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71" r:id="rId6"/>
    <p:sldId id="262" r:id="rId7"/>
    <p:sldId id="270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43" autoAdjust="0"/>
  </p:normalViewPr>
  <p:slideViewPr>
    <p:cSldViewPr>
      <p:cViewPr>
        <p:scale>
          <a:sx n="100" d="100"/>
          <a:sy n="100" d="100"/>
        </p:scale>
        <p:origin x="-194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C80BD-6003-4B0A-A9DC-425C11042F20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4EB3C-96B4-4512-89B8-72E011983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2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EB3C-96B4-4512-89B8-72E0119839E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2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EB3C-96B4-4512-89B8-72E0119839E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2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EB3C-96B4-4512-89B8-72E0119839E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2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2132857"/>
            <a:ext cx="4824536" cy="64807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КОНСУЛЬТАЦИОННЫЙ СЕМИНАР ПО СТО АВТОДОР 26.03.2015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470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124744"/>
            <a:ext cx="59150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ТЕМА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2492896"/>
            <a:ext cx="5472608" cy="122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/>
              <a:t>СТО </a:t>
            </a:r>
            <a:r>
              <a:rPr lang="ru-RU" sz="1400" dirty="0"/>
              <a:t>АВТОДОР 2.9-2014 «Рекомендации по проектированию, строительству и эксплуатации акустических экранов на автомобильных дорогах Государственной компании «Автодор» (приказ от 16.09.2014 № 193)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484784"/>
            <a:ext cx="2668532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69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7296" y="764704"/>
            <a:ext cx="5940152" cy="922114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УЧАСТНИКИ 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385363"/>
              </p:ext>
            </p:extLst>
          </p:nvPr>
        </p:nvGraphicFramePr>
        <p:xfrm>
          <a:off x="179512" y="1407844"/>
          <a:ext cx="8856984" cy="4606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831"/>
                <a:gridCol w="827790"/>
                <a:gridCol w="907900"/>
                <a:gridCol w="1201632"/>
                <a:gridCol w="2606802"/>
                <a:gridCol w="3028029"/>
              </a:tblGrid>
              <a:tr h="161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Денисов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Сергей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Николаевич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Заместитель генерального директора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ООО "Масстар"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161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Савиных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Анатолий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Анатольевич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Генеральный директор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ООО "ОЗМК"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323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Дейнега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Игорь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Николаевич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Заместитель генерального директора по производству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ООО "ОЗМК"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161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Соколов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Евгений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Михайлович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Руководитель проектного отдела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ООО МИФ "ПОЛИИНЖ"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323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Васильев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Юрий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Аркадьевич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Начальник конструкторского отдела, заместитель главного конструктора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ОАО "Завод акустических конструкций"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161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Елисеев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Олег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Валентинович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Менеджер ОМТС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ОАО "ДОНАЭРОДОРСТРОЙ"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323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Костина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Дина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Алексеевна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Руководитель группы реализации проектов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ЗАО "Институт"Стройпроект" Московский филиал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185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Князев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Сергей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Николаевич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Инженер 1 категории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ЗАО "Институт"Стройпроект" Московский филиал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Порхунов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Александр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Васильевич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Руководитель группы реализации проектов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ЗАО "Институт"Стройпроект" Московский филиал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161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Фадеев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Александр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Анатольевич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Президент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ООО "НПО Славрос"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323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Василенок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Сергей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Игоревич           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Инженер 3-й категории   отдела искусственных сооружений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ООО "ИнжПроектСтрой"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323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Тюрина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Наталья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Васильевна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Руководитель службы главного инженера, к.т.н.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ЗАО "Институт "Трансэкопроект"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323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Бужинский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Константин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Владимирович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Главный инженер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ООО "Институт акустических конструкций"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323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Умеренков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Александр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Николаевич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Заместитель директора </a:t>
                      </a:r>
                      <a:r>
                        <a:rPr lang="ru-RU" sz="1000" u="none" strike="noStrike" dirty="0" smtClean="0">
                          <a:effectLst/>
                        </a:rPr>
                        <a:t>департамента эксплуатации и безопасности дорожного движения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Государственной компании «Российские автомобильные дороги»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161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Щурова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Наталья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Евгеньевна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руководитель отдела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НИИСФ РААСН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161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Тихомиров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Леонид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Александрович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младший научный сотрудник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НИИСФ РААСН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199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Цукерников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Илья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Евсеевич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д.т.н., профессор, руководитель лаборатории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НИИСФ РААСН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  <a:tr h="30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1" marR="6851" marT="685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Шиковский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Виталий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Сергеевич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Общероссийская общественная организация "Деловая Россия"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1" marR="6851" marT="6851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20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735"/>
            <a:ext cx="59150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СПИКЕРЫ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1997941"/>
            <a:ext cx="4392488" cy="8549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Тюрина Наталья Васильевна, </a:t>
            </a:r>
            <a:r>
              <a:rPr lang="ru-RU" sz="1200" dirty="0" smtClean="0"/>
              <a:t>руководитель службы главного инженера, к.т.н. ЗАО «Институт «</a:t>
            </a:r>
            <a:r>
              <a:rPr lang="ru-RU" sz="1200" dirty="0" err="1" smtClean="0"/>
              <a:t>Трансэкопроект</a:t>
            </a:r>
            <a:r>
              <a:rPr lang="ru-RU" sz="1200" dirty="0" smtClean="0"/>
              <a:t>»</a:t>
            </a:r>
            <a:endParaRPr lang="ru-RU" sz="1200" dirty="0"/>
          </a:p>
          <a:p>
            <a:pPr marL="0" indent="0" algn="just">
              <a:buNone/>
            </a:pP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4240776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Бужинский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Константин Владимирович, г</a:t>
            </a:r>
            <a:r>
              <a:rPr lang="ru-RU" sz="1200" dirty="0" smtClean="0"/>
              <a:t>лавный </a:t>
            </a:r>
            <a:r>
              <a:rPr lang="ru-RU" sz="1200" dirty="0"/>
              <a:t>инженер </a:t>
            </a:r>
            <a:r>
              <a:rPr lang="ru-RU" sz="1200" dirty="0" smtClean="0"/>
              <a:t>ООО «Институт </a:t>
            </a:r>
            <a:r>
              <a:rPr lang="ru-RU" sz="1200" dirty="0"/>
              <a:t>акустических </a:t>
            </a:r>
            <a:r>
              <a:rPr lang="ru-RU" sz="1200" dirty="0" smtClean="0"/>
              <a:t>конструкций»</a:t>
            </a:r>
            <a:endParaRPr lang="ru-RU" sz="1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124" y="1412776"/>
            <a:ext cx="3024336" cy="2111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414" y="3557301"/>
            <a:ext cx="3042046" cy="2235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547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735"/>
            <a:ext cx="59150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СПИКЕРЫ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063032"/>
            <a:ext cx="3456384" cy="1059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Цукерников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Илья Евсеевич, </a:t>
            </a:r>
            <a:r>
              <a:rPr lang="ru-RU" sz="1200" dirty="0" smtClean="0"/>
              <a:t>д.т.н., профессор, руководитель лаборатории</a:t>
            </a:r>
            <a:r>
              <a:rPr lang="ru-RU" sz="1200" dirty="0"/>
              <a:t>	</a:t>
            </a:r>
            <a:r>
              <a:rPr lang="ru-RU" sz="1200" dirty="0" smtClean="0"/>
              <a:t> НИИСФ </a:t>
            </a:r>
            <a:r>
              <a:rPr lang="ru-RU" sz="1200" dirty="0"/>
              <a:t>РААСН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23234" y="5063032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Умеренков 	Александр	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Николаевич, </a:t>
            </a:r>
            <a:r>
              <a:rPr lang="ru-RU" sz="1200" dirty="0" smtClean="0"/>
              <a:t>заместитель директора департамента эксплуатации </a:t>
            </a:r>
            <a:r>
              <a:rPr lang="ru-RU" sz="1200" dirty="0"/>
              <a:t>и безопасности дорожного </a:t>
            </a:r>
            <a:r>
              <a:rPr lang="ru-RU" sz="1200" dirty="0" smtClean="0"/>
              <a:t>движения Государственной компании «Российские автомобильные дороги»</a:t>
            </a:r>
            <a:endParaRPr lang="ru-RU" sz="1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218800"/>
            <a:ext cx="2376264" cy="357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218800"/>
            <a:ext cx="2520280" cy="357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069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712" y="116632"/>
            <a:ext cx="59150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ФОТООТЧЕТ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416597"/>
            <a:ext cx="3124708" cy="215641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1416596"/>
            <a:ext cx="2880320" cy="215641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1416596"/>
            <a:ext cx="2664296" cy="215641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324" y="3717032"/>
            <a:ext cx="3120888" cy="237626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3717032"/>
            <a:ext cx="2880320" cy="237626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3717032"/>
            <a:ext cx="2664296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5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16632"/>
            <a:ext cx="59150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ФОТООТЧЕТ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60" y="1097818"/>
            <a:ext cx="3024336" cy="24031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40" y="3645023"/>
            <a:ext cx="2966392" cy="248796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40" y="1072319"/>
            <a:ext cx="2966392" cy="24286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40" y="1072319"/>
            <a:ext cx="2808312" cy="242868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6595" y="3645021"/>
            <a:ext cx="2783557" cy="248796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59" y="3645023"/>
            <a:ext cx="3024337" cy="24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16632"/>
            <a:ext cx="59150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ФОТООТЧЕТ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556792"/>
            <a:ext cx="4176464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556792"/>
            <a:ext cx="4211960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48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307</Words>
  <Application>Microsoft Office PowerPoint</Application>
  <PresentationFormat>Экран (4:3)</PresentationFormat>
  <Paragraphs>152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КОНСУЛЬТАЦИОННЫЙ СЕМИНАР ПО СТО АВТОДОР 26.03.2015</vt:lpstr>
      <vt:lpstr>ТЕМА</vt:lpstr>
      <vt:lpstr>УЧАСТНИКИ </vt:lpstr>
      <vt:lpstr>СПИКЕРЫ</vt:lpstr>
      <vt:lpstr>СПИКЕРЫ</vt:lpstr>
      <vt:lpstr>ФОТООТЧЕТ</vt:lpstr>
      <vt:lpstr>ФОТООТЧЕТ</vt:lpstr>
      <vt:lpstr>ФОТООТЧЕТ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Журавлева Анастасия Вадимовна</dc:creator>
  <cp:lastModifiedBy>Журавлева Анастасия Вадимовна</cp:lastModifiedBy>
  <cp:revision>26</cp:revision>
  <dcterms:created xsi:type="dcterms:W3CDTF">2014-12-16T05:51:06Z</dcterms:created>
  <dcterms:modified xsi:type="dcterms:W3CDTF">2015-04-01T10:52:04Z</dcterms:modified>
</cp:coreProperties>
</file>