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7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29" autoAdjust="0"/>
  </p:normalViewPr>
  <p:slideViewPr>
    <p:cSldViewPr>
      <p:cViewPr>
        <p:scale>
          <a:sx n="100" d="100"/>
          <a:sy n="100" d="100"/>
        </p:scale>
        <p:origin x="-194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C80BD-6003-4B0A-A9DC-425C11042F20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4EB3C-96B4-4512-89B8-72E011983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82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4EB3C-96B4-4512-89B8-72E0119839E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622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4EB3C-96B4-4512-89B8-72E0119839E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62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9952" y="2132857"/>
            <a:ext cx="4824536" cy="64807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КОНСУЛЬТАЦИОННЫЙ СЕМИНАР ПО СТО АВТОДОР 05.03.2015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4705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124744"/>
            <a:ext cx="5915000" cy="778098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ТЕМА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992" y="2132856"/>
            <a:ext cx="4464496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200" dirty="0"/>
              <a:t>СТО АВТОДОР 8.3-2014 «Технические и организационные требования к системам связи и передачи данных на автодорогах Государственной компании "Российские автомобильные дороги" (приказ от 12.09.2014 № 188</a:t>
            </a:r>
            <a:r>
              <a:rPr lang="ru-RU" sz="1200" dirty="0" smtClean="0"/>
              <a:t>)</a:t>
            </a:r>
          </a:p>
          <a:p>
            <a:pPr algn="just"/>
            <a:endParaRPr lang="ru-RU" sz="1200" dirty="0"/>
          </a:p>
          <a:p>
            <a:pPr marL="0" indent="0" algn="just">
              <a:buNone/>
            </a:pPr>
            <a:r>
              <a:rPr lang="ru-RU" sz="1200" dirty="0"/>
              <a:t>СТО АВТОДОР 8.4-2014 «Требования к проектной документации и типовым разделам технических заданий на строительство систем связи и передачи данных на автодорогах Государственной компании "Российские автомобильные дороги" (приказ от 12.09.2014 № 189</a:t>
            </a:r>
            <a:r>
              <a:rPr lang="ru-RU" sz="1200" dirty="0" smtClean="0"/>
              <a:t>)</a:t>
            </a:r>
          </a:p>
          <a:p>
            <a:pPr algn="just"/>
            <a:endParaRPr lang="ru-RU" sz="1200" dirty="0"/>
          </a:p>
          <a:p>
            <a:pPr marL="0" indent="0" algn="just">
              <a:buNone/>
            </a:pPr>
            <a:r>
              <a:rPr lang="ru-RU" sz="1200" dirty="0"/>
              <a:t>СТО АВТОДОР 8.5-2014 «Технические и организационные требования к телекоммуникационным сервисам Государственной компании «Российские автомобильные дороги» (приказ от 12.09.2014 № 190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399828"/>
            <a:ext cx="3823625" cy="4536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696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7296" y="764704"/>
            <a:ext cx="5940152" cy="922114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УЧАСТНИКИ 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5"/>
            <a:ext cx="8568952" cy="4968552"/>
          </a:xfrm>
        </p:spPr>
        <p:txBody>
          <a:bodyPr numCol="2" anchor="ctr">
            <a:no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1000" dirty="0" err="1" smtClean="0"/>
              <a:t>УжеговВладимир</a:t>
            </a:r>
            <a:r>
              <a:rPr lang="ru-RU" sz="1000" dirty="0" smtClean="0"/>
              <a:t> </a:t>
            </a:r>
            <a:r>
              <a:rPr lang="ru-RU" sz="1000" dirty="0" smtClean="0"/>
              <a:t>Юрьевич, менеджер представительства Компании «Фуджитсу Технолоджи </a:t>
            </a:r>
            <a:r>
              <a:rPr lang="ru-RU" sz="1000" dirty="0" err="1" smtClean="0"/>
              <a:t>Солюшнз</a:t>
            </a:r>
            <a:r>
              <a:rPr lang="ru-RU" sz="1000" dirty="0" smtClean="0"/>
              <a:t> </a:t>
            </a:r>
            <a:r>
              <a:rPr lang="ru-RU" sz="1000" dirty="0" err="1" smtClean="0"/>
              <a:t>ГмбХ</a:t>
            </a:r>
            <a:r>
              <a:rPr lang="ru-RU" sz="1000" dirty="0" smtClean="0"/>
              <a:t>» (ФРГ) г. </a:t>
            </a:r>
            <a:r>
              <a:rPr lang="ru-RU" sz="1000" dirty="0" smtClean="0"/>
              <a:t>Москва</a:t>
            </a:r>
            <a:endParaRPr lang="en-US" sz="1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1000" dirty="0" smtClean="0"/>
              <a:t>Терещенко </a:t>
            </a:r>
            <a:r>
              <a:rPr lang="ru-RU" sz="1000" dirty="0" smtClean="0"/>
              <a:t>Александр Иванович, начальник ПТО ЗАО «Группа КВАДРО </a:t>
            </a:r>
            <a:r>
              <a:rPr lang="ru-RU" sz="1000" dirty="0" smtClean="0"/>
              <a:t>ТЕЛЕКОМ»</a:t>
            </a:r>
            <a:endParaRPr lang="en-US" sz="1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1000" dirty="0" err="1" smtClean="0"/>
              <a:t>ЧесноковаТатьяна</a:t>
            </a:r>
            <a:r>
              <a:rPr lang="ru-RU" sz="1000" dirty="0" smtClean="0"/>
              <a:t> </a:t>
            </a:r>
            <a:r>
              <a:rPr lang="ru-RU" sz="1000" dirty="0" smtClean="0"/>
              <a:t>Сергеевна, ведущий специалист Департамента экономики и транспортного моделирования ООО «</a:t>
            </a:r>
            <a:r>
              <a:rPr lang="ru-RU" sz="1000" dirty="0" smtClean="0"/>
              <a:t>ИРАК»</a:t>
            </a:r>
            <a:endParaRPr lang="en-US" sz="1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1000" dirty="0" err="1" smtClean="0"/>
              <a:t>Швагер</a:t>
            </a:r>
            <a:r>
              <a:rPr lang="ru-RU" sz="1000" dirty="0" smtClean="0"/>
              <a:t> </a:t>
            </a:r>
            <a:r>
              <a:rPr lang="ru-RU" sz="1000" dirty="0" smtClean="0"/>
              <a:t>Владимир Александрович, заместитель начальника департамента комплексных систем безопасности ОАО «Концерн «</a:t>
            </a:r>
            <a:r>
              <a:rPr lang="ru-RU" sz="1000" dirty="0" smtClean="0"/>
              <a:t>Орион»</a:t>
            </a:r>
            <a:endParaRPr lang="en-US" sz="1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1000" dirty="0" err="1" smtClean="0"/>
              <a:t>Байкова</a:t>
            </a:r>
            <a:r>
              <a:rPr lang="ru-RU" sz="1000" dirty="0" smtClean="0"/>
              <a:t> </a:t>
            </a:r>
            <a:r>
              <a:rPr lang="ru-RU" sz="1000" dirty="0" smtClean="0"/>
              <a:t>Регина </a:t>
            </a:r>
            <a:r>
              <a:rPr lang="ru-RU" sz="1000" dirty="0" err="1" smtClean="0"/>
              <a:t>Динисламовна</a:t>
            </a:r>
            <a:r>
              <a:rPr lang="ru-RU" sz="1000" dirty="0" smtClean="0"/>
              <a:t>, инженер по информирующему оборудованию и системам Филиала АОУТ «ВИНСИ </a:t>
            </a:r>
            <a:r>
              <a:rPr lang="ru-RU" sz="1000" dirty="0" err="1" smtClean="0"/>
              <a:t>Констрюксьон</a:t>
            </a:r>
            <a:r>
              <a:rPr lang="ru-RU" sz="1000" dirty="0" smtClean="0"/>
              <a:t> Гран </a:t>
            </a:r>
            <a:r>
              <a:rPr lang="ru-RU" sz="1000" dirty="0" err="1" smtClean="0"/>
              <a:t>Прожэ</a:t>
            </a:r>
            <a:r>
              <a:rPr lang="ru-RU" sz="1000" dirty="0" smtClean="0"/>
              <a:t>»</a:t>
            </a:r>
            <a:endParaRPr lang="en-US" sz="1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1000" dirty="0" smtClean="0"/>
              <a:t>Родичева </a:t>
            </a:r>
            <a:r>
              <a:rPr lang="ru-RU" sz="1000" dirty="0" smtClean="0"/>
              <a:t>Наталья Владимировна, руководитель группы реализации проектов ЗАО «Институт «</a:t>
            </a:r>
            <a:r>
              <a:rPr lang="ru-RU" sz="1000" dirty="0" err="1" smtClean="0"/>
              <a:t>Стройпроект</a:t>
            </a:r>
            <a:r>
              <a:rPr lang="ru-RU" sz="1000" dirty="0" smtClean="0"/>
              <a:t>» Московский </a:t>
            </a:r>
            <a:r>
              <a:rPr lang="ru-RU" sz="1000" dirty="0" smtClean="0"/>
              <a:t>филиал</a:t>
            </a:r>
            <a:endParaRPr lang="en-US" sz="1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1000" dirty="0" smtClean="0"/>
              <a:t>Холод </a:t>
            </a:r>
            <a:r>
              <a:rPr lang="ru-RU" sz="1000" dirty="0" smtClean="0"/>
              <a:t>Никита Геннадьевич, ведущий инженер отдела интеллектуальных транспортных систем ОАО «Институт по проектированию и изысканиям автомобильных дорог «</a:t>
            </a:r>
            <a:r>
              <a:rPr lang="ru-RU" sz="1000" dirty="0" err="1" smtClean="0"/>
              <a:t>Союздорпроект</a:t>
            </a:r>
            <a:r>
              <a:rPr lang="ru-RU" sz="1000" dirty="0" smtClean="0"/>
              <a:t>»</a:t>
            </a:r>
            <a:endParaRPr lang="en-US" sz="1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1000" dirty="0" err="1" smtClean="0"/>
              <a:t>Торговов</a:t>
            </a:r>
            <a:r>
              <a:rPr lang="ru-RU" sz="1000" dirty="0" smtClean="0"/>
              <a:t> </a:t>
            </a:r>
            <a:r>
              <a:rPr lang="ru-RU" sz="1000" dirty="0" smtClean="0"/>
              <a:t>Святослав Юрьевич, генеральный директор ООО «Институт «Транспортные интеллектуальные </a:t>
            </a:r>
            <a:r>
              <a:rPr lang="ru-RU" sz="1000" dirty="0" smtClean="0"/>
              <a:t>системы»</a:t>
            </a:r>
            <a:endParaRPr lang="en-US" sz="1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1000" dirty="0" err="1" smtClean="0"/>
              <a:t>Давидчук</a:t>
            </a:r>
            <a:r>
              <a:rPr lang="ru-RU" sz="1000" dirty="0" smtClean="0"/>
              <a:t> </a:t>
            </a:r>
            <a:r>
              <a:rPr lang="ru-RU" sz="1000" dirty="0" smtClean="0"/>
              <a:t>Максим Сергеевич, начальник проектного отдела АО «</a:t>
            </a:r>
            <a:r>
              <a:rPr lang="ru-RU" sz="1000" dirty="0" smtClean="0"/>
              <a:t>Минимакс-94»</a:t>
            </a:r>
            <a:endParaRPr lang="en-US" sz="1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1000" dirty="0" smtClean="0"/>
              <a:t>Лившиц </a:t>
            </a:r>
            <a:r>
              <a:rPr lang="ru-RU" sz="1000" dirty="0" smtClean="0"/>
              <a:t>Борис Юрьевич, начальник отдела управления дорожным движением ОАО «</a:t>
            </a:r>
            <a:r>
              <a:rPr lang="ru-RU" sz="1000" dirty="0" smtClean="0"/>
              <a:t>МОСПРОЕКТ-3»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ru-RU" sz="1000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US" sz="1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1000" dirty="0" err="1" smtClean="0"/>
              <a:t>Осовский</a:t>
            </a:r>
            <a:r>
              <a:rPr lang="ru-RU" sz="1000" dirty="0" smtClean="0"/>
              <a:t> </a:t>
            </a:r>
            <a:r>
              <a:rPr lang="ru-RU" sz="1000" dirty="0" smtClean="0"/>
              <a:t>Александр Валентинович, заместитель начальника отдела управления дорожным движением ОАО «</a:t>
            </a:r>
            <a:r>
              <a:rPr lang="ru-RU" sz="1000" dirty="0" smtClean="0"/>
              <a:t>МОСПРОЕКТ0-3»</a:t>
            </a:r>
            <a:endParaRPr lang="en-US" sz="1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1000" dirty="0" err="1" smtClean="0"/>
              <a:t>Сивкова</a:t>
            </a:r>
            <a:r>
              <a:rPr lang="ru-RU" sz="1000" dirty="0" smtClean="0"/>
              <a:t> </a:t>
            </a:r>
            <a:r>
              <a:rPr lang="ru-RU" sz="1000" dirty="0" smtClean="0"/>
              <a:t>Ирина Андреевна, начальник отдела слаботочных систем ОАО «</a:t>
            </a:r>
            <a:r>
              <a:rPr lang="ru-RU" sz="1000" dirty="0" smtClean="0"/>
              <a:t>МОСПРОЕКТ-3»</a:t>
            </a:r>
            <a:endParaRPr lang="en-US" sz="1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1000" dirty="0" smtClean="0"/>
              <a:t>Банков </a:t>
            </a:r>
            <a:r>
              <a:rPr lang="ru-RU" sz="1000" dirty="0" smtClean="0"/>
              <a:t>Евгений Александрович, ведущий инженер отдела слаботочных систем ОАО «</a:t>
            </a:r>
            <a:r>
              <a:rPr lang="ru-RU" sz="1000" dirty="0" smtClean="0"/>
              <a:t>МОСПРОЕКТ-3»</a:t>
            </a:r>
            <a:endParaRPr lang="en-US" sz="1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1000" dirty="0" smtClean="0"/>
              <a:t>Молоканов </a:t>
            </a:r>
            <a:r>
              <a:rPr lang="ru-RU" sz="1000" dirty="0" smtClean="0"/>
              <a:t>Максим Олегович, системный инженер ООО «</a:t>
            </a:r>
            <a:r>
              <a:rPr lang="ru-RU" sz="1000" dirty="0" err="1" smtClean="0"/>
              <a:t>Капш</a:t>
            </a:r>
            <a:r>
              <a:rPr lang="ru-RU" sz="1000" dirty="0" smtClean="0"/>
              <a:t> </a:t>
            </a:r>
            <a:r>
              <a:rPr lang="ru-RU" sz="1000" dirty="0" err="1" smtClean="0"/>
              <a:t>ТраффикКомРуссия</a:t>
            </a:r>
            <a:r>
              <a:rPr lang="ru-RU" sz="1000" dirty="0" smtClean="0"/>
              <a:t>»</a:t>
            </a:r>
            <a:endParaRPr lang="en-US" sz="1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1000" dirty="0" smtClean="0"/>
              <a:t>Алешин </a:t>
            </a:r>
            <a:r>
              <a:rPr lang="ru-RU" sz="1000" dirty="0" smtClean="0"/>
              <a:t>Александр Сергеевич, </a:t>
            </a:r>
            <a:r>
              <a:rPr lang="ru-RU" sz="1000" dirty="0" err="1" smtClean="0"/>
              <a:t>руководитеоль</a:t>
            </a:r>
            <a:r>
              <a:rPr lang="ru-RU" sz="1000" dirty="0" smtClean="0"/>
              <a:t> проектов АСУДД ООО «</a:t>
            </a:r>
            <a:r>
              <a:rPr lang="ru-RU" sz="1000" dirty="0" smtClean="0"/>
              <a:t>ОССП»</a:t>
            </a:r>
            <a:endParaRPr lang="en-US" sz="1000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1000" dirty="0" smtClean="0"/>
              <a:t>Максименко </a:t>
            </a:r>
            <a:r>
              <a:rPr lang="ru-RU" sz="1000" dirty="0" smtClean="0"/>
              <a:t>Антон Сергеевич, технический директор ООО «</a:t>
            </a:r>
            <a:r>
              <a:rPr lang="ru-RU" sz="1000" dirty="0" smtClean="0"/>
              <a:t>ОССП»</a:t>
            </a:r>
            <a:endParaRPr lang="en-US" sz="1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1000" dirty="0" err="1" smtClean="0"/>
              <a:t>Измалков</a:t>
            </a:r>
            <a:r>
              <a:rPr lang="ru-RU" sz="1000" dirty="0" smtClean="0"/>
              <a:t> </a:t>
            </a:r>
            <a:r>
              <a:rPr lang="ru-RU" sz="1000" dirty="0" smtClean="0"/>
              <a:t>Сергей Алексеевич, </a:t>
            </a:r>
            <a:r>
              <a:rPr lang="ru-RU" sz="1000" dirty="0" err="1" smtClean="0"/>
              <a:t>и.о</a:t>
            </a:r>
            <a:r>
              <a:rPr lang="ru-RU" sz="1000" dirty="0" smtClean="0"/>
              <a:t>. начальника управления транспортной безопасности ФГБУ «</a:t>
            </a:r>
            <a:r>
              <a:rPr lang="ru-RU" sz="1000" dirty="0" smtClean="0"/>
              <a:t>РОСДОРНИИ»</a:t>
            </a:r>
            <a:endParaRPr lang="en-US" sz="1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1000" dirty="0" smtClean="0"/>
              <a:t>Пахомов </a:t>
            </a:r>
            <a:r>
              <a:rPr lang="ru-RU" sz="1000" dirty="0" smtClean="0"/>
              <a:t>Юрий Федорович, технический директор ЗАО «</a:t>
            </a:r>
            <a:r>
              <a:rPr lang="ru-RU" sz="1000" dirty="0" smtClean="0"/>
              <a:t>Автодор-Телеком»</a:t>
            </a:r>
            <a:endParaRPr lang="en-US" sz="1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1000" dirty="0" smtClean="0"/>
              <a:t>Пронин </a:t>
            </a:r>
            <a:r>
              <a:rPr lang="ru-RU" sz="1000" dirty="0" smtClean="0"/>
              <a:t>Алексей Иванович, начальник технического отдела ЗАО «</a:t>
            </a:r>
            <a:r>
              <a:rPr lang="ru-RU" sz="1000" dirty="0" smtClean="0"/>
              <a:t>Автодор-Телеком»</a:t>
            </a:r>
            <a:endParaRPr lang="en-US" sz="1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1000" dirty="0" smtClean="0"/>
              <a:t>Евстигнеев </a:t>
            </a:r>
            <a:r>
              <a:rPr lang="ru-RU" sz="1000" dirty="0" smtClean="0"/>
              <a:t>Игорь Анатольевич, начальник отдела интеллектуальных транспортных систем управления информационных технологий и интеллектуальных транспортных систем Государственной компании «Российские автомобильные дороги»</a:t>
            </a:r>
          </a:p>
          <a:p>
            <a:pPr marL="0" indent="0">
              <a:lnSpc>
                <a:spcPct val="120000"/>
              </a:lnSpc>
              <a:buNone/>
            </a:pP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120720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095735"/>
            <a:ext cx="5915000" cy="778098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СПИКЕРЫ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912" y="1997941"/>
            <a:ext cx="3960440" cy="11521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Евстигнеев Игорь Анатольевич</a:t>
            </a:r>
            <a:r>
              <a:rPr lang="ru-RU" sz="1200" dirty="0" smtClean="0"/>
              <a:t>, начальник отдела интеллектуальных транспортных систем управления информационных технологий и интеллектуальных транспортных систем Государственной компании «Российские автомобильные дороги</a:t>
            </a:r>
            <a:r>
              <a:rPr lang="ru-RU" sz="1200" dirty="0"/>
              <a:t>»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210" y="1700808"/>
            <a:ext cx="2664296" cy="1746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710" y="3573016"/>
            <a:ext cx="2673796" cy="18019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923928" y="4243136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Пронин Алексей Иванович</a:t>
            </a:r>
            <a:r>
              <a:rPr lang="ru-RU" sz="1200" dirty="0"/>
              <a:t>, начальник технического отдела ЗАО «Автодор-Телеком»</a:t>
            </a:r>
          </a:p>
        </p:txBody>
      </p:sp>
    </p:spTree>
    <p:extLst>
      <p:ext uri="{BB962C8B-B14F-4D97-AF65-F5344CB8AC3E}">
        <p14:creationId xmlns:p14="http://schemas.microsoft.com/office/powerpoint/2010/main" val="394547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712" y="116632"/>
            <a:ext cx="5915000" cy="778098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ФОТООТЧЕТ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2385" y="1556791"/>
            <a:ext cx="2849028" cy="1899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556792"/>
            <a:ext cx="3124708" cy="19142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3624024"/>
            <a:ext cx="3124708" cy="20325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62385" y="3618398"/>
            <a:ext cx="2849028" cy="20438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24600" y="1556792"/>
            <a:ext cx="2722051" cy="18993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24600" y="3618397"/>
            <a:ext cx="2722051" cy="20382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975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16632"/>
            <a:ext cx="5915000" cy="778098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ФОТООТЧЕТ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8625" y="2132856"/>
            <a:ext cx="4033798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59844" y="2132856"/>
            <a:ext cx="4365081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686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421</Words>
  <Application>Microsoft Office PowerPoint</Application>
  <PresentationFormat>Экран (4:3)</PresentationFormat>
  <Paragraphs>56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КОНСУЛЬТАЦИОННЫЙ СЕМИНАР ПО СТО АВТОДОР 05.03.2015</vt:lpstr>
      <vt:lpstr>ТЕМА</vt:lpstr>
      <vt:lpstr>УЧАСТНИКИ </vt:lpstr>
      <vt:lpstr>СПИКЕРЫ</vt:lpstr>
      <vt:lpstr>ФОТООТЧЕТ</vt:lpstr>
      <vt:lpstr>ФОТООТЧЕТ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Журавлева Анастасия Вадимовна</dc:creator>
  <cp:lastModifiedBy>Журавлева Анастасия Вадимовна</cp:lastModifiedBy>
  <cp:revision>16</cp:revision>
  <dcterms:created xsi:type="dcterms:W3CDTF">2014-12-16T05:51:06Z</dcterms:created>
  <dcterms:modified xsi:type="dcterms:W3CDTF">2015-03-27T12:41:14Z</dcterms:modified>
</cp:coreProperties>
</file>