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  <p:sldMasterId id="2147483708" r:id="rId2"/>
    <p:sldMasterId id="2147483723" r:id="rId3"/>
    <p:sldMasterId id="2147483753" r:id="rId4"/>
    <p:sldMasterId id="2147483772" r:id="rId5"/>
  </p:sldMasterIdLst>
  <p:notesMasterIdLst>
    <p:notesMasterId r:id="rId20"/>
  </p:notesMasterIdLst>
  <p:sldIdLst>
    <p:sldId id="260" r:id="rId6"/>
    <p:sldId id="298" r:id="rId7"/>
    <p:sldId id="324" r:id="rId8"/>
    <p:sldId id="325" r:id="rId9"/>
    <p:sldId id="335" r:id="rId10"/>
    <p:sldId id="334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21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1" autoAdjust="0"/>
    <p:restoredTop sz="69364" autoAdjust="0"/>
  </p:normalViewPr>
  <p:slideViewPr>
    <p:cSldViewPr snapToGrid="0" snapToObjects="1">
      <p:cViewPr varScale="1">
        <p:scale>
          <a:sx n="91" d="100"/>
          <a:sy n="91" d="100"/>
        </p:scale>
        <p:origin x="-40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2C27-067E-B14C-A8EA-BC9AE1744BCC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AE9D-E72F-7748-AE11-2E0885A7D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3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AE9D-E72F-7748-AE11-2E0885A7D9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2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4499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53" y="6094707"/>
            <a:ext cx="1744448" cy="396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6311" y="4818470"/>
            <a:ext cx="3553883" cy="7198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3" y="6036262"/>
            <a:ext cx="5862365" cy="360362"/>
          </a:xfrm>
        </p:spPr>
        <p:txBody>
          <a:bodyPr anchor="b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152354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0" y="1200605"/>
            <a:ext cx="1768576" cy="401477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2831837"/>
            <a:ext cx="3553883" cy="8785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72917" y="3865563"/>
            <a:ext cx="3553883" cy="2155826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199831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онтен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376334" y="-1"/>
            <a:ext cx="6815665" cy="6858001"/>
          </a:xfrm>
          <a:prstGeom prst="rect">
            <a:avLst/>
          </a:prstGeom>
          <a:solidFill>
            <a:schemeClr val="accent6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88617" y="634658"/>
            <a:ext cx="3168651" cy="749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8618" y="4844000"/>
            <a:ext cx="4938183" cy="12311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2522" y="1593209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88618" y="1965326"/>
            <a:ext cx="4938183" cy="2228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2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2760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954386"/>
            <a:ext cx="6720416" cy="110337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2597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рупным текст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311966" y="1236732"/>
            <a:ext cx="9568069" cy="4356098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2141119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4499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53" y="6094707"/>
            <a:ext cx="1744448" cy="396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6311" y="4818470"/>
            <a:ext cx="3553883" cy="7198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3" y="6036262"/>
            <a:ext cx="5862365" cy="360362"/>
          </a:xfrm>
        </p:spPr>
        <p:txBody>
          <a:bodyPr anchor="b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360253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58851" y="728662"/>
            <a:ext cx="6720416" cy="41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824567" y="2106370"/>
            <a:ext cx="5327651" cy="9444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6902" y="3363264"/>
            <a:ext cx="5335316" cy="776474"/>
          </a:xfrm>
        </p:spPr>
        <p:txBody>
          <a:bodyPr anchor="t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25855"/>
            <a:ext cx="1775884" cy="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7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025" y="3696500"/>
            <a:ext cx="10302124" cy="146570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851" y="3151210"/>
            <a:ext cx="10274299" cy="448519"/>
          </a:xfrm>
        </p:spPr>
        <p:txBody>
          <a:bodyPr anchor="t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9" name="Овал 8"/>
          <p:cNvSpPr>
            <a:spLocks noChangeAspect="1"/>
          </p:cNvSpPr>
          <p:nvPr userDrawn="1"/>
        </p:nvSpPr>
        <p:spPr>
          <a:xfrm>
            <a:off x="5830304" y="2549524"/>
            <a:ext cx="576000" cy="43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38" y="2626469"/>
            <a:ext cx="396381" cy="265138"/>
          </a:xfrm>
        </p:spPr>
        <p:txBody>
          <a:bodyPr anchor="ctr"/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66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5260849"/>
            <a:ext cx="4993216" cy="815199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386061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1736726"/>
            <a:ext cx="3168649" cy="2795772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4512734" y="1736725"/>
            <a:ext cx="31665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Диаграмма 9"/>
          <p:cNvSpPr>
            <a:spLocks noGrp="1"/>
          </p:cNvSpPr>
          <p:nvPr>
            <p:ph type="chart" sz="quarter" idx="15"/>
          </p:nvPr>
        </p:nvSpPr>
        <p:spPr>
          <a:xfrm>
            <a:off x="8015818" y="1736725"/>
            <a:ext cx="32173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58852" y="5490079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Образец подписи к показателю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958852" y="462232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99589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58851" y="728662"/>
            <a:ext cx="6720416" cy="41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824567" y="2106370"/>
            <a:ext cx="5327651" cy="9444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6902" y="3363264"/>
            <a:ext cx="5335316" cy="776474"/>
          </a:xfrm>
        </p:spPr>
        <p:txBody>
          <a:bodyPr anchor="t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25855"/>
            <a:ext cx="1775884" cy="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2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1" y="2519406"/>
            <a:ext cx="4993215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62976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64656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07619" y="2519406"/>
            <a:ext cx="4925532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Основнокоммерциализация й целью АО «РОСНАНО» является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9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641600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45317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8015817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46997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8183817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1737" y="2519406"/>
            <a:ext cx="2620481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15818" y="2519406"/>
            <a:ext cx="2688167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8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256365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36113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62913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37793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64593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11337" y="2519406"/>
            <a:ext cx="234073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91341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1" name="Овал 20"/>
          <p:cNvSpPr>
            <a:spLocks noChangeAspect="1"/>
          </p:cNvSpPr>
          <p:nvPr userDrawn="1"/>
        </p:nvSpPr>
        <p:spPr>
          <a:xfrm>
            <a:off x="8907539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>
            <a:spLocks noChangeAspect="1"/>
          </p:cNvSpPr>
          <p:nvPr userDrawn="1"/>
        </p:nvSpPr>
        <p:spPr>
          <a:xfrm>
            <a:off x="9075539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932940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66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1640013"/>
            <a:ext cx="3553883" cy="9537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76176" y="4116219"/>
            <a:ext cx="3168649" cy="3762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7676176" y="324846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676176" y="5552087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7676176" y="4684335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738294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0" y="1200605"/>
            <a:ext cx="1768576" cy="401477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2831837"/>
            <a:ext cx="3553883" cy="8785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72917" y="3865563"/>
            <a:ext cx="3553883" cy="2155826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347539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онтен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376334" y="-1"/>
            <a:ext cx="6815665" cy="6858001"/>
          </a:xfrm>
          <a:prstGeom prst="rect">
            <a:avLst/>
          </a:prstGeom>
          <a:solidFill>
            <a:schemeClr val="accent6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88617" y="634658"/>
            <a:ext cx="3168651" cy="749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8618" y="4844000"/>
            <a:ext cx="4938183" cy="12311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2522" y="1593209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88618" y="1965326"/>
            <a:ext cx="4938183" cy="2228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8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0576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954386"/>
            <a:ext cx="6720416" cy="110337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20764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рупным текст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311966" y="1236732"/>
            <a:ext cx="9568069" cy="4356098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3489092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4499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53" y="6094707"/>
            <a:ext cx="1744448" cy="396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6311" y="4818470"/>
            <a:ext cx="3553883" cy="7198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3" y="6036262"/>
            <a:ext cx="5862365" cy="360362"/>
          </a:xfrm>
        </p:spPr>
        <p:txBody>
          <a:bodyPr anchor="b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27412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025" y="3696500"/>
            <a:ext cx="10302124" cy="146570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851" y="3151210"/>
            <a:ext cx="10274299" cy="448519"/>
          </a:xfrm>
        </p:spPr>
        <p:txBody>
          <a:bodyPr anchor="t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9" name="Овал 8"/>
          <p:cNvSpPr>
            <a:spLocks noChangeAspect="1"/>
          </p:cNvSpPr>
          <p:nvPr userDrawn="1"/>
        </p:nvSpPr>
        <p:spPr>
          <a:xfrm>
            <a:off x="5830304" y="2549524"/>
            <a:ext cx="576000" cy="43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38" y="2626469"/>
            <a:ext cx="396381" cy="265138"/>
          </a:xfrm>
        </p:spPr>
        <p:txBody>
          <a:bodyPr anchor="ctr"/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37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58851" y="728662"/>
            <a:ext cx="6720416" cy="41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824567" y="2106370"/>
            <a:ext cx="5327651" cy="9444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6902" y="3363264"/>
            <a:ext cx="5335316" cy="776474"/>
          </a:xfrm>
        </p:spPr>
        <p:txBody>
          <a:bodyPr anchor="t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25855"/>
            <a:ext cx="1775884" cy="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78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025" y="3696500"/>
            <a:ext cx="10302124" cy="146570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851" y="3151210"/>
            <a:ext cx="10274299" cy="448519"/>
          </a:xfrm>
        </p:spPr>
        <p:txBody>
          <a:bodyPr anchor="t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9" name="Овал 8"/>
          <p:cNvSpPr>
            <a:spLocks noChangeAspect="1"/>
          </p:cNvSpPr>
          <p:nvPr userDrawn="1"/>
        </p:nvSpPr>
        <p:spPr>
          <a:xfrm>
            <a:off x="5830304" y="2549524"/>
            <a:ext cx="576000" cy="43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38" y="2626469"/>
            <a:ext cx="396381" cy="265138"/>
          </a:xfrm>
        </p:spPr>
        <p:txBody>
          <a:bodyPr anchor="ctr"/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42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5260849"/>
            <a:ext cx="4993216" cy="815199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3656485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1736726"/>
            <a:ext cx="3168649" cy="2795772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4512734" y="1736725"/>
            <a:ext cx="31665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Диаграмма 9"/>
          <p:cNvSpPr>
            <a:spLocks noGrp="1"/>
          </p:cNvSpPr>
          <p:nvPr>
            <p:ph type="chart" sz="quarter" idx="15"/>
          </p:nvPr>
        </p:nvSpPr>
        <p:spPr>
          <a:xfrm>
            <a:off x="8015818" y="1736725"/>
            <a:ext cx="32173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58852" y="5490079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Образец подписи к показателю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958852" y="462232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739739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1" y="2519406"/>
            <a:ext cx="4993215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62976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64656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07619" y="2519406"/>
            <a:ext cx="4925532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Основнокоммерциализация й целью АО «РОСНАНО» является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17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641600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45317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8015817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46997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8183817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1737" y="2519406"/>
            <a:ext cx="2620481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15818" y="2519406"/>
            <a:ext cx="2688167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02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256365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36113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62913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37793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64593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11337" y="2519406"/>
            <a:ext cx="234073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91341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1" name="Овал 20"/>
          <p:cNvSpPr>
            <a:spLocks noChangeAspect="1"/>
          </p:cNvSpPr>
          <p:nvPr userDrawn="1"/>
        </p:nvSpPr>
        <p:spPr>
          <a:xfrm>
            <a:off x="8907539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>
            <a:spLocks noChangeAspect="1"/>
          </p:cNvSpPr>
          <p:nvPr userDrawn="1"/>
        </p:nvSpPr>
        <p:spPr>
          <a:xfrm>
            <a:off x="9075539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932940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94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1640013"/>
            <a:ext cx="3553883" cy="9537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76176" y="4116219"/>
            <a:ext cx="3168649" cy="3762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7676176" y="324846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676176" y="5552087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7676176" y="4684335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342950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0" y="1200605"/>
            <a:ext cx="1768576" cy="401477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2831837"/>
            <a:ext cx="3553883" cy="8785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72917" y="3865563"/>
            <a:ext cx="3553883" cy="2155826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402710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онтен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376334" y="-1"/>
            <a:ext cx="6815665" cy="6858001"/>
          </a:xfrm>
          <a:prstGeom prst="rect">
            <a:avLst/>
          </a:prstGeom>
          <a:solidFill>
            <a:schemeClr val="accent6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88617" y="634658"/>
            <a:ext cx="3168651" cy="749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8618" y="4844000"/>
            <a:ext cx="4938183" cy="12311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2522" y="1593209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88618" y="1965326"/>
            <a:ext cx="4938183" cy="2228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5260849"/>
            <a:ext cx="4993216" cy="815199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378281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99119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954386"/>
            <a:ext cx="6720416" cy="110337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191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рупным текст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311966" y="1236732"/>
            <a:ext cx="9568069" cy="4356098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228945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4499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53" y="6094707"/>
            <a:ext cx="1744448" cy="396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6311" y="4818470"/>
            <a:ext cx="3553883" cy="7198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3" y="6036262"/>
            <a:ext cx="5862365" cy="360362"/>
          </a:xfrm>
        </p:spPr>
        <p:txBody>
          <a:bodyPr anchor="b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2624784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58851" y="728662"/>
            <a:ext cx="6720416" cy="41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824567" y="2106370"/>
            <a:ext cx="5327651" cy="9444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6902" y="3363264"/>
            <a:ext cx="5335316" cy="776474"/>
          </a:xfrm>
        </p:spPr>
        <p:txBody>
          <a:bodyPr anchor="t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25855"/>
            <a:ext cx="1775884" cy="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7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025" y="3696500"/>
            <a:ext cx="10302124" cy="146570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851" y="3151210"/>
            <a:ext cx="10274299" cy="448519"/>
          </a:xfrm>
        </p:spPr>
        <p:txBody>
          <a:bodyPr anchor="t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9" name="Овал 8"/>
          <p:cNvSpPr>
            <a:spLocks noChangeAspect="1"/>
          </p:cNvSpPr>
          <p:nvPr userDrawn="1"/>
        </p:nvSpPr>
        <p:spPr>
          <a:xfrm>
            <a:off x="5830304" y="2549524"/>
            <a:ext cx="576000" cy="43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38" y="2626469"/>
            <a:ext cx="396381" cy="265138"/>
          </a:xfrm>
        </p:spPr>
        <p:txBody>
          <a:bodyPr anchor="ctr"/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5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5260849"/>
            <a:ext cx="4993216" cy="815199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471491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1736726"/>
            <a:ext cx="3168649" cy="2795772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4512734" y="1736725"/>
            <a:ext cx="31665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Диаграмма 9"/>
          <p:cNvSpPr>
            <a:spLocks noGrp="1"/>
          </p:cNvSpPr>
          <p:nvPr>
            <p:ph type="chart" sz="quarter" idx="15"/>
          </p:nvPr>
        </p:nvSpPr>
        <p:spPr>
          <a:xfrm>
            <a:off x="8015818" y="1736725"/>
            <a:ext cx="32173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58852" y="5490079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Образец подписи к показателю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958852" y="462232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865337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1" y="2519406"/>
            <a:ext cx="4993215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62976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64656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07619" y="2519406"/>
            <a:ext cx="4925532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Основнокоммерциализация й целью АО «РОСНАНО» является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5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641600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45317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8015817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46997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8183817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1737" y="2519406"/>
            <a:ext cx="2620481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15818" y="2519406"/>
            <a:ext cx="2688167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8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1736726"/>
            <a:ext cx="3168649" cy="2795772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4512734" y="1736725"/>
            <a:ext cx="31665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Диаграмма 9"/>
          <p:cNvSpPr>
            <a:spLocks noGrp="1"/>
          </p:cNvSpPr>
          <p:nvPr>
            <p:ph type="chart" sz="quarter" idx="15"/>
          </p:nvPr>
        </p:nvSpPr>
        <p:spPr>
          <a:xfrm>
            <a:off x="8015818" y="1736725"/>
            <a:ext cx="32173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58852" y="5490079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Образец подписи к показателю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958852" y="462232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560371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256365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36113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62913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37793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64593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11337" y="2519406"/>
            <a:ext cx="234073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91341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1" name="Овал 20"/>
          <p:cNvSpPr>
            <a:spLocks noChangeAspect="1"/>
          </p:cNvSpPr>
          <p:nvPr userDrawn="1"/>
        </p:nvSpPr>
        <p:spPr>
          <a:xfrm>
            <a:off x="8907539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>
            <a:spLocks noChangeAspect="1"/>
          </p:cNvSpPr>
          <p:nvPr userDrawn="1"/>
        </p:nvSpPr>
        <p:spPr>
          <a:xfrm>
            <a:off x="9075539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932940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04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1640013"/>
            <a:ext cx="3553883" cy="9537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76176" y="4116219"/>
            <a:ext cx="3168649" cy="3762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7676176" y="324846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676176" y="5552087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7676176" y="4684335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056150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0" y="1200605"/>
            <a:ext cx="1768576" cy="401477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2831837"/>
            <a:ext cx="3553883" cy="8785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72917" y="3865563"/>
            <a:ext cx="3553883" cy="2155826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1117864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онтен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376334" y="-1"/>
            <a:ext cx="6815665" cy="6858001"/>
          </a:xfrm>
          <a:prstGeom prst="rect">
            <a:avLst/>
          </a:prstGeom>
          <a:solidFill>
            <a:schemeClr val="accent6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88617" y="634658"/>
            <a:ext cx="3168651" cy="749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8618" y="4844000"/>
            <a:ext cx="4938183" cy="12311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2522" y="1593209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88618" y="1965326"/>
            <a:ext cx="4938183" cy="2228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97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2290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954386"/>
            <a:ext cx="6720416" cy="110337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93636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рупным текст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311966" y="1236732"/>
            <a:ext cx="9568069" cy="4356098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314706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14974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F9D06-2D4C-5F4F-BA65-A9A02CDE3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702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173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1" y="2519406"/>
            <a:ext cx="4993215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62976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64656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07619" y="2519406"/>
            <a:ext cx="4925532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Основнокоммерциализация й целью АО «РОСНАНО» является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4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88232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54485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40393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18 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55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81071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45667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70159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68738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4499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6311" y="4818470"/>
            <a:ext cx="3553883" cy="7198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3" y="6036262"/>
            <a:ext cx="5862365" cy="360362"/>
          </a:xfrm>
        </p:spPr>
        <p:txBody>
          <a:bodyPr anchor="b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8" y="6181200"/>
            <a:ext cx="2229339" cy="66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03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5260849"/>
            <a:ext cx="4993216" cy="815199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36388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641600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45317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8015817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46997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8183817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1737" y="2519406"/>
            <a:ext cx="2620481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15818" y="2519406"/>
            <a:ext cx="2688167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3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58851" y="728662"/>
            <a:ext cx="6720416" cy="41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824567" y="2106370"/>
            <a:ext cx="5327651" cy="9444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6902" y="3363264"/>
            <a:ext cx="5335316" cy="776474"/>
          </a:xfrm>
        </p:spPr>
        <p:txBody>
          <a:bodyPr anchor="t" anchorCtr="0"/>
          <a:lstStyle/>
          <a:p>
            <a:pPr lvl="0"/>
            <a:r>
              <a:rPr lang="ru-RU" dirty="0"/>
              <a:t>Подзаголовок презентации</a:t>
            </a:r>
          </a:p>
          <a:p>
            <a:pPr lvl="0"/>
            <a:r>
              <a:rPr lang="ru-RU" dirty="0"/>
              <a:t>Имя Фамилия Отчество выступающего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25855"/>
            <a:ext cx="1775884" cy="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2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025" y="3696500"/>
            <a:ext cx="10302124" cy="146570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851" y="3151210"/>
            <a:ext cx="10274299" cy="448519"/>
          </a:xfrm>
        </p:spPr>
        <p:txBody>
          <a:bodyPr anchor="t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9" name="Овал 8"/>
          <p:cNvSpPr>
            <a:spLocks noChangeAspect="1"/>
          </p:cNvSpPr>
          <p:nvPr userDrawn="1"/>
        </p:nvSpPr>
        <p:spPr>
          <a:xfrm>
            <a:off x="5830304" y="2549524"/>
            <a:ext cx="576000" cy="43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38" y="2626469"/>
            <a:ext cx="396381" cy="265138"/>
          </a:xfrm>
        </p:spPr>
        <p:txBody>
          <a:bodyPr anchor="ctr"/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44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1736726"/>
            <a:ext cx="3168649" cy="2795772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4512734" y="1736725"/>
            <a:ext cx="31665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Диаграмма 9"/>
          <p:cNvSpPr>
            <a:spLocks noGrp="1"/>
          </p:cNvSpPr>
          <p:nvPr>
            <p:ph type="chart" sz="quarter" idx="15"/>
          </p:nvPr>
        </p:nvSpPr>
        <p:spPr>
          <a:xfrm>
            <a:off x="8015818" y="1736725"/>
            <a:ext cx="3217333" cy="3597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58852" y="5490079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Образец подписи к показателю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958852" y="462232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520118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1" y="2519406"/>
            <a:ext cx="4993215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62976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64656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07619" y="2519406"/>
            <a:ext cx="4925532" cy="313844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Основнокоммерциализация й целью АО «РОСНАНО» является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464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641600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45317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8015817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46997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8183817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1737" y="2519406"/>
            <a:ext cx="2620481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15818" y="2519406"/>
            <a:ext cx="2688167" cy="3138444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224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256365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36113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62913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37793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64593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11337" y="2519406"/>
            <a:ext cx="234073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91341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1" name="Овал 20"/>
          <p:cNvSpPr>
            <a:spLocks noChangeAspect="1"/>
          </p:cNvSpPr>
          <p:nvPr userDrawn="1"/>
        </p:nvSpPr>
        <p:spPr>
          <a:xfrm>
            <a:off x="8907539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>
            <a:spLocks noChangeAspect="1"/>
          </p:cNvSpPr>
          <p:nvPr userDrawn="1"/>
        </p:nvSpPr>
        <p:spPr>
          <a:xfrm>
            <a:off x="9075539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932940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5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1640013"/>
            <a:ext cx="3553883" cy="9537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76176" y="4116219"/>
            <a:ext cx="3168649" cy="3762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7676176" y="324846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676176" y="5552087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7676176" y="4684335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574584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0" y="1200605"/>
            <a:ext cx="1768576" cy="401477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2831837"/>
            <a:ext cx="3553883" cy="8785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72917" y="3865563"/>
            <a:ext cx="3553883" cy="2155826"/>
          </a:xfrm>
        </p:spPr>
        <p:txBody>
          <a:bodyPr/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1428375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онтен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376334" y="-1"/>
            <a:ext cx="6815665" cy="6858001"/>
          </a:xfrm>
          <a:prstGeom prst="rect">
            <a:avLst/>
          </a:prstGeom>
          <a:solidFill>
            <a:schemeClr val="accent6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88617" y="634658"/>
            <a:ext cx="3168651" cy="749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8618" y="4844000"/>
            <a:ext cx="4938183" cy="12311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2522" y="1593209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88618" y="1965326"/>
            <a:ext cx="4938183" cy="2228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33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050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ка этапов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1" y="624968"/>
            <a:ext cx="10274300" cy="2894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8852" y="2519406"/>
            <a:ext cx="2256365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3302" y="1047887"/>
            <a:ext cx="10279849" cy="148089"/>
          </a:xfrm>
        </p:spPr>
        <p:txBody>
          <a:bodyPr/>
          <a:lstStyle/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327685" y="2010674"/>
            <a:ext cx="10864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967685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Овал 14"/>
          <p:cNvSpPr>
            <a:spLocks noChangeAspect="1"/>
          </p:cNvSpPr>
          <p:nvPr userDrawn="1"/>
        </p:nvSpPr>
        <p:spPr>
          <a:xfrm>
            <a:off x="3611336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Овал 15"/>
          <p:cNvSpPr>
            <a:spLocks noChangeAspect="1"/>
          </p:cNvSpPr>
          <p:nvPr userDrawn="1"/>
        </p:nvSpPr>
        <p:spPr>
          <a:xfrm>
            <a:off x="6291340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Овал 16"/>
          <p:cNvSpPr>
            <a:spLocks noChangeAspect="1"/>
          </p:cNvSpPr>
          <p:nvPr userDrawn="1"/>
        </p:nvSpPr>
        <p:spPr>
          <a:xfrm>
            <a:off x="1135685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</a:t>
            </a:r>
            <a:endParaRPr lang="ru-R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 userDrawn="1"/>
        </p:nvSpPr>
        <p:spPr>
          <a:xfrm>
            <a:off x="3779336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Овал 18"/>
          <p:cNvSpPr>
            <a:spLocks noChangeAspect="1"/>
          </p:cNvSpPr>
          <p:nvPr userDrawn="1"/>
        </p:nvSpPr>
        <p:spPr>
          <a:xfrm>
            <a:off x="6459340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11337" y="2519406"/>
            <a:ext cx="234073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91341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  <p:sp>
        <p:nvSpPr>
          <p:cNvPr id="21" name="Овал 20"/>
          <p:cNvSpPr>
            <a:spLocks noChangeAspect="1"/>
          </p:cNvSpPr>
          <p:nvPr userDrawn="1"/>
        </p:nvSpPr>
        <p:spPr>
          <a:xfrm>
            <a:off x="8907539" y="1740674"/>
            <a:ext cx="72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>
            <a:spLocks noChangeAspect="1"/>
          </p:cNvSpPr>
          <p:nvPr userDrawn="1"/>
        </p:nvSpPr>
        <p:spPr>
          <a:xfrm>
            <a:off x="9075539" y="1866674"/>
            <a:ext cx="384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932940" y="2519406"/>
            <a:ext cx="2300211" cy="313844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22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новое изображе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9" y="6288239"/>
            <a:ext cx="1284448" cy="29949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58851" y="634659"/>
            <a:ext cx="10267949" cy="28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954386"/>
            <a:ext cx="6720416" cy="110337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756" y="1048887"/>
            <a:ext cx="10279849" cy="1480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29195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изображение с крупным текст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311966" y="1236732"/>
            <a:ext cx="9568069" cy="4356098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44815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презентации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1EE-6EF9-AA44-9F8F-D3CE5E47BF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81566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73875" y="1640013"/>
            <a:ext cx="3553883" cy="9537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76176" y="4116219"/>
            <a:ext cx="3168649" cy="3762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7676176" y="3248467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676176" y="5552087"/>
            <a:ext cx="3168649" cy="2102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Образец подписи к показателю в две строки</a:t>
            </a:r>
            <a:endParaRPr lang="en-US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7676176" y="4684335"/>
            <a:ext cx="3168649" cy="77792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35624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8851" y="624967"/>
            <a:ext cx="10274300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Образец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51" y="1736726"/>
            <a:ext cx="10274300" cy="42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</a:t>
            </a:r>
            <a:r>
              <a:rPr lang="ru-RU" dirty="0" err="1"/>
              <a:t>потенциалом.Миссия</a:t>
            </a:r>
            <a:r>
              <a:rPr lang="ru-RU" dirty="0"/>
              <a:t> РОСНАНО — построение в России конкурентоспособной </a:t>
            </a:r>
            <a:r>
              <a:rPr lang="ru-RU" dirty="0" err="1"/>
              <a:t>нанотехнологической</a:t>
            </a:r>
            <a:r>
              <a:rPr lang="ru-RU" dirty="0"/>
              <a:t> индустрии, основанной как на идеях отечественных ученых, так и на трансфере передовых зарубежных технологий.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851" y="90447"/>
            <a:ext cx="4114800" cy="136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7433" y="6356352"/>
            <a:ext cx="869271" cy="1333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" y="6293275"/>
            <a:ext cx="126869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3" userDrawn="1">
          <p15:clr>
            <a:srgbClr val="F26B43"/>
          </p15:clr>
        </p15:guide>
        <p15:guide id="2" pos="604" userDrawn="1">
          <p15:clr>
            <a:srgbClr val="F26B43"/>
          </p15:clr>
        </p15:guide>
        <p15:guide id="3" pos="937" userDrawn="1">
          <p15:clr>
            <a:srgbClr val="F26B43"/>
          </p15:clr>
        </p15:guide>
        <p15:guide id="4" pos="1149" userDrawn="1">
          <p15:clr>
            <a:srgbClr val="F26B43"/>
          </p15:clr>
        </p15:guide>
        <p15:guide id="5" pos="1481" userDrawn="1">
          <p15:clr>
            <a:srgbClr val="F26B43"/>
          </p15:clr>
        </p15:guide>
        <p15:guide id="6" pos="1693" userDrawn="1">
          <p15:clr>
            <a:srgbClr val="F26B43"/>
          </p15:clr>
        </p15:guide>
        <p15:guide id="7" pos="2025" userDrawn="1">
          <p15:clr>
            <a:srgbClr val="F26B43"/>
          </p15:clr>
        </p15:guide>
        <p15:guide id="8" pos="2268" userDrawn="1">
          <p15:clr>
            <a:srgbClr val="F26B43"/>
          </p15:clr>
        </p15:guide>
        <p15:guide id="9" pos="2600" userDrawn="1">
          <p15:clr>
            <a:srgbClr val="F26B43"/>
          </p15:clr>
        </p15:guide>
        <p15:guide id="10" pos="2843" userDrawn="1">
          <p15:clr>
            <a:srgbClr val="F26B43"/>
          </p15:clr>
        </p15:guide>
        <p15:guide id="11" pos="3175" userDrawn="1">
          <p15:clr>
            <a:srgbClr val="F26B43"/>
          </p15:clr>
        </p15:guide>
        <p15:guide id="12" pos="3387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61" userDrawn="1">
          <p15:clr>
            <a:srgbClr val="F26B43"/>
          </p15:clr>
        </p15:guide>
        <p15:guide id="15" pos="4293" userDrawn="1">
          <p15:clr>
            <a:srgbClr val="F26B43"/>
          </p15:clr>
        </p15:guide>
        <p15:guide id="16" pos="4505" userDrawn="1">
          <p15:clr>
            <a:srgbClr val="F26B43"/>
          </p15:clr>
        </p15:guide>
        <p15:guide id="17" pos="4837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412" userDrawn="1">
          <p15:clr>
            <a:srgbClr val="F26B43"/>
          </p15:clr>
        </p15:guide>
        <p15:guide id="20" pos="5624" userDrawn="1">
          <p15:clr>
            <a:srgbClr val="F26B43"/>
          </p15:clr>
        </p15:guide>
        <p15:guide id="21" pos="5957" userDrawn="1">
          <p15:clr>
            <a:srgbClr val="F26B43"/>
          </p15:clr>
        </p15:guide>
        <p15:guide id="22" pos="6168" userDrawn="1">
          <p15:clr>
            <a:srgbClr val="F26B43"/>
          </p15:clr>
        </p15:guide>
        <p15:guide id="23" pos="6531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7076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27" orient="horz" pos="754" userDrawn="1">
          <p15:clr>
            <a:srgbClr val="F26B43"/>
          </p15:clr>
        </p15:guide>
        <p15:guide id="28" orient="horz" pos="1094" userDrawn="1">
          <p15:clr>
            <a:srgbClr val="F26B43"/>
          </p15:clr>
        </p15:guide>
        <p15:guide id="29" orient="horz" pos="4020" userDrawn="1">
          <p15:clr>
            <a:srgbClr val="F26B43"/>
          </p15:clr>
        </p15:guide>
        <p15:guide id="30" orient="horz" pos="4088" userDrawn="1">
          <p15:clr>
            <a:srgbClr val="F26B43"/>
          </p15:clr>
        </p15:guide>
        <p15:guide id="31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8851" y="624967"/>
            <a:ext cx="10274300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Образец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51" y="1736726"/>
            <a:ext cx="10274300" cy="42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</a:t>
            </a:r>
            <a:r>
              <a:rPr lang="ru-RU" dirty="0" err="1"/>
              <a:t>потенциалом.Миссия</a:t>
            </a:r>
            <a:r>
              <a:rPr lang="ru-RU" dirty="0"/>
              <a:t> РОСНАНО — построение в России конкурентоспособной </a:t>
            </a:r>
            <a:r>
              <a:rPr lang="ru-RU" dirty="0" err="1"/>
              <a:t>нанотехнологической</a:t>
            </a:r>
            <a:r>
              <a:rPr lang="ru-RU" dirty="0"/>
              <a:t> индустрии, основанной как на идеях отечественных ученых, так и на трансфере передовых зарубежных технологий.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851" y="90447"/>
            <a:ext cx="4114800" cy="136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7433" y="6356352"/>
            <a:ext cx="869271" cy="1333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" y="6293275"/>
            <a:ext cx="126869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3" userDrawn="1">
          <p15:clr>
            <a:srgbClr val="F26B43"/>
          </p15:clr>
        </p15:guide>
        <p15:guide id="2" pos="604" userDrawn="1">
          <p15:clr>
            <a:srgbClr val="F26B43"/>
          </p15:clr>
        </p15:guide>
        <p15:guide id="3" pos="937" userDrawn="1">
          <p15:clr>
            <a:srgbClr val="F26B43"/>
          </p15:clr>
        </p15:guide>
        <p15:guide id="4" pos="1149" userDrawn="1">
          <p15:clr>
            <a:srgbClr val="F26B43"/>
          </p15:clr>
        </p15:guide>
        <p15:guide id="5" pos="1481" userDrawn="1">
          <p15:clr>
            <a:srgbClr val="F26B43"/>
          </p15:clr>
        </p15:guide>
        <p15:guide id="6" pos="1693" userDrawn="1">
          <p15:clr>
            <a:srgbClr val="F26B43"/>
          </p15:clr>
        </p15:guide>
        <p15:guide id="7" pos="2025" userDrawn="1">
          <p15:clr>
            <a:srgbClr val="F26B43"/>
          </p15:clr>
        </p15:guide>
        <p15:guide id="8" pos="2268" userDrawn="1">
          <p15:clr>
            <a:srgbClr val="F26B43"/>
          </p15:clr>
        </p15:guide>
        <p15:guide id="9" pos="2600" userDrawn="1">
          <p15:clr>
            <a:srgbClr val="F26B43"/>
          </p15:clr>
        </p15:guide>
        <p15:guide id="10" pos="2843" userDrawn="1">
          <p15:clr>
            <a:srgbClr val="F26B43"/>
          </p15:clr>
        </p15:guide>
        <p15:guide id="11" pos="3175" userDrawn="1">
          <p15:clr>
            <a:srgbClr val="F26B43"/>
          </p15:clr>
        </p15:guide>
        <p15:guide id="12" pos="3387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61" userDrawn="1">
          <p15:clr>
            <a:srgbClr val="F26B43"/>
          </p15:clr>
        </p15:guide>
        <p15:guide id="15" pos="4293" userDrawn="1">
          <p15:clr>
            <a:srgbClr val="F26B43"/>
          </p15:clr>
        </p15:guide>
        <p15:guide id="16" pos="4505" userDrawn="1">
          <p15:clr>
            <a:srgbClr val="F26B43"/>
          </p15:clr>
        </p15:guide>
        <p15:guide id="17" pos="4837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412" userDrawn="1">
          <p15:clr>
            <a:srgbClr val="F26B43"/>
          </p15:clr>
        </p15:guide>
        <p15:guide id="20" pos="5624" userDrawn="1">
          <p15:clr>
            <a:srgbClr val="F26B43"/>
          </p15:clr>
        </p15:guide>
        <p15:guide id="21" pos="5957" userDrawn="1">
          <p15:clr>
            <a:srgbClr val="F26B43"/>
          </p15:clr>
        </p15:guide>
        <p15:guide id="22" pos="6168" userDrawn="1">
          <p15:clr>
            <a:srgbClr val="F26B43"/>
          </p15:clr>
        </p15:guide>
        <p15:guide id="23" pos="6531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7076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27" orient="horz" pos="754" userDrawn="1">
          <p15:clr>
            <a:srgbClr val="F26B43"/>
          </p15:clr>
        </p15:guide>
        <p15:guide id="28" orient="horz" pos="1094" userDrawn="1">
          <p15:clr>
            <a:srgbClr val="F26B43"/>
          </p15:clr>
        </p15:guide>
        <p15:guide id="29" orient="horz" pos="4020" userDrawn="1">
          <p15:clr>
            <a:srgbClr val="F26B43"/>
          </p15:clr>
        </p15:guide>
        <p15:guide id="30" orient="horz" pos="4088" userDrawn="1">
          <p15:clr>
            <a:srgbClr val="F26B43"/>
          </p15:clr>
        </p15:guide>
        <p15:guide id="31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8851" y="624967"/>
            <a:ext cx="10274300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Образец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51" y="1736726"/>
            <a:ext cx="10274300" cy="42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</a:t>
            </a:r>
            <a:r>
              <a:rPr lang="ru-RU" dirty="0" err="1"/>
              <a:t>потенциалом.Миссия</a:t>
            </a:r>
            <a:r>
              <a:rPr lang="ru-RU" dirty="0"/>
              <a:t> РОСНАНО — построение в России конкурентоспособной </a:t>
            </a:r>
            <a:r>
              <a:rPr lang="ru-RU" dirty="0" err="1"/>
              <a:t>нанотехнологической</a:t>
            </a:r>
            <a:r>
              <a:rPr lang="ru-RU" dirty="0"/>
              <a:t> индустрии, основанной как на идеях отечественных ученых, так и на трансфере передовых зарубежных технологий.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851" y="90447"/>
            <a:ext cx="4114800" cy="136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7433" y="6356352"/>
            <a:ext cx="869271" cy="1333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" y="6293275"/>
            <a:ext cx="126869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3" userDrawn="1">
          <p15:clr>
            <a:srgbClr val="F26B43"/>
          </p15:clr>
        </p15:guide>
        <p15:guide id="2" pos="604" userDrawn="1">
          <p15:clr>
            <a:srgbClr val="F26B43"/>
          </p15:clr>
        </p15:guide>
        <p15:guide id="3" pos="937" userDrawn="1">
          <p15:clr>
            <a:srgbClr val="F26B43"/>
          </p15:clr>
        </p15:guide>
        <p15:guide id="4" pos="1149" userDrawn="1">
          <p15:clr>
            <a:srgbClr val="F26B43"/>
          </p15:clr>
        </p15:guide>
        <p15:guide id="5" pos="1481" userDrawn="1">
          <p15:clr>
            <a:srgbClr val="F26B43"/>
          </p15:clr>
        </p15:guide>
        <p15:guide id="6" pos="1693" userDrawn="1">
          <p15:clr>
            <a:srgbClr val="F26B43"/>
          </p15:clr>
        </p15:guide>
        <p15:guide id="7" pos="2025" userDrawn="1">
          <p15:clr>
            <a:srgbClr val="F26B43"/>
          </p15:clr>
        </p15:guide>
        <p15:guide id="8" pos="2268" userDrawn="1">
          <p15:clr>
            <a:srgbClr val="F26B43"/>
          </p15:clr>
        </p15:guide>
        <p15:guide id="9" pos="2600" userDrawn="1">
          <p15:clr>
            <a:srgbClr val="F26B43"/>
          </p15:clr>
        </p15:guide>
        <p15:guide id="10" pos="2843" userDrawn="1">
          <p15:clr>
            <a:srgbClr val="F26B43"/>
          </p15:clr>
        </p15:guide>
        <p15:guide id="11" pos="3175" userDrawn="1">
          <p15:clr>
            <a:srgbClr val="F26B43"/>
          </p15:clr>
        </p15:guide>
        <p15:guide id="12" pos="3387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61" userDrawn="1">
          <p15:clr>
            <a:srgbClr val="F26B43"/>
          </p15:clr>
        </p15:guide>
        <p15:guide id="15" pos="4293" userDrawn="1">
          <p15:clr>
            <a:srgbClr val="F26B43"/>
          </p15:clr>
        </p15:guide>
        <p15:guide id="16" pos="4505" userDrawn="1">
          <p15:clr>
            <a:srgbClr val="F26B43"/>
          </p15:clr>
        </p15:guide>
        <p15:guide id="17" pos="4837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412" userDrawn="1">
          <p15:clr>
            <a:srgbClr val="F26B43"/>
          </p15:clr>
        </p15:guide>
        <p15:guide id="20" pos="5624" userDrawn="1">
          <p15:clr>
            <a:srgbClr val="F26B43"/>
          </p15:clr>
        </p15:guide>
        <p15:guide id="21" pos="5957" userDrawn="1">
          <p15:clr>
            <a:srgbClr val="F26B43"/>
          </p15:clr>
        </p15:guide>
        <p15:guide id="22" pos="6168" userDrawn="1">
          <p15:clr>
            <a:srgbClr val="F26B43"/>
          </p15:clr>
        </p15:guide>
        <p15:guide id="23" pos="6531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7076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27" orient="horz" pos="754" userDrawn="1">
          <p15:clr>
            <a:srgbClr val="F26B43"/>
          </p15:clr>
        </p15:guide>
        <p15:guide id="28" orient="horz" pos="1094" userDrawn="1">
          <p15:clr>
            <a:srgbClr val="F26B43"/>
          </p15:clr>
        </p15:guide>
        <p15:guide id="29" orient="horz" pos="4020" userDrawn="1">
          <p15:clr>
            <a:srgbClr val="F26B43"/>
          </p15:clr>
        </p15:guide>
        <p15:guide id="30" orient="horz" pos="4088" userDrawn="1">
          <p15:clr>
            <a:srgbClr val="F26B43"/>
          </p15:clr>
        </p15:guide>
        <p15:guide id="31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8851" y="624967"/>
            <a:ext cx="10274300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Образец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51" y="1736726"/>
            <a:ext cx="10274300" cy="42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Основной целью АО «РОСНАНО» является коммерциализация </a:t>
            </a:r>
            <a:r>
              <a:rPr lang="ru-RU" dirty="0" err="1"/>
              <a:t>нанотехнологических</a:t>
            </a:r>
            <a:r>
              <a:rPr lang="ru-RU" dirty="0"/>
              <a:t> разработок, создание на их основе реально работающего бизнеса. Компания выступает финансовым </a:t>
            </a:r>
            <a:r>
              <a:rPr lang="ru-RU" dirty="0" err="1"/>
              <a:t>соинвестором</a:t>
            </a:r>
            <a:r>
              <a:rPr lang="ru-RU" dirty="0"/>
              <a:t> в проектах, обладающих значительным экономическим </a:t>
            </a:r>
            <a:r>
              <a:rPr lang="ru-RU" dirty="0" err="1"/>
              <a:t>потенциалом.Миссия</a:t>
            </a:r>
            <a:r>
              <a:rPr lang="ru-RU" dirty="0"/>
              <a:t> РОСНАНО — построение в России конкурентоспособной </a:t>
            </a:r>
            <a:r>
              <a:rPr lang="ru-RU" dirty="0" err="1"/>
              <a:t>нанотехнологической</a:t>
            </a:r>
            <a:r>
              <a:rPr lang="ru-RU" dirty="0"/>
              <a:t> индустрии, основанной как на идеях отечественных ученых, так и на трансфере передовых зарубежных технологий.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851" y="90447"/>
            <a:ext cx="4114800" cy="136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7433" y="6356352"/>
            <a:ext cx="869271" cy="1333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" y="6293275"/>
            <a:ext cx="126869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3" userDrawn="1">
          <p15:clr>
            <a:srgbClr val="F26B43"/>
          </p15:clr>
        </p15:guide>
        <p15:guide id="2" pos="604" userDrawn="1">
          <p15:clr>
            <a:srgbClr val="F26B43"/>
          </p15:clr>
        </p15:guide>
        <p15:guide id="3" pos="937" userDrawn="1">
          <p15:clr>
            <a:srgbClr val="F26B43"/>
          </p15:clr>
        </p15:guide>
        <p15:guide id="4" pos="1149" userDrawn="1">
          <p15:clr>
            <a:srgbClr val="F26B43"/>
          </p15:clr>
        </p15:guide>
        <p15:guide id="5" pos="1481" userDrawn="1">
          <p15:clr>
            <a:srgbClr val="F26B43"/>
          </p15:clr>
        </p15:guide>
        <p15:guide id="6" pos="1693" userDrawn="1">
          <p15:clr>
            <a:srgbClr val="F26B43"/>
          </p15:clr>
        </p15:guide>
        <p15:guide id="7" pos="2025" userDrawn="1">
          <p15:clr>
            <a:srgbClr val="F26B43"/>
          </p15:clr>
        </p15:guide>
        <p15:guide id="8" pos="2268" userDrawn="1">
          <p15:clr>
            <a:srgbClr val="F26B43"/>
          </p15:clr>
        </p15:guide>
        <p15:guide id="9" pos="2600" userDrawn="1">
          <p15:clr>
            <a:srgbClr val="F26B43"/>
          </p15:clr>
        </p15:guide>
        <p15:guide id="10" pos="2843" userDrawn="1">
          <p15:clr>
            <a:srgbClr val="F26B43"/>
          </p15:clr>
        </p15:guide>
        <p15:guide id="11" pos="3175" userDrawn="1">
          <p15:clr>
            <a:srgbClr val="F26B43"/>
          </p15:clr>
        </p15:guide>
        <p15:guide id="12" pos="3387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61" userDrawn="1">
          <p15:clr>
            <a:srgbClr val="F26B43"/>
          </p15:clr>
        </p15:guide>
        <p15:guide id="15" pos="4293" userDrawn="1">
          <p15:clr>
            <a:srgbClr val="F26B43"/>
          </p15:clr>
        </p15:guide>
        <p15:guide id="16" pos="4505" userDrawn="1">
          <p15:clr>
            <a:srgbClr val="F26B43"/>
          </p15:clr>
        </p15:guide>
        <p15:guide id="17" pos="4837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412" userDrawn="1">
          <p15:clr>
            <a:srgbClr val="F26B43"/>
          </p15:clr>
        </p15:guide>
        <p15:guide id="20" pos="5624" userDrawn="1">
          <p15:clr>
            <a:srgbClr val="F26B43"/>
          </p15:clr>
        </p15:guide>
        <p15:guide id="21" pos="5957" userDrawn="1">
          <p15:clr>
            <a:srgbClr val="F26B43"/>
          </p15:clr>
        </p15:guide>
        <p15:guide id="22" pos="6168" userDrawn="1">
          <p15:clr>
            <a:srgbClr val="F26B43"/>
          </p15:clr>
        </p15:guide>
        <p15:guide id="23" pos="6531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7076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27" orient="horz" pos="754" userDrawn="1">
          <p15:clr>
            <a:srgbClr val="F26B43"/>
          </p15:clr>
        </p15:guide>
        <p15:guide id="28" orient="horz" pos="1094" userDrawn="1">
          <p15:clr>
            <a:srgbClr val="F26B43"/>
          </p15:clr>
        </p15:guide>
        <p15:guide id="29" orient="horz" pos="4020" userDrawn="1">
          <p15:clr>
            <a:srgbClr val="F26B43"/>
          </p15:clr>
        </p15:guide>
        <p15:guide id="30" orient="horz" pos="4088" userDrawn="1">
          <p15:clr>
            <a:srgbClr val="F26B43"/>
          </p15:clr>
        </p15:guide>
        <p15:guide id="31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Колонтитул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91EE-6EF9-AA44-9F8F-D3CE5E47B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9462157" y="90448"/>
            <a:ext cx="17780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www.rusnano.com</a:t>
            </a:r>
            <a:endParaRPr lang="ru-RU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677" r:id="rId14"/>
    <p:sldLayoutId id="2147483661" r:id="rId15"/>
    <p:sldLayoutId id="2147483662" r:id="rId16"/>
    <p:sldLayoutId id="2147483674" r:id="rId17"/>
    <p:sldLayoutId id="2147483672" r:id="rId18"/>
    <p:sldLayoutId id="2147483673" r:id="rId19"/>
    <p:sldLayoutId id="2147483664" r:id="rId20"/>
    <p:sldLayoutId id="2147483675" r:id="rId21"/>
    <p:sldLayoutId id="2147483689" r:id="rId22"/>
    <p:sldLayoutId id="2147483690" r:id="rId23"/>
    <p:sldLayoutId id="2147483691" r:id="rId24"/>
    <p:sldLayoutId id="2147483692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793" userDrawn="1">
          <p15:clr>
            <a:srgbClr val="F26B43"/>
          </p15:clr>
        </p15:guide>
        <p15:guide id="2" pos="604" userDrawn="1">
          <p15:clr>
            <a:srgbClr val="F26B43"/>
          </p15:clr>
        </p15:guide>
        <p15:guide id="3" pos="937" userDrawn="1">
          <p15:clr>
            <a:srgbClr val="F26B43"/>
          </p15:clr>
        </p15:guide>
        <p15:guide id="4" pos="1149" userDrawn="1">
          <p15:clr>
            <a:srgbClr val="F26B43"/>
          </p15:clr>
        </p15:guide>
        <p15:guide id="5" pos="1481" userDrawn="1">
          <p15:clr>
            <a:srgbClr val="F26B43"/>
          </p15:clr>
        </p15:guide>
        <p15:guide id="6" pos="1693" userDrawn="1">
          <p15:clr>
            <a:srgbClr val="F26B43"/>
          </p15:clr>
        </p15:guide>
        <p15:guide id="7" pos="2025" userDrawn="1">
          <p15:clr>
            <a:srgbClr val="F26B43"/>
          </p15:clr>
        </p15:guide>
        <p15:guide id="8" pos="2268" userDrawn="1">
          <p15:clr>
            <a:srgbClr val="F26B43"/>
          </p15:clr>
        </p15:guide>
        <p15:guide id="9" pos="2600" userDrawn="1">
          <p15:clr>
            <a:srgbClr val="F26B43"/>
          </p15:clr>
        </p15:guide>
        <p15:guide id="10" pos="2843" userDrawn="1">
          <p15:clr>
            <a:srgbClr val="F26B43"/>
          </p15:clr>
        </p15:guide>
        <p15:guide id="11" pos="3175" userDrawn="1">
          <p15:clr>
            <a:srgbClr val="F26B43"/>
          </p15:clr>
        </p15:guide>
        <p15:guide id="12" pos="3387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61" userDrawn="1">
          <p15:clr>
            <a:srgbClr val="F26B43"/>
          </p15:clr>
        </p15:guide>
        <p15:guide id="15" pos="4293" userDrawn="1">
          <p15:clr>
            <a:srgbClr val="F26B43"/>
          </p15:clr>
        </p15:guide>
        <p15:guide id="16" pos="4505" userDrawn="1">
          <p15:clr>
            <a:srgbClr val="F26B43"/>
          </p15:clr>
        </p15:guide>
        <p15:guide id="17" pos="4837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412" userDrawn="1">
          <p15:clr>
            <a:srgbClr val="F26B43"/>
          </p15:clr>
        </p15:guide>
        <p15:guide id="20" pos="5624" userDrawn="1">
          <p15:clr>
            <a:srgbClr val="F26B43"/>
          </p15:clr>
        </p15:guide>
        <p15:guide id="21" pos="5957" userDrawn="1">
          <p15:clr>
            <a:srgbClr val="F26B43"/>
          </p15:clr>
        </p15:guide>
        <p15:guide id="22" pos="6168" userDrawn="1">
          <p15:clr>
            <a:srgbClr val="F26B43"/>
          </p15:clr>
        </p15:guide>
        <p15:guide id="23" pos="6531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7076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27" orient="horz" pos="754" userDrawn="1">
          <p15:clr>
            <a:srgbClr val="F26B43"/>
          </p15:clr>
        </p15:guide>
        <p15:guide id="28" orient="horz" pos="1094" userDrawn="1">
          <p15:clr>
            <a:srgbClr val="F26B43"/>
          </p15:clr>
        </p15:guide>
        <p15:guide id="29" orient="horz" pos="4020" userDrawn="1">
          <p15:clr>
            <a:srgbClr val="F26B43"/>
          </p15:clr>
        </p15:guide>
        <p15:guide id="30" orient="horz" pos="4088" userDrawn="1">
          <p15:clr>
            <a:srgbClr val="F26B43"/>
          </p15:clr>
        </p15:guide>
        <p15:guide id="3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hyperlink" Target="http://www.fips.ru/rutmimage/0/300000/390000/396000/396124.jpg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azprom.ru/f/posts/36/152973/dx1m0158.jpg" TargetMode="Externa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jpeg"/><Relationship Id="rId4" Type="http://schemas.openxmlformats.org/officeDocument/2006/relationships/hyperlink" Target="http://www.gazprom.ru/f/posts/36/152973/dx1m016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248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8319" y="4818470"/>
            <a:ext cx="7883304" cy="1277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Продвижение Группой «РОСНАНО» МСП </a:t>
            </a:r>
            <a:r>
              <a:rPr lang="ru-RU" sz="2800" b="1" dirty="0" err="1">
                <a:solidFill>
                  <a:srgbClr val="002060"/>
                </a:solidFill>
              </a:rPr>
              <a:t>нанотехнологического</a:t>
            </a:r>
            <a:r>
              <a:rPr lang="ru-RU" sz="2800" b="1" dirty="0">
                <a:solidFill>
                  <a:srgbClr val="002060"/>
                </a:solidFill>
              </a:rPr>
              <a:t> и связанных с ним высокотехнологичных секторов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6816" y="5690000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3073" y="756445"/>
            <a:ext cx="821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Ежегодное участие в работе </a:t>
            </a:r>
          </a:p>
          <a:p>
            <a:pPr algn="ctr">
              <a:defRPr/>
            </a:pP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Петербуржского Международного газового Форума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4" y="2953668"/>
            <a:ext cx="5189363" cy="34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9157" y="1695532"/>
            <a:ext cx="1011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На стенде Группы РОСНАНО представлено:</a:t>
            </a:r>
          </a:p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• более 40 готовых технологических решений производственных компаний </a:t>
            </a:r>
            <a:r>
              <a:rPr lang="ru-RU" dirty="0" err="1">
                <a:solidFill>
                  <a:srgbClr val="262673"/>
                </a:solidFill>
                <a:latin typeface="Palatino Linotype" panose="02040502050505030304" pitchFamily="18" charset="0"/>
              </a:rPr>
              <a:t>нанотехнологической</a:t>
            </a:r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отрасли;</a:t>
            </a:r>
            <a:endParaRPr lang="ru-RU" dirty="0">
              <a:solidFill>
                <a:srgbClr val="262673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• 16 стартапов из 5 наноцентров и технологических инжиниринговых </a:t>
            </a:r>
            <a:r>
              <a:rPr lang="ru-RU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компаний.</a:t>
            </a:r>
            <a:endParaRPr lang="ru-RU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9086" y="3930229"/>
            <a:ext cx="497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Из представленных технологий и стартапов: </a:t>
            </a:r>
          </a:p>
          <a:p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аттестовано 18 решений, </a:t>
            </a:r>
            <a:endParaRPr lang="ru-RU" dirty="0" smtClean="0">
              <a:solidFill>
                <a:srgbClr val="262673"/>
              </a:solidFill>
              <a:latin typeface="Palatino Linotype" panose="02040502050505030304" pitchFamily="18" charset="0"/>
            </a:endParaRPr>
          </a:p>
          <a:p>
            <a:r>
              <a:rPr lang="ru-RU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применено </a:t>
            </a:r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17 </a:t>
            </a:r>
            <a:r>
              <a:rPr lang="ru-RU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решений.</a:t>
            </a:r>
            <a:endParaRPr lang="ru-RU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7877" y="5618095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3791" y="2805351"/>
            <a:ext cx="5258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262673"/>
                </a:solidFill>
                <a:latin typeface="Palatino Linotype" panose="02040502050505030304" pitchFamily="18" charset="0"/>
              </a:rPr>
              <a:t>Установлено значение целевого показателя доли закупаемой ПАО «Газпром» продукции нанотехнологического и связанных с ним высокотехнологичных секторов, включенной в Единый реестр МТР, на период 2019–2021 годов, на уровне 3,7% от стоимости МТР, предусмотренных проектной документацией по объектам Плана ПИР и Плана капитального </a:t>
            </a:r>
            <a:r>
              <a:rPr lang="ru-RU" sz="15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ремонта.</a:t>
            </a:r>
            <a:endParaRPr lang="ru-RU" sz="1500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67485" y="941453"/>
            <a:ext cx="8388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Решением Протокола совещания под руководством Председателя Правления ПАО «Газпром» А.Б. Миллера  № 01-11 от 05.04.2018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01" y="2720997"/>
            <a:ext cx="2706536" cy="37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26" y="1976616"/>
            <a:ext cx="2851709" cy="39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Картинки по запросу фигурная скоб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3338" y="3770415"/>
            <a:ext cx="2297445" cy="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6816" y="5690000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156" y="887708"/>
            <a:ext cx="10326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latin typeface="Palatino Linotype" panose="02040502050505030304" pitchFamily="18" charset="0"/>
                <a:ea typeface="Geneva" charset="-128"/>
                <a:cs typeface="Times New Roman" panose="02020603050405020304" pitchFamily="18" charset="0"/>
              </a:rPr>
              <a:t>Реализуются ключевые показатели потребления инновационной, в том числе нанотехнологической, продукции предприятиями газовой отрасли. (% от стоимости всех материально-технических ресурсов, предусмотренных проектной документацией по объектам Плана ПИР будущих лет)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1888" y="3116410"/>
            <a:ext cx="2457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62673"/>
                </a:solidFill>
                <a:latin typeface="Palatino Linotype" panose="02040502050505030304" pitchFamily="18" charset="0"/>
              </a:rPr>
              <a:t>2013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1888" y="3742069"/>
            <a:ext cx="243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62673"/>
                </a:solidFill>
                <a:latin typeface="Palatino Linotype" panose="02040502050505030304" pitchFamily="18" charset="0"/>
              </a:rPr>
              <a:t>2014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46356" y="4376975"/>
            <a:ext cx="2314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62673"/>
                </a:solidFill>
                <a:latin typeface="Palatino Linotype" panose="02040502050505030304" pitchFamily="18" charset="0"/>
              </a:rPr>
              <a:t>2015 год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41575" y="4898405"/>
            <a:ext cx="239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62673"/>
                </a:solidFill>
                <a:latin typeface="Palatino Linotype" panose="02040502050505030304" pitchFamily="18" charset="0"/>
              </a:rPr>
              <a:t>2016 год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8705" y="3025284"/>
            <a:ext cx="4035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сертификация</a:t>
            </a:r>
          </a:p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аудит</a:t>
            </a:r>
          </a:p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аттестация</a:t>
            </a:r>
          </a:p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пилотные проекты</a:t>
            </a:r>
          </a:p>
        </p:txBody>
      </p:sp>
      <p:sp>
        <p:nvSpPr>
          <p:cNvPr id="4" name="Нашивка 3"/>
          <p:cNvSpPr/>
          <p:nvPr/>
        </p:nvSpPr>
        <p:spPr bwMode="auto">
          <a:xfrm>
            <a:off x="3932586" y="3116410"/>
            <a:ext cx="238154" cy="1018074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58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0244" y="4944814"/>
            <a:ext cx="231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62673"/>
                </a:solidFill>
                <a:latin typeface="Palatino Linotype" panose="02040502050505030304" pitchFamily="18" charset="0"/>
              </a:rPr>
              <a:t>19,5</a:t>
            </a:r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 млрд. руб.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46357" y="5412060"/>
            <a:ext cx="1422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62673"/>
                </a:solidFill>
                <a:latin typeface="Palatino Linotype" panose="02040502050505030304" pitchFamily="18" charset="0"/>
              </a:rPr>
              <a:t>2017 год </a:t>
            </a:r>
          </a:p>
        </p:txBody>
      </p:sp>
      <p:sp>
        <p:nvSpPr>
          <p:cNvPr id="22" name="Нашивка 21"/>
          <p:cNvSpPr/>
          <p:nvPr/>
        </p:nvSpPr>
        <p:spPr bwMode="auto">
          <a:xfrm>
            <a:off x="3918957" y="4459984"/>
            <a:ext cx="238154" cy="1352186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58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6189" y="4494315"/>
            <a:ext cx="40251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262673"/>
                </a:solidFill>
                <a:latin typeface="Palatino Linotype" panose="02040502050505030304" pitchFamily="18" charset="0"/>
              </a:rPr>
              <a:t>73 % - композитная продукция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16189" y="4959963"/>
            <a:ext cx="41584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262673"/>
                </a:solidFill>
                <a:latin typeface="Palatino Linotype" panose="02040502050505030304" pitchFamily="18" charset="0"/>
              </a:rPr>
              <a:t>25 % - технологическое оборудование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16189" y="5416810"/>
            <a:ext cx="40251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262673"/>
                </a:solidFill>
                <a:latin typeface="Palatino Linotype" panose="02040502050505030304" pitchFamily="18" charset="0"/>
              </a:rPr>
              <a:t>2 % - освещение и прочая продукция </a:t>
            </a:r>
          </a:p>
        </p:txBody>
      </p:sp>
      <p:sp>
        <p:nvSpPr>
          <p:cNvPr id="24" name="Нашивка 23"/>
          <p:cNvSpPr/>
          <p:nvPr/>
        </p:nvSpPr>
        <p:spPr bwMode="auto">
          <a:xfrm rot="10800000">
            <a:off x="6036238" y="4459984"/>
            <a:ext cx="238154" cy="1352186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158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792487"/>
            <a:ext cx="235525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fxstock.ru/uploads/2015-12/1451430483_Gazprom-otmenil-skandal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62597"/>
            <a:ext cx="4613468" cy="2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37" y="2345474"/>
            <a:ext cx="2251312" cy="31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55" y="2998050"/>
            <a:ext cx="2122776" cy="30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31726" y="2298210"/>
            <a:ext cx="2314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19,5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 млрд.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2439" y="985393"/>
            <a:ext cx="658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Формируется ежегодная отчетность. </a:t>
            </a:r>
          </a:p>
          <a:p>
            <a:pPr algn="ctr"/>
            <a:r>
              <a:rPr lang="ru-RU" dirty="0">
                <a:latin typeface="Palatino Linotype" panose="02040502050505030304" pitchFamily="18" charset="0"/>
              </a:rPr>
              <a:t>К началу 2018 года объем запроектированной и законтрактованной нанотехнологической продукции в газовой отрасли составил: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39949" y="2298210"/>
            <a:ext cx="4025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Запроектированной продукции: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31726" y="2617369"/>
            <a:ext cx="2314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15</a:t>
            </a:r>
            <a:r>
              <a:rPr lang="en-US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,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7 млрд. руб.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39949" y="2620706"/>
            <a:ext cx="4025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Законтрактованной продукции:   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524000" y="6286500"/>
            <a:ext cx="1524000" cy="5715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ru-RU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37506" y="31583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95C"/>
                </a:solidFill>
                <a:latin typeface="Arial" charset="0"/>
                <a:ea typeface="Arial" charset="0"/>
                <a:cs typeface="Arial" pitchFamily="34" charset="0"/>
              </a:rPr>
              <a:t>Благодарю за внимание!</a:t>
            </a:r>
          </a:p>
          <a:p>
            <a:pPr algn="ctr"/>
            <a:endParaRPr lang="ru-RU" sz="4400" b="1" u="sng" dirty="0">
              <a:solidFill>
                <a:srgbClr val="7030A0"/>
              </a:solidFill>
              <a:latin typeface="Arial" pitchFamily="34" charset="0"/>
              <a:ea typeface="Genev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Рисунок 49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1592263"/>
            <a:ext cx="197643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3" name="Группа 493"/>
          <p:cNvGrpSpPr>
            <a:grpSpLocks noChangeAspect="1"/>
          </p:cNvGrpSpPr>
          <p:nvPr/>
        </p:nvGrpSpPr>
        <p:grpSpPr bwMode="auto">
          <a:xfrm>
            <a:off x="3271838" y="2554288"/>
            <a:ext cx="4862512" cy="2540000"/>
            <a:chOff x="124599" y="-2"/>
            <a:chExt cx="8371907" cy="4110204"/>
          </a:xfrm>
        </p:grpSpPr>
        <p:grpSp>
          <p:nvGrpSpPr>
            <p:cNvPr id="234" name="Группа 494"/>
            <p:cNvGrpSpPr>
              <a:grpSpLocks/>
            </p:cNvGrpSpPr>
            <p:nvPr/>
          </p:nvGrpSpPr>
          <p:grpSpPr bwMode="auto">
            <a:xfrm>
              <a:off x="2761830" y="-2"/>
              <a:ext cx="5734676" cy="3638879"/>
              <a:chOff x="2761828" y="0"/>
              <a:chExt cx="4785950" cy="2947038"/>
            </a:xfrm>
          </p:grpSpPr>
          <p:sp>
            <p:nvSpPr>
              <p:cNvPr id="259" name="Freeform 4">
                <a:extLst>
                  <a:ext uri="{FF2B5EF4-FFF2-40B4-BE49-F238E27FC236}">
                    <a16:creationId xmlns:a16="http://schemas.microsoft.com/office/drawing/2014/main" xmlns="" id="{B912F983-44E7-4A4B-B329-E9D09826F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002" y="1897389"/>
                <a:ext cx="29653" cy="3744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9"/>
                  </a:cxn>
                  <a:cxn ang="0">
                    <a:pos x="5" y="66"/>
                  </a:cxn>
                  <a:cxn ang="0">
                    <a:pos x="3" y="73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66" y="8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80">
                    <a:moveTo>
                      <a:pt x="41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5" y="66"/>
                    </a:lnTo>
                    <a:lnTo>
                      <a:pt x="3" y="7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66" y="8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 5">
                <a:extLst>
                  <a:ext uri="{FF2B5EF4-FFF2-40B4-BE49-F238E27FC236}">
                    <a16:creationId xmlns:a16="http://schemas.microsoft.com/office/drawing/2014/main" xmlns="" id="{60C6E417-96B1-400E-947B-4184AF6AB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0630" y="1922355"/>
                <a:ext cx="11405" cy="1872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 6">
                <a:extLst>
                  <a:ext uri="{FF2B5EF4-FFF2-40B4-BE49-F238E27FC236}">
                    <a16:creationId xmlns:a16="http://schemas.microsoft.com/office/drawing/2014/main" xmlns="" id="{B1CBB5EE-02A5-4A51-A0D5-94A6A9D56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142" y="597094"/>
                <a:ext cx="18248" cy="1456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20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3" y="31"/>
                  </a:cxn>
                  <a:cxn ang="0">
                    <a:pos x="18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6" y="32"/>
                  </a:cxn>
                  <a:cxn ang="0">
                    <a:pos x="29" y="31"/>
                  </a:cxn>
                  <a:cxn ang="0">
                    <a:pos x="33" y="26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41" y="18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1" h="32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9" y="31"/>
                    </a:lnTo>
                    <a:lnTo>
                      <a:pt x="33" y="26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 7">
                <a:extLst>
                  <a:ext uri="{FF2B5EF4-FFF2-40B4-BE49-F238E27FC236}">
                    <a16:creationId xmlns:a16="http://schemas.microsoft.com/office/drawing/2014/main" xmlns="" id="{9C54B756-66F4-4489-9F4F-EB8FAFA24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109" y="690716"/>
                <a:ext cx="34217" cy="3328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1" y="29"/>
                  </a:cxn>
                  <a:cxn ang="0">
                    <a:pos x="1" y="29"/>
                  </a:cxn>
                  <a:cxn ang="0">
                    <a:pos x="1" y="33"/>
                  </a:cxn>
                  <a:cxn ang="0">
                    <a:pos x="4" y="38"/>
                  </a:cxn>
                  <a:cxn ang="0">
                    <a:pos x="6" y="41"/>
                  </a:cxn>
                  <a:cxn ang="0">
                    <a:pos x="9" y="46"/>
                  </a:cxn>
                  <a:cxn ang="0">
                    <a:pos x="14" y="49"/>
                  </a:cxn>
                  <a:cxn ang="0">
                    <a:pos x="20" y="52"/>
                  </a:cxn>
                  <a:cxn ang="0">
                    <a:pos x="27" y="54"/>
                  </a:cxn>
                  <a:cxn ang="0">
                    <a:pos x="35" y="54"/>
                  </a:cxn>
                  <a:cxn ang="0">
                    <a:pos x="35" y="54"/>
                  </a:cxn>
                  <a:cxn ang="0">
                    <a:pos x="35" y="59"/>
                  </a:cxn>
                  <a:cxn ang="0">
                    <a:pos x="36" y="61"/>
                  </a:cxn>
                  <a:cxn ang="0">
                    <a:pos x="37" y="63"/>
                  </a:cxn>
                  <a:cxn ang="0">
                    <a:pos x="39" y="66"/>
                  </a:cxn>
                  <a:cxn ang="0">
                    <a:pos x="44" y="68"/>
                  </a:cxn>
                  <a:cxn ang="0">
                    <a:pos x="48" y="69"/>
                  </a:cxn>
                  <a:cxn ang="0">
                    <a:pos x="48" y="69"/>
                  </a:cxn>
                  <a:cxn ang="0">
                    <a:pos x="52" y="68"/>
                  </a:cxn>
                  <a:cxn ang="0">
                    <a:pos x="56" y="63"/>
                  </a:cxn>
                  <a:cxn ang="0">
                    <a:pos x="65" y="51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4" y="29"/>
                  </a:cxn>
                  <a:cxn ang="0">
                    <a:pos x="73" y="24"/>
                  </a:cxn>
                  <a:cxn ang="0">
                    <a:pos x="71" y="21"/>
                  </a:cxn>
                  <a:cxn ang="0">
                    <a:pos x="68" y="18"/>
                  </a:cxn>
                  <a:cxn ang="0">
                    <a:pos x="61" y="13"/>
                  </a:cxn>
                  <a:cxn ang="0">
                    <a:pos x="53" y="8"/>
                  </a:cxn>
                  <a:cxn ang="0">
                    <a:pos x="44" y="5"/>
                  </a:cxn>
                  <a:cxn ang="0">
                    <a:pos x="35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75" h="69">
                    <a:moveTo>
                      <a:pt x="20" y="0"/>
                    </a:move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9" y="46"/>
                    </a:lnTo>
                    <a:lnTo>
                      <a:pt x="14" y="49"/>
                    </a:lnTo>
                    <a:lnTo>
                      <a:pt x="20" y="52"/>
                    </a:lnTo>
                    <a:lnTo>
                      <a:pt x="27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6" y="61"/>
                    </a:lnTo>
                    <a:lnTo>
                      <a:pt x="37" y="63"/>
                    </a:lnTo>
                    <a:lnTo>
                      <a:pt x="39" y="66"/>
                    </a:lnTo>
                    <a:lnTo>
                      <a:pt x="44" y="68"/>
                    </a:lnTo>
                    <a:lnTo>
                      <a:pt x="48" y="69"/>
                    </a:lnTo>
                    <a:lnTo>
                      <a:pt x="48" y="69"/>
                    </a:lnTo>
                    <a:lnTo>
                      <a:pt x="52" y="68"/>
                    </a:lnTo>
                    <a:lnTo>
                      <a:pt x="56" y="63"/>
                    </a:lnTo>
                    <a:lnTo>
                      <a:pt x="65" y="51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4" y="29"/>
                    </a:lnTo>
                    <a:lnTo>
                      <a:pt x="73" y="24"/>
                    </a:lnTo>
                    <a:lnTo>
                      <a:pt x="71" y="21"/>
                    </a:lnTo>
                    <a:lnTo>
                      <a:pt x="68" y="18"/>
                    </a:lnTo>
                    <a:lnTo>
                      <a:pt x="61" y="13"/>
                    </a:lnTo>
                    <a:lnTo>
                      <a:pt x="53" y="8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 8">
                <a:extLst>
                  <a:ext uri="{FF2B5EF4-FFF2-40B4-BE49-F238E27FC236}">
                    <a16:creationId xmlns:a16="http://schemas.microsoft.com/office/drawing/2014/main" xmlns="" id="{C6E2ADDE-7024-48BD-9CAD-A4D7EE8B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391" y="590854"/>
                <a:ext cx="79836" cy="104024"/>
              </a:xfrm>
              <a:custGeom>
                <a:avLst/>
                <a:gdLst/>
                <a:ahLst/>
                <a:cxnLst>
                  <a:cxn ang="0">
                    <a:pos x="147" y="56"/>
                  </a:cxn>
                  <a:cxn ang="0">
                    <a:pos x="141" y="53"/>
                  </a:cxn>
                  <a:cxn ang="0">
                    <a:pos x="132" y="38"/>
                  </a:cxn>
                  <a:cxn ang="0">
                    <a:pos x="124" y="18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7" y="0"/>
                  </a:cxn>
                  <a:cxn ang="0">
                    <a:pos x="100" y="3"/>
                  </a:cxn>
                  <a:cxn ang="0">
                    <a:pos x="98" y="6"/>
                  </a:cxn>
                  <a:cxn ang="0">
                    <a:pos x="95" y="15"/>
                  </a:cxn>
                  <a:cxn ang="0">
                    <a:pos x="70" y="37"/>
                  </a:cxn>
                  <a:cxn ang="0">
                    <a:pos x="65" y="37"/>
                  </a:cxn>
                  <a:cxn ang="0">
                    <a:pos x="51" y="44"/>
                  </a:cxn>
                  <a:cxn ang="0">
                    <a:pos x="39" y="53"/>
                  </a:cxn>
                  <a:cxn ang="0">
                    <a:pos x="31" y="65"/>
                  </a:cxn>
                  <a:cxn ang="0">
                    <a:pos x="30" y="71"/>
                  </a:cxn>
                  <a:cxn ang="0">
                    <a:pos x="32" y="80"/>
                  </a:cxn>
                  <a:cxn ang="0">
                    <a:pos x="39" y="86"/>
                  </a:cxn>
                  <a:cxn ang="0">
                    <a:pos x="47" y="94"/>
                  </a:cxn>
                  <a:cxn ang="0">
                    <a:pos x="48" y="96"/>
                  </a:cxn>
                  <a:cxn ang="0">
                    <a:pos x="46" y="111"/>
                  </a:cxn>
                  <a:cxn ang="0">
                    <a:pos x="39" y="125"/>
                  </a:cxn>
                  <a:cxn ang="0">
                    <a:pos x="27" y="136"/>
                  </a:cxn>
                  <a:cxn ang="0">
                    <a:pos x="15" y="140"/>
                  </a:cxn>
                  <a:cxn ang="0">
                    <a:pos x="15" y="155"/>
                  </a:cxn>
                  <a:cxn ang="0">
                    <a:pos x="4" y="160"/>
                  </a:cxn>
                  <a:cxn ang="0">
                    <a:pos x="0" y="166"/>
                  </a:cxn>
                  <a:cxn ang="0">
                    <a:pos x="1" y="171"/>
                  </a:cxn>
                  <a:cxn ang="0">
                    <a:pos x="8" y="178"/>
                  </a:cxn>
                  <a:cxn ang="0">
                    <a:pos x="22" y="182"/>
                  </a:cxn>
                  <a:cxn ang="0">
                    <a:pos x="30" y="185"/>
                  </a:cxn>
                  <a:cxn ang="0">
                    <a:pos x="38" y="195"/>
                  </a:cxn>
                  <a:cxn ang="0">
                    <a:pos x="48" y="214"/>
                  </a:cxn>
                  <a:cxn ang="0">
                    <a:pos x="58" y="224"/>
                  </a:cxn>
                  <a:cxn ang="0">
                    <a:pos x="66" y="225"/>
                  </a:cxn>
                  <a:cxn ang="0">
                    <a:pos x="76" y="224"/>
                  </a:cxn>
                  <a:cxn ang="0">
                    <a:pos x="91" y="216"/>
                  </a:cxn>
                  <a:cxn ang="0">
                    <a:pos x="108" y="200"/>
                  </a:cxn>
                  <a:cxn ang="0">
                    <a:pos x="122" y="191"/>
                  </a:cxn>
                  <a:cxn ang="0">
                    <a:pos x="137" y="189"/>
                  </a:cxn>
                  <a:cxn ang="0">
                    <a:pos x="154" y="183"/>
                  </a:cxn>
                  <a:cxn ang="0">
                    <a:pos x="170" y="175"/>
                  </a:cxn>
                  <a:cxn ang="0">
                    <a:pos x="175" y="170"/>
                  </a:cxn>
                  <a:cxn ang="0">
                    <a:pos x="176" y="163"/>
                  </a:cxn>
                  <a:cxn ang="0">
                    <a:pos x="175" y="157"/>
                  </a:cxn>
                  <a:cxn ang="0">
                    <a:pos x="163" y="145"/>
                  </a:cxn>
                  <a:cxn ang="0">
                    <a:pos x="155" y="137"/>
                  </a:cxn>
                  <a:cxn ang="0">
                    <a:pos x="150" y="125"/>
                  </a:cxn>
                  <a:cxn ang="0">
                    <a:pos x="152" y="120"/>
                  </a:cxn>
                  <a:cxn ang="0">
                    <a:pos x="163" y="107"/>
                  </a:cxn>
                  <a:cxn ang="0">
                    <a:pos x="172" y="98"/>
                  </a:cxn>
                  <a:cxn ang="0">
                    <a:pos x="176" y="86"/>
                  </a:cxn>
                  <a:cxn ang="0">
                    <a:pos x="176" y="79"/>
                  </a:cxn>
                  <a:cxn ang="0">
                    <a:pos x="171" y="67"/>
                  </a:cxn>
                  <a:cxn ang="0">
                    <a:pos x="162" y="60"/>
                  </a:cxn>
                  <a:cxn ang="0">
                    <a:pos x="153" y="57"/>
                  </a:cxn>
                  <a:cxn ang="0">
                    <a:pos x="147" y="56"/>
                  </a:cxn>
                </a:cxnLst>
                <a:rect l="0" t="0" r="r" b="b"/>
                <a:pathLst>
                  <a:path w="176" h="225">
                    <a:moveTo>
                      <a:pt x="147" y="56"/>
                    </a:moveTo>
                    <a:lnTo>
                      <a:pt x="147" y="56"/>
                    </a:lnTo>
                    <a:lnTo>
                      <a:pt x="144" y="56"/>
                    </a:lnTo>
                    <a:lnTo>
                      <a:pt x="141" y="53"/>
                    </a:lnTo>
                    <a:lnTo>
                      <a:pt x="137" y="48"/>
                    </a:lnTo>
                    <a:lnTo>
                      <a:pt x="132" y="38"/>
                    </a:lnTo>
                    <a:lnTo>
                      <a:pt x="129" y="28"/>
                    </a:lnTo>
                    <a:lnTo>
                      <a:pt x="124" y="18"/>
                    </a:lnTo>
                    <a:lnTo>
                      <a:pt x="118" y="10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0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0" y="3"/>
                    </a:lnTo>
                    <a:lnTo>
                      <a:pt x="99" y="4"/>
                    </a:lnTo>
                    <a:lnTo>
                      <a:pt x="98" y="6"/>
                    </a:lnTo>
                    <a:lnTo>
                      <a:pt x="96" y="12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5" y="37"/>
                    </a:lnTo>
                    <a:lnTo>
                      <a:pt x="58" y="41"/>
                    </a:lnTo>
                    <a:lnTo>
                      <a:pt x="51" y="44"/>
                    </a:lnTo>
                    <a:lnTo>
                      <a:pt x="46" y="49"/>
                    </a:lnTo>
                    <a:lnTo>
                      <a:pt x="39" y="53"/>
                    </a:lnTo>
                    <a:lnTo>
                      <a:pt x="34" y="59"/>
                    </a:lnTo>
                    <a:lnTo>
                      <a:pt x="31" y="6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0" y="75"/>
                    </a:lnTo>
                    <a:lnTo>
                      <a:pt x="32" y="80"/>
                    </a:lnTo>
                    <a:lnTo>
                      <a:pt x="35" y="83"/>
                    </a:lnTo>
                    <a:lnTo>
                      <a:pt x="39" y="86"/>
                    </a:lnTo>
                    <a:lnTo>
                      <a:pt x="45" y="91"/>
                    </a:lnTo>
                    <a:lnTo>
                      <a:pt x="47" y="94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7" y="103"/>
                    </a:lnTo>
                    <a:lnTo>
                      <a:pt x="46" y="111"/>
                    </a:lnTo>
                    <a:lnTo>
                      <a:pt x="42" y="118"/>
                    </a:lnTo>
                    <a:lnTo>
                      <a:pt x="39" y="125"/>
                    </a:lnTo>
                    <a:lnTo>
                      <a:pt x="33" y="130"/>
                    </a:lnTo>
                    <a:lnTo>
                      <a:pt x="27" y="136"/>
                    </a:lnTo>
                    <a:lnTo>
                      <a:pt x="22" y="139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55"/>
                    </a:lnTo>
                    <a:lnTo>
                      <a:pt x="15" y="155"/>
                    </a:lnTo>
                    <a:lnTo>
                      <a:pt x="4" y="160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1" y="171"/>
                    </a:lnTo>
                    <a:lnTo>
                      <a:pt x="3" y="174"/>
                    </a:lnTo>
                    <a:lnTo>
                      <a:pt x="8" y="178"/>
                    </a:lnTo>
                    <a:lnTo>
                      <a:pt x="12" y="179"/>
                    </a:lnTo>
                    <a:lnTo>
                      <a:pt x="22" y="182"/>
                    </a:lnTo>
                    <a:lnTo>
                      <a:pt x="30" y="185"/>
                    </a:lnTo>
                    <a:lnTo>
                      <a:pt x="30" y="185"/>
                    </a:lnTo>
                    <a:lnTo>
                      <a:pt x="34" y="189"/>
                    </a:lnTo>
                    <a:lnTo>
                      <a:pt x="38" y="195"/>
                    </a:lnTo>
                    <a:lnTo>
                      <a:pt x="45" y="209"/>
                    </a:lnTo>
                    <a:lnTo>
                      <a:pt x="48" y="214"/>
                    </a:lnTo>
                    <a:lnTo>
                      <a:pt x="53" y="220"/>
                    </a:lnTo>
                    <a:lnTo>
                      <a:pt x="58" y="224"/>
                    </a:lnTo>
                    <a:lnTo>
                      <a:pt x="62" y="225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76" y="224"/>
                    </a:lnTo>
                    <a:lnTo>
                      <a:pt x="84" y="220"/>
                    </a:lnTo>
                    <a:lnTo>
                      <a:pt x="91" y="216"/>
                    </a:lnTo>
                    <a:lnTo>
                      <a:pt x="96" y="211"/>
                    </a:lnTo>
                    <a:lnTo>
                      <a:pt x="108" y="200"/>
                    </a:lnTo>
                    <a:lnTo>
                      <a:pt x="114" y="195"/>
                    </a:lnTo>
                    <a:lnTo>
                      <a:pt x="122" y="191"/>
                    </a:lnTo>
                    <a:lnTo>
                      <a:pt x="122" y="191"/>
                    </a:lnTo>
                    <a:lnTo>
                      <a:pt x="137" y="189"/>
                    </a:lnTo>
                    <a:lnTo>
                      <a:pt x="146" y="187"/>
                    </a:lnTo>
                    <a:lnTo>
                      <a:pt x="154" y="183"/>
                    </a:lnTo>
                    <a:lnTo>
                      <a:pt x="163" y="180"/>
                    </a:lnTo>
                    <a:lnTo>
                      <a:pt x="170" y="175"/>
                    </a:lnTo>
                    <a:lnTo>
                      <a:pt x="172" y="173"/>
                    </a:lnTo>
                    <a:lnTo>
                      <a:pt x="175" y="170"/>
                    </a:lnTo>
                    <a:lnTo>
                      <a:pt x="176" y="166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5" y="157"/>
                    </a:lnTo>
                    <a:lnTo>
                      <a:pt x="172" y="153"/>
                    </a:lnTo>
                    <a:lnTo>
                      <a:pt x="163" y="145"/>
                    </a:lnTo>
                    <a:lnTo>
                      <a:pt x="158" y="141"/>
                    </a:lnTo>
                    <a:lnTo>
                      <a:pt x="155" y="137"/>
                    </a:lnTo>
                    <a:lnTo>
                      <a:pt x="152" y="132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52" y="120"/>
                    </a:lnTo>
                    <a:lnTo>
                      <a:pt x="155" y="116"/>
                    </a:lnTo>
                    <a:lnTo>
                      <a:pt x="163" y="107"/>
                    </a:lnTo>
                    <a:lnTo>
                      <a:pt x="168" y="104"/>
                    </a:lnTo>
                    <a:lnTo>
                      <a:pt x="172" y="98"/>
                    </a:lnTo>
                    <a:lnTo>
                      <a:pt x="175" y="92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6" y="79"/>
                    </a:lnTo>
                    <a:lnTo>
                      <a:pt x="173" y="73"/>
                    </a:lnTo>
                    <a:lnTo>
                      <a:pt x="171" y="67"/>
                    </a:lnTo>
                    <a:lnTo>
                      <a:pt x="167" y="64"/>
                    </a:lnTo>
                    <a:lnTo>
                      <a:pt x="162" y="60"/>
                    </a:lnTo>
                    <a:lnTo>
                      <a:pt x="157" y="58"/>
                    </a:lnTo>
                    <a:lnTo>
                      <a:pt x="153" y="57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7" y="5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 9">
                <a:extLst>
                  <a:ext uri="{FF2B5EF4-FFF2-40B4-BE49-F238E27FC236}">
                    <a16:creationId xmlns:a16="http://schemas.microsoft.com/office/drawing/2014/main" xmlns="" id="{977C94D0-220F-4EC1-A340-012E1B4C5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763" y="680313"/>
                <a:ext cx="93523" cy="106105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77" y="14"/>
                  </a:cxn>
                  <a:cxn ang="0">
                    <a:pos x="52" y="25"/>
                  </a:cxn>
                  <a:cxn ang="0">
                    <a:pos x="40" y="34"/>
                  </a:cxn>
                  <a:cxn ang="0">
                    <a:pos x="37" y="37"/>
                  </a:cxn>
                  <a:cxn ang="0">
                    <a:pos x="35" y="59"/>
                  </a:cxn>
                  <a:cxn ang="0">
                    <a:pos x="30" y="74"/>
                  </a:cxn>
                  <a:cxn ang="0">
                    <a:pos x="28" y="78"/>
                  </a:cxn>
                  <a:cxn ang="0">
                    <a:pos x="14" y="91"/>
                  </a:cxn>
                  <a:cxn ang="0">
                    <a:pos x="2" y="102"/>
                  </a:cxn>
                  <a:cxn ang="0">
                    <a:pos x="0" y="107"/>
                  </a:cxn>
                  <a:cxn ang="0">
                    <a:pos x="3" y="113"/>
                  </a:cxn>
                  <a:cxn ang="0">
                    <a:pos x="12" y="122"/>
                  </a:cxn>
                  <a:cxn ang="0">
                    <a:pos x="26" y="129"/>
                  </a:cxn>
                  <a:cxn ang="0">
                    <a:pos x="36" y="140"/>
                  </a:cxn>
                  <a:cxn ang="0">
                    <a:pos x="37" y="147"/>
                  </a:cxn>
                  <a:cxn ang="0">
                    <a:pos x="38" y="155"/>
                  </a:cxn>
                  <a:cxn ang="0">
                    <a:pos x="42" y="169"/>
                  </a:cxn>
                  <a:cxn ang="0">
                    <a:pos x="50" y="181"/>
                  </a:cxn>
                  <a:cxn ang="0">
                    <a:pos x="60" y="187"/>
                  </a:cxn>
                  <a:cxn ang="0">
                    <a:pos x="67" y="187"/>
                  </a:cxn>
                  <a:cxn ang="0">
                    <a:pos x="80" y="190"/>
                  </a:cxn>
                  <a:cxn ang="0">
                    <a:pos x="103" y="200"/>
                  </a:cxn>
                  <a:cxn ang="0">
                    <a:pos x="124" y="215"/>
                  </a:cxn>
                  <a:cxn ang="0">
                    <a:pos x="142" y="224"/>
                  </a:cxn>
                  <a:cxn ang="0">
                    <a:pos x="155" y="228"/>
                  </a:cxn>
                  <a:cxn ang="0">
                    <a:pos x="163" y="228"/>
                  </a:cxn>
                  <a:cxn ang="0">
                    <a:pos x="180" y="225"/>
                  </a:cxn>
                  <a:cxn ang="0">
                    <a:pos x="194" y="220"/>
                  </a:cxn>
                  <a:cxn ang="0">
                    <a:pos x="203" y="208"/>
                  </a:cxn>
                  <a:cxn ang="0">
                    <a:pos x="206" y="191"/>
                  </a:cxn>
                  <a:cxn ang="0">
                    <a:pos x="205" y="184"/>
                  </a:cxn>
                  <a:cxn ang="0">
                    <a:pos x="201" y="173"/>
                  </a:cxn>
                  <a:cxn ang="0">
                    <a:pos x="191" y="159"/>
                  </a:cxn>
                  <a:cxn ang="0">
                    <a:pos x="188" y="147"/>
                  </a:cxn>
                  <a:cxn ang="0">
                    <a:pos x="189" y="143"/>
                  </a:cxn>
                  <a:cxn ang="0">
                    <a:pos x="195" y="129"/>
                  </a:cxn>
                  <a:cxn ang="0">
                    <a:pos x="195" y="55"/>
                  </a:cxn>
                  <a:cxn ang="0">
                    <a:pos x="195" y="47"/>
                  </a:cxn>
                  <a:cxn ang="0">
                    <a:pos x="190" y="32"/>
                  </a:cxn>
                  <a:cxn ang="0">
                    <a:pos x="183" y="19"/>
                  </a:cxn>
                  <a:cxn ang="0">
                    <a:pos x="173" y="13"/>
                  </a:cxn>
                  <a:cxn ang="0">
                    <a:pos x="166" y="11"/>
                  </a:cxn>
                  <a:cxn ang="0">
                    <a:pos x="160" y="14"/>
                  </a:cxn>
                  <a:cxn ang="0">
                    <a:pos x="158" y="18"/>
                  </a:cxn>
                  <a:cxn ang="0">
                    <a:pos x="159" y="30"/>
                  </a:cxn>
                  <a:cxn ang="0">
                    <a:pos x="152" y="44"/>
                  </a:cxn>
                  <a:cxn ang="0">
                    <a:pos x="137" y="67"/>
                  </a:cxn>
                  <a:cxn ang="0">
                    <a:pos x="129" y="74"/>
                  </a:cxn>
                  <a:cxn ang="0">
                    <a:pos x="125" y="64"/>
                  </a:cxn>
                  <a:cxn ang="0">
                    <a:pos x="121" y="55"/>
                  </a:cxn>
                  <a:cxn ang="0">
                    <a:pos x="122" y="51"/>
                  </a:cxn>
                  <a:cxn ang="0">
                    <a:pos x="129" y="36"/>
                  </a:cxn>
                  <a:cxn ang="0">
                    <a:pos x="136" y="21"/>
                  </a:cxn>
                  <a:cxn ang="0">
                    <a:pos x="136" y="15"/>
                  </a:cxn>
                  <a:cxn ang="0">
                    <a:pos x="135" y="5"/>
                  </a:cxn>
                  <a:cxn ang="0">
                    <a:pos x="132" y="1"/>
                  </a:cxn>
                  <a:cxn ang="0">
                    <a:pos x="125" y="0"/>
                  </a:cxn>
                  <a:cxn ang="0">
                    <a:pos x="114" y="0"/>
                  </a:cxn>
                </a:cxnLst>
                <a:rect l="0" t="0" r="r" b="b"/>
                <a:pathLst>
                  <a:path w="206" h="228">
                    <a:moveTo>
                      <a:pt x="114" y="0"/>
                    </a:moveTo>
                    <a:lnTo>
                      <a:pt x="114" y="0"/>
                    </a:lnTo>
                    <a:lnTo>
                      <a:pt x="102" y="3"/>
                    </a:lnTo>
                    <a:lnTo>
                      <a:pt x="77" y="14"/>
                    </a:lnTo>
                    <a:lnTo>
                      <a:pt x="64" y="19"/>
                    </a:lnTo>
                    <a:lnTo>
                      <a:pt x="52" y="25"/>
                    </a:lnTo>
                    <a:lnTo>
                      <a:pt x="43" y="31"/>
                    </a:lnTo>
                    <a:lnTo>
                      <a:pt x="40" y="34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6" y="49"/>
                    </a:lnTo>
                    <a:lnTo>
                      <a:pt x="35" y="59"/>
                    </a:lnTo>
                    <a:lnTo>
                      <a:pt x="34" y="65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3" y="82"/>
                    </a:lnTo>
                    <a:lnTo>
                      <a:pt x="14" y="91"/>
                    </a:lnTo>
                    <a:lnTo>
                      <a:pt x="5" y="99"/>
                    </a:lnTo>
                    <a:lnTo>
                      <a:pt x="2" y="102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6" y="117"/>
                    </a:lnTo>
                    <a:lnTo>
                      <a:pt x="12" y="122"/>
                    </a:lnTo>
                    <a:lnTo>
                      <a:pt x="19" y="125"/>
                    </a:lnTo>
                    <a:lnTo>
                      <a:pt x="26" y="129"/>
                    </a:lnTo>
                    <a:lnTo>
                      <a:pt x="31" y="133"/>
                    </a:lnTo>
                    <a:lnTo>
                      <a:pt x="36" y="140"/>
                    </a:lnTo>
                    <a:lnTo>
                      <a:pt x="37" y="144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8" y="155"/>
                    </a:lnTo>
                    <a:lnTo>
                      <a:pt x="40" y="162"/>
                    </a:lnTo>
                    <a:lnTo>
                      <a:pt x="42" y="169"/>
                    </a:lnTo>
                    <a:lnTo>
                      <a:pt x="45" y="176"/>
                    </a:lnTo>
                    <a:lnTo>
                      <a:pt x="50" y="181"/>
                    </a:lnTo>
                    <a:lnTo>
                      <a:pt x="54" y="184"/>
                    </a:lnTo>
                    <a:lnTo>
                      <a:pt x="60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74" y="189"/>
                    </a:lnTo>
                    <a:lnTo>
                      <a:pt x="80" y="190"/>
                    </a:lnTo>
                    <a:lnTo>
                      <a:pt x="91" y="194"/>
                    </a:lnTo>
                    <a:lnTo>
                      <a:pt x="103" y="200"/>
                    </a:lnTo>
                    <a:lnTo>
                      <a:pt x="113" y="208"/>
                    </a:lnTo>
                    <a:lnTo>
                      <a:pt x="124" y="215"/>
                    </a:lnTo>
                    <a:lnTo>
                      <a:pt x="135" y="222"/>
                    </a:lnTo>
                    <a:lnTo>
                      <a:pt x="142" y="224"/>
                    </a:lnTo>
                    <a:lnTo>
                      <a:pt x="148" y="225"/>
                    </a:lnTo>
                    <a:lnTo>
                      <a:pt x="155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72" y="228"/>
                    </a:lnTo>
                    <a:lnTo>
                      <a:pt x="180" y="225"/>
                    </a:lnTo>
                    <a:lnTo>
                      <a:pt x="188" y="223"/>
                    </a:lnTo>
                    <a:lnTo>
                      <a:pt x="194" y="220"/>
                    </a:lnTo>
                    <a:lnTo>
                      <a:pt x="199" y="214"/>
                    </a:lnTo>
                    <a:lnTo>
                      <a:pt x="203" y="208"/>
                    </a:lnTo>
                    <a:lnTo>
                      <a:pt x="205" y="200"/>
                    </a:lnTo>
                    <a:lnTo>
                      <a:pt x="206" y="191"/>
                    </a:lnTo>
                    <a:lnTo>
                      <a:pt x="206" y="191"/>
                    </a:lnTo>
                    <a:lnTo>
                      <a:pt x="205" y="184"/>
                    </a:lnTo>
                    <a:lnTo>
                      <a:pt x="204" y="177"/>
                    </a:lnTo>
                    <a:lnTo>
                      <a:pt x="201" y="173"/>
                    </a:lnTo>
                    <a:lnTo>
                      <a:pt x="197" y="168"/>
                    </a:lnTo>
                    <a:lnTo>
                      <a:pt x="191" y="159"/>
                    </a:lnTo>
                    <a:lnTo>
                      <a:pt x="189" y="153"/>
                    </a:lnTo>
                    <a:lnTo>
                      <a:pt x="188" y="147"/>
                    </a:lnTo>
                    <a:lnTo>
                      <a:pt x="188" y="147"/>
                    </a:lnTo>
                    <a:lnTo>
                      <a:pt x="189" y="143"/>
                    </a:lnTo>
                    <a:lnTo>
                      <a:pt x="191" y="137"/>
                    </a:lnTo>
                    <a:lnTo>
                      <a:pt x="195" y="129"/>
                    </a:lnTo>
                    <a:lnTo>
                      <a:pt x="195" y="129"/>
                    </a:lnTo>
                    <a:lnTo>
                      <a:pt x="195" y="55"/>
                    </a:lnTo>
                    <a:lnTo>
                      <a:pt x="195" y="55"/>
                    </a:lnTo>
                    <a:lnTo>
                      <a:pt x="195" y="47"/>
                    </a:lnTo>
                    <a:lnTo>
                      <a:pt x="194" y="39"/>
                    </a:lnTo>
                    <a:lnTo>
                      <a:pt x="190" y="32"/>
                    </a:lnTo>
                    <a:lnTo>
                      <a:pt x="188" y="25"/>
                    </a:lnTo>
                    <a:lnTo>
                      <a:pt x="183" y="19"/>
                    </a:lnTo>
                    <a:lnTo>
                      <a:pt x="179" y="15"/>
                    </a:lnTo>
                    <a:lnTo>
                      <a:pt x="173" y="13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3" y="11"/>
                    </a:lnTo>
                    <a:lnTo>
                      <a:pt x="160" y="14"/>
                    </a:lnTo>
                    <a:lnTo>
                      <a:pt x="159" y="15"/>
                    </a:lnTo>
                    <a:lnTo>
                      <a:pt x="158" y="18"/>
                    </a:lnTo>
                    <a:lnTo>
                      <a:pt x="158" y="24"/>
                    </a:lnTo>
                    <a:lnTo>
                      <a:pt x="159" y="30"/>
                    </a:lnTo>
                    <a:lnTo>
                      <a:pt x="159" y="30"/>
                    </a:lnTo>
                    <a:lnTo>
                      <a:pt x="152" y="44"/>
                    </a:lnTo>
                    <a:lnTo>
                      <a:pt x="145" y="56"/>
                    </a:lnTo>
                    <a:lnTo>
                      <a:pt x="137" y="67"/>
                    </a:lnTo>
                    <a:lnTo>
                      <a:pt x="134" y="70"/>
                    </a:lnTo>
                    <a:lnTo>
                      <a:pt x="129" y="74"/>
                    </a:lnTo>
                    <a:lnTo>
                      <a:pt x="129" y="74"/>
                    </a:lnTo>
                    <a:lnTo>
                      <a:pt x="125" y="64"/>
                    </a:lnTo>
                    <a:lnTo>
                      <a:pt x="122" y="60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2" y="51"/>
                    </a:lnTo>
                    <a:lnTo>
                      <a:pt x="124" y="45"/>
                    </a:lnTo>
                    <a:lnTo>
                      <a:pt x="129" y="36"/>
                    </a:lnTo>
                    <a:lnTo>
                      <a:pt x="134" y="25"/>
                    </a:lnTo>
                    <a:lnTo>
                      <a:pt x="136" y="21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6" y="9"/>
                    </a:lnTo>
                    <a:lnTo>
                      <a:pt x="135" y="5"/>
                    </a:lnTo>
                    <a:lnTo>
                      <a:pt x="134" y="2"/>
                    </a:lnTo>
                    <a:lnTo>
                      <a:pt x="132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 10">
                <a:extLst>
                  <a:ext uri="{FF2B5EF4-FFF2-40B4-BE49-F238E27FC236}">
                    <a16:creationId xmlns:a16="http://schemas.microsoft.com/office/drawing/2014/main" xmlns="" id="{75535884-AC3C-4B61-98F8-D6EEA1323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848" y="730245"/>
                <a:ext cx="77556" cy="120667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80" y="14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63" y="1"/>
                  </a:cxn>
                  <a:cxn ang="0">
                    <a:pos x="50" y="15"/>
                  </a:cxn>
                  <a:cxn ang="0">
                    <a:pos x="36" y="37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2" y="145"/>
                  </a:cxn>
                  <a:cxn ang="0">
                    <a:pos x="14" y="164"/>
                  </a:cxn>
                  <a:cxn ang="0">
                    <a:pos x="14" y="198"/>
                  </a:cxn>
                  <a:cxn ang="0">
                    <a:pos x="14" y="198"/>
                  </a:cxn>
                  <a:cxn ang="0">
                    <a:pos x="9" y="207"/>
                  </a:cxn>
                  <a:cxn ang="0">
                    <a:pos x="1" y="232"/>
                  </a:cxn>
                  <a:cxn ang="0">
                    <a:pos x="0" y="243"/>
                  </a:cxn>
                  <a:cxn ang="0">
                    <a:pos x="1" y="250"/>
                  </a:cxn>
                  <a:cxn ang="0">
                    <a:pos x="9" y="257"/>
                  </a:cxn>
                  <a:cxn ang="0">
                    <a:pos x="14" y="258"/>
                  </a:cxn>
                  <a:cxn ang="0">
                    <a:pos x="24" y="254"/>
                  </a:cxn>
                  <a:cxn ang="0">
                    <a:pos x="32" y="248"/>
                  </a:cxn>
                  <a:cxn ang="0">
                    <a:pos x="44" y="235"/>
                  </a:cxn>
                  <a:cxn ang="0">
                    <a:pos x="59" y="222"/>
                  </a:cxn>
                  <a:cxn ang="0">
                    <a:pos x="76" y="213"/>
                  </a:cxn>
                  <a:cxn ang="0">
                    <a:pos x="114" y="198"/>
                  </a:cxn>
                  <a:cxn ang="0">
                    <a:pos x="125" y="193"/>
                  </a:cxn>
                  <a:cxn ang="0">
                    <a:pos x="146" y="181"/>
                  </a:cxn>
                  <a:cxn ang="0">
                    <a:pos x="164" y="162"/>
                  </a:cxn>
                  <a:cxn ang="0">
                    <a:pos x="172" y="146"/>
                  </a:cxn>
                  <a:cxn ang="0">
                    <a:pos x="176" y="132"/>
                  </a:cxn>
                  <a:cxn ang="0">
                    <a:pos x="176" y="125"/>
                  </a:cxn>
                  <a:cxn ang="0">
                    <a:pos x="174" y="114"/>
                  </a:cxn>
                  <a:cxn ang="0">
                    <a:pos x="161" y="89"/>
                  </a:cxn>
                  <a:cxn ang="0">
                    <a:pos x="141" y="66"/>
                  </a:cxn>
                  <a:cxn ang="0">
                    <a:pos x="122" y="49"/>
                  </a:cxn>
                  <a:cxn ang="0">
                    <a:pos x="114" y="47"/>
                  </a:cxn>
                  <a:cxn ang="0">
                    <a:pos x="105" y="48"/>
                  </a:cxn>
                  <a:cxn ang="0">
                    <a:pos x="92" y="55"/>
                  </a:cxn>
                  <a:cxn ang="0">
                    <a:pos x="84" y="68"/>
                  </a:cxn>
                  <a:cxn ang="0">
                    <a:pos x="80" y="83"/>
                  </a:cxn>
                  <a:cxn ang="0">
                    <a:pos x="80" y="91"/>
                  </a:cxn>
                  <a:cxn ang="0">
                    <a:pos x="70" y="70"/>
                  </a:cxn>
                  <a:cxn ang="0">
                    <a:pos x="80" y="25"/>
                  </a:cxn>
                  <a:cxn ang="0">
                    <a:pos x="80" y="25"/>
                  </a:cxn>
                </a:cxnLst>
                <a:rect l="0" t="0" r="r" b="b"/>
                <a:pathLst>
                  <a:path w="176" h="258">
                    <a:moveTo>
                      <a:pt x="80" y="25"/>
                    </a:moveTo>
                    <a:lnTo>
                      <a:pt x="80" y="25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9" y="9"/>
                    </a:lnTo>
                    <a:lnTo>
                      <a:pt x="76" y="5"/>
                    </a:lnTo>
                    <a:lnTo>
                      <a:pt x="71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1"/>
                    </a:lnTo>
                    <a:lnTo>
                      <a:pt x="60" y="5"/>
                    </a:lnTo>
                    <a:lnTo>
                      <a:pt x="50" y="15"/>
                    </a:lnTo>
                    <a:lnTo>
                      <a:pt x="41" y="28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6" y="123"/>
                    </a:lnTo>
                    <a:lnTo>
                      <a:pt x="22" y="145"/>
                    </a:lnTo>
                    <a:lnTo>
                      <a:pt x="18" y="155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1" y="201"/>
                    </a:lnTo>
                    <a:lnTo>
                      <a:pt x="9" y="207"/>
                    </a:lnTo>
                    <a:lnTo>
                      <a:pt x="4" y="219"/>
                    </a:lnTo>
                    <a:lnTo>
                      <a:pt x="1" y="232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6"/>
                    </a:lnTo>
                    <a:lnTo>
                      <a:pt x="1" y="250"/>
                    </a:lnTo>
                    <a:lnTo>
                      <a:pt x="4" y="254"/>
                    </a:lnTo>
                    <a:lnTo>
                      <a:pt x="9" y="257"/>
                    </a:lnTo>
                    <a:lnTo>
                      <a:pt x="14" y="258"/>
                    </a:lnTo>
                    <a:lnTo>
                      <a:pt x="14" y="258"/>
                    </a:lnTo>
                    <a:lnTo>
                      <a:pt x="19" y="257"/>
                    </a:lnTo>
                    <a:lnTo>
                      <a:pt x="24" y="254"/>
                    </a:lnTo>
                    <a:lnTo>
                      <a:pt x="27" y="252"/>
                    </a:lnTo>
                    <a:lnTo>
                      <a:pt x="32" y="248"/>
                    </a:lnTo>
                    <a:lnTo>
                      <a:pt x="44" y="235"/>
                    </a:lnTo>
                    <a:lnTo>
                      <a:pt x="44" y="235"/>
                    </a:lnTo>
                    <a:lnTo>
                      <a:pt x="50" y="228"/>
                    </a:lnTo>
                    <a:lnTo>
                      <a:pt x="59" y="222"/>
                    </a:lnTo>
                    <a:lnTo>
                      <a:pt x="67" y="217"/>
                    </a:lnTo>
                    <a:lnTo>
                      <a:pt x="76" y="213"/>
                    </a:lnTo>
                    <a:lnTo>
                      <a:pt x="94" y="205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25" y="193"/>
                    </a:lnTo>
                    <a:lnTo>
                      <a:pt x="136" y="187"/>
                    </a:lnTo>
                    <a:lnTo>
                      <a:pt x="146" y="181"/>
                    </a:lnTo>
                    <a:lnTo>
                      <a:pt x="156" y="173"/>
                    </a:lnTo>
                    <a:lnTo>
                      <a:pt x="164" y="162"/>
                    </a:lnTo>
                    <a:lnTo>
                      <a:pt x="170" y="152"/>
                    </a:lnTo>
                    <a:lnTo>
                      <a:pt x="172" y="146"/>
                    </a:lnTo>
                    <a:lnTo>
                      <a:pt x="175" y="139"/>
                    </a:lnTo>
                    <a:lnTo>
                      <a:pt x="176" y="132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6" y="120"/>
                    </a:lnTo>
                    <a:lnTo>
                      <a:pt x="174" y="114"/>
                    </a:lnTo>
                    <a:lnTo>
                      <a:pt x="169" y="102"/>
                    </a:lnTo>
                    <a:lnTo>
                      <a:pt x="161" y="89"/>
                    </a:lnTo>
                    <a:lnTo>
                      <a:pt x="152" y="76"/>
                    </a:lnTo>
                    <a:lnTo>
                      <a:pt x="141" y="66"/>
                    </a:lnTo>
                    <a:lnTo>
                      <a:pt x="131" y="55"/>
                    </a:lnTo>
                    <a:lnTo>
                      <a:pt x="122" y="49"/>
                    </a:lnTo>
                    <a:lnTo>
                      <a:pt x="117" y="48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05" y="48"/>
                    </a:lnTo>
                    <a:lnTo>
                      <a:pt x="98" y="51"/>
                    </a:lnTo>
                    <a:lnTo>
                      <a:pt x="92" y="55"/>
                    </a:lnTo>
                    <a:lnTo>
                      <a:pt x="87" y="61"/>
                    </a:lnTo>
                    <a:lnTo>
                      <a:pt x="84" y="68"/>
                    </a:lnTo>
                    <a:lnTo>
                      <a:pt x="82" y="75"/>
                    </a:lnTo>
                    <a:lnTo>
                      <a:pt x="80" y="83"/>
                    </a:lnTo>
                    <a:lnTo>
                      <a:pt x="80" y="91"/>
                    </a:lnTo>
                    <a:lnTo>
                      <a:pt x="80" y="91"/>
                    </a:lnTo>
                    <a:lnTo>
                      <a:pt x="70" y="91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 11">
                <a:extLst>
                  <a:ext uri="{FF2B5EF4-FFF2-40B4-BE49-F238E27FC236}">
                    <a16:creationId xmlns:a16="http://schemas.microsoft.com/office/drawing/2014/main" xmlns="" id="{F1D1C967-2597-457A-A1EF-7F2CBEE1C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114" y="2217782"/>
                <a:ext cx="203015" cy="268380"/>
              </a:xfrm>
              <a:custGeom>
                <a:avLst/>
                <a:gdLst/>
                <a:ahLst/>
                <a:cxnLst>
                  <a:cxn ang="0">
                    <a:pos x="434" y="346"/>
                  </a:cxn>
                  <a:cxn ang="0">
                    <a:pos x="422" y="351"/>
                  </a:cxn>
                  <a:cxn ang="0">
                    <a:pos x="406" y="342"/>
                  </a:cxn>
                  <a:cxn ang="0">
                    <a:pos x="393" y="333"/>
                  </a:cxn>
                  <a:cxn ang="0">
                    <a:pos x="368" y="380"/>
                  </a:cxn>
                  <a:cxn ang="0">
                    <a:pos x="365" y="396"/>
                  </a:cxn>
                  <a:cxn ang="0">
                    <a:pos x="376" y="404"/>
                  </a:cxn>
                  <a:cxn ang="0">
                    <a:pos x="382" y="414"/>
                  </a:cxn>
                  <a:cxn ang="0">
                    <a:pos x="363" y="490"/>
                  </a:cxn>
                  <a:cxn ang="0">
                    <a:pos x="344" y="511"/>
                  </a:cxn>
                  <a:cxn ang="0">
                    <a:pos x="342" y="535"/>
                  </a:cxn>
                  <a:cxn ang="0">
                    <a:pos x="332" y="551"/>
                  </a:cxn>
                  <a:cxn ang="0">
                    <a:pos x="310" y="566"/>
                  </a:cxn>
                  <a:cxn ang="0">
                    <a:pos x="287" y="567"/>
                  </a:cxn>
                  <a:cxn ang="0">
                    <a:pos x="270" y="556"/>
                  </a:cxn>
                  <a:cxn ang="0">
                    <a:pos x="259" y="534"/>
                  </a:cxn>
                  <a:cxn ang="0">
                    <a:pos x="238" y="527"/>
                  </a:cxn>
                  <a:cxn ang="0">
                    <a:pos x="205" y="536"/>
                  </a:cxn>
                  <a:cxn ang="0">
                    <a:pos x="172" y="564"/>
                  </a:cxn>
                  <a:cxn ang="0">
                    <a:pos x="169" y="579"/>
                  </a:cxn>
                  <a:cxn ang="0">
                    <a:pos x="145" y="557"/>
                  </a:cxn>
                  <a:cxn ang="0">
                    <a:pos x="114" y="529"/>
                  </a:cxn>
                  <a:cxn ang="0">
                    <a:pos x="102" y="535"/>
                  </a:cxn>
                  <a:cxn ang="0">
                    <a:pos x="88" y="488"/>
                  </a:cxn>
                  <a:cxn ang="0">
                    <a:pos x="80" y="395"/>
                  </a:cxn>
                  <a:cxn ang="0">
                    <a:pos x="70" y="344"/>
                  </a:cxn>
                  <a:cxn ang="0">
                    <a:pos x="48" y="317"/>
                  </a:cxn>
                  <a:cxn ang="0">
                    <a:pos x="43" y="297"/>
                  </a:cxn>
                  <a:cxn ang="0">
                    <a:pos x="52" y="281"/>
                  </a:cxn>
                  <a:cxn ang="0">
                    <a:pos x="40" y="243"/>
                  </a:cxn>
                  <a:cxn ang="0">
                    <a:pos x="18" y="183"/>
                  </a:cxn>
                  <a:cxn ang="0">
                    <a:pos x="17" y="138"/>
                  </a:cxn>
                  <a:cxn ang="0">
                    <a:pos x="6" y="94"/>
                  </a:cxn>
                  <a:cxn ang="0">
                    <a:pos x="32" y="65"/>
                  </a:cxn>
                  <a:cxn ang="0">
                    <a:pos x="83" y="132"/>
                  </a:cxn>
                  <a:cxn ang="0">
                    <a:pos x="103" y="139"/>
                  </a:cxn>
                  <a:cxn ang="0">
                    <a:pos x="121" y="130"/>
                  </a:cxn>
                  <a:cxn ang="0">
                    <a:pos x="139" y="102"/>
                  </a:cxn>
                  <a:cxn ang="0">
                    <a:pos x="163" y="89"/>
                  </a:cxn>
                  <a:cxn ang="0">
                    <a:pos x="214" y="105"/>
                  </a:cxn>
                  <a:cxn ang="0">
                    <a:pos x="246" y="114"/>
                  </a:cxn>
                  <a:cxn ang="0">
                    <a:pos x="251" y="92"/>
                  </a:cxn>
                  <a:cxn ang="0">
                    <a:pos x="234" y="58"/>
                  </a:cxn>
                  <a:cxn ang="0">
                    <a:pos x="222" y="35"/>
                  </a:cxn>
                  <a:cxn ang="0">
                    <a:pos x="232" y="5"/>
                  </a:cxn>
                  <a:cxn ang="0">
                    <a:pos x="244" y="1"/>
                  </a:cxn>
                  <a:cxn ang="0">
                    <a:pos x="261" y="17"/>
                  </a:cxn>
                  <a:cxn ang="0">
                    <a:pos x="306" y="40"/>
                  </a:cxn>
                  <a:cxn ang="0">
                    <a:pos x="342" y="51"/>
                  </a:cxn>
                  <a:cxn ang="0">
                    <a:pos x="342" y="102"/>
                  </a:cxn>
                  <a:cxn ang="0">
                    <a:pos x="386" y="107"/>
                  </a:cxn>
                  <a:cxn ang="0">
                    <a:pos x="427" y="129"/>
                  </a:cxn>
                  <a:cxn ang="0">
                    <a:pos x="437" y="150"/>
                  </a:cxn>
                  <a:cxn ang="0">
                    <a:pos x="429" y="170"/>
                  </a:cxn>
                  <a:cxn ang="0">
                    <a:pos x="413" y="200"/>
                  </a:cxn>
                  <a:cxn ang="0">
                    <a:pos x="413" y="223"/>
                  </a:cxn>
                  <a:cxn ang="0">
                    <a:pos x="431" y="247"/>
                  </a:cxn>
                  <a:cxn ang="0">
                    <a:pos x="451" y="274"/>
                  </a:cxn>
                  <a:cxn ang="0">
                    <a:pos x="449" y="304"/>
                  </a:cxn>
                  <a:cxn ang="0">
                    <a:pos x="437" y="336"/>
                  </a:cxn>
                </a:cxnLst>
                <a:rect l="0" t="0" r="r" b="b"/>
                <a:pathLst>
                  <a:path w="452" h="579">
                    <a:moveTo>
                      <a:pt x="437" y="336"/>
                    </a:moveTo>
                    <a:lnTo>
                      <a:pt x="437" y="336"/>
                    </a:lnTo>
                    <a:lnTo>
                      <a:pt x="436" y="342"/>
                    </a:lnTo>
                    <a:lnTo>
                      <a:pt x="434" y="346"/>
                    </a:lnTo>
                    <a:lnTo>
                      <a:pt x="429" y="350"/>
                    </a:lnTo>
                    <a:lnTo>
                      <a:pt x="427" y="351"/>
                    </a:lnTo>
                    <a:lnTo>
                      <a:pt x="422" y="351"/>
                    </a:lnTo>
                    <a:lnTo>
                      <a:pt x="422" y="351"/>
                    </a:lnTo>
                    <a:lnTo>
                      <a:pt x="417" y="350"/>
                    </a:lnTo>
                    <a:lnTo>
                      <a:pt x="413" y="349"/>
                    </a:lnTo>
                    <a:lnTo>
                      <a:pt x="409" y="345"/>
                    </a:lnTo>
                    <a:lnTo>
                      <a:pt x="406" y="342"/>
                    </a:lnTo>
                    <a:lnTo>
                      <a:pt x="400" y="336"/>
                    </a:lnTo>
                    <a:lnTo>
                      <a:pt x="397" y="334"/>
                    </a:lnTo>
                    <a:lnTo>
                      <a:pt x="393" y="333"/>
                    </a:lnTo>
                    <a:lnTo>
                      <a:pt x="393" y="333"/>
                    </a:lnTo>
                    <a:lnTo>
                      <a:pt x="391" y="335"/>
                    </a:lnTo>
                    <a:lnTo>
                      <a:pt x="386" y="341"/>
                    </a:lnTo>
                    <a:lnTo>
                      <a:pt x="377" y="360"/>
                    </a:lnTo>
                    <a:lnTo>
                      <a:pt x="368" y="380"/>
                    </a:lnTo>
                    <a:lnTo>
                      <a:pt x="365" y="387"/>
                    </a:lnTo>
                    <a:lnTo>
                      <a:pt x="363" y="391"/>
                    </a:lnTo>
                    <a:lnTo>
                      <a:pt x="363" y="391"/>
                    </a:lnTo>
                    <a:lnTo>
                      <a:pt x="365" y="396"/>
                    </a:lnTo>
                    <a:lnTo>
                      <a:pt x="367" y="399"/>
                    </a:lnTo>
                    <a:lnTo>
                      <a:pt x="369" y="402"/>
                    </a:lnTo>
                    <a:lnTo>
                      <a:pt x="373" y="403"/>
                    </a:lnTo>
                    <a:lnTo>
                      <a:pt x="376" y="404"/>
                    </a:lnTo>
                    <a:lnTo>
                      <a:pt x="379" y="406"/>
                    </a:lnTo>
                    <a:lnTo>
                      <a:pt x="381" y="410"/>
                    </a:lnTo>
                    <a:lnTo>
                      <a:pt x="382" y="414"/>
                    </a:lnTo>
                    <a:lnTo>
                      <a:pt x="382" y="414"/>
                    </a:lnTo>
                    <a:lnTo>
                      <a:pt x="382" y="483"/>
                    </a:lnTo>
                    <a:lnTo>
                      <a:pt x="382" y="483"/>
                    </a:lnTo>
                    <a:lnTo>
                      <a:pt x="371" y="487"/>
                    </a:lnTo>
                    <a:lnTo>
                      <a:pt x="363" y="490"/>
                    </a:lnTo>
                    <a:lnTo>
                      <a:pt x="356" y="494"/>
                    </a:lnTo>
                    <a:lnTo>
                      <a:pt x="351" y="499"/>
                    </a:lnTo>
                    <a:lnTo>
                      <a:pt x="346" y="504"/>
                    </a:lnTo>
                    <a:lnTo>
                      <a:pt x="344" y="511"/>
                    </a:lnTo>
                    <a:lnTo>
                      <a:pt x="342" y="519"/>
                    </a:lnTo>
                    <a:lnTo>
                      <a:pt x="342" y="527"/>
                    </a:lnTo>
                    <a:lnTo>
                      <a:pt x="342" y="527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37" y="544"/>
                    </a:lnTo>
                    <a:lnTo>
                      <a:pt x="332" y="551"/>
                    </a:lnTo>
                    <a:lnTo>
                      <a:pt x="328" y="557"/>
                    </a:lnTo>
                    <a:lnTo>
                      <a:pt x="323" y="562"/>
                    </a:lnTo>
                    <a:lnTo>
                      <a:pt x="317" y="565"/>
                    </a:lnTo>
                    <a:lnTo>
                      <a:pt x="310" y="566"/>
                    </a:lnTo>
                    <a:lnTo>
                      <a:pt x="302" y="567"/>
                    </a:lnTo>
                    <a:lnTo>
                      <a:pt x="293" y="569"/>
                    </a:lnTo>
                    <a:lnTo>
                      <a:pt x="293" y="569"/>
                    </a:lnTo>
                    <a:lnTo>
                      <a:pt x="287" y="567"/>
                    </a:lnTo>
                    <a:lnTo>
                      <a:pt x="283" y="566"/>
                    </a:lnTo>
                    <a:lnTo>
                      <a:pt x="278" y="564"/>
                    </a:lnTo>
                    <a:lnTo>
                      <a:pt x="275" y="562"/>
                    </a:lnTo>
                    <a:lnTo>
                      <a:pt x="270" y="556"/>
                    </a:lnTo>
                    <a:lnTo>
                      <a:pt x="268" y="548"/>
                    </a:lnTo>
                    <a:lnTo>
                      <a:pt x="264" y="541"/>
                    </a:lnTo>
                    <a:lnTo>
                      <a:pt x="262" y="537"/>
                    </a:lnTo>
                    <a:lnTo>
                      <a:pt x="259" y="534"/>
                    </a:lnTo>
                    <a:lnTo>
                      <a:pt x="255" y="532"/>
                    </a:lnTo>
                    <a:lnTo>
                      <a:pt x="251" y="529"/>
                    </a:lnTo>
                    <a:lnTo>
                      <a:pt x="245" y="528"/>
                    </a:lnTo>
                    <a:lnTo>
                      <a:pt x="238" y="527"/>
                    </a:lnTo>
                    <a:lnTo>
                      <a:pt x="238" y="527"/>
                    </a:lnTo>
                    <a:lnTo>
                      <a:pt x="228" y="528"/>
                    </a:lnTo>
                    <a:lnTo>
                      <a:pt x="216" y="532"/>
                    </a:lnTo>
                    <a:lnTo>
                      <a:pt x="205" y="536"/>
                    </a:lnTo>
                    <a:lnTo>
                      <a:pt x="193" y="542"/>
                    </a:lnTo>
                    <a:lnTo>
                      <a:pt x="184" y="550"/>
                    </a:lnTo>
                    <a:lnTo>
                      <a:pt x="176" y="559"/>
                    </a:lnTo>
                    <a:lnTo>
                      <a:pt x="172" y="564"/>
                    </a:lnTo>
                    <a:lnTo>
                      <a:pt x="170" y="569"/>
                    </a:lnTo>
                    <a:lnTo>
                      <a:pt x="169" y="574"/>
                    </a:lnTo>
                    <a:lnTo>
                      <a:pt x="169" y="579"/>
                    </a:lnTo>
                    <a:lnTo>
                      <a:pt x="169" y="579"/>
                    </a:lnTo>
                    <a:lnTo>
                      <a:pt x="162" y="577"/>
                    </a:lnTo>
                    <a:lnTo>
                      <a:pt x="156" y="572"/>
                    </a:lnTo>
                    <a:lnTo>
                      <a:pt x="150" y="565"/>
                    </a:lnTo>
                    <a:lnTo>
                      <a:pt x="145" y="557"/>
                    </a:lnTo>
                    <a:lnTo>
                      <a:pt x="129" y="535"/>
                    </a:lnTo>
                    <a:lnTo>
                      <a:pt x="129" y="535"/>
                    </a:lnTo>
                    <a:lnTo>
                      <a:pt x="121" y="531"/>
                    </a:lnTo>
                    <a:lnTo>
                      <a:pt x="114" y="529"/>
                    </a:lnTo>
                    <a:lnTo>
                      <a:pt x="111" y="529"/>
                    </a:lnTo>
                    <a:lnTo>
                      <a:pt x="108" y="531"/>
                    </a:lnTo>
                    <a:lnTo>
                      <a:pt x="102" y="535"/>
                    </a:lnTo>
                    <a:lnTo>
                      <a:pt x="102" y="535"/>
                    </a:lnTo>
                    <a:lnTo>
                      <a:pt x="98" y="523"/>
                    </a:lnTo>
                    <a:lnTo>
                      <a:pt x="94" y="51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5" y="466"/>
                    </a:lnTo>
                    <a:lnTo>
                      <a:pt x="83" y="448"/>
                    </a:lnTo>
                    <a:lnTo>
                      <a:pt x="81" y="412"/>
                    </a:lnTo>
                    <a:lnTo>
                      <a:pt x="80" y="395"/>
                    </a:lnTo>
                    <a:lnTo>
                      <a:pt x="79" y="379"/>
                    </a:lnTo>
                    <a:lnTo>
                      <a:pt x="76" y="361"/>
                    </a:lnTo>
                    <a:lnTo>
                      <a:pt x="70" y="344"/>
                    </a:lnTo>
                    <a:lnTo>
                      <a:pt x="70" y="344"/>
                    </a:lnTo>
                    <a:lnTo>
                      <a:pt x="64" y="334"/>
                    </a:lnTo>
                    <a:lnTo>
                      <a:pt x="58" y="326"/>
                    </a:lnTo>
                    <a:lnTo>
                      <a:pt x="53" y="320"/>
                    </a:lnTo>
                    <a:lnTo>
                      <a:pt x="48" y="317"/>
                    </a:lnTo>
                    <a:lnTo>
                      <a:pt x="45" y="313"/>
                    </a:lnTo>
                    <a:lnTo>
                      <a:pt x="42" y="308"/>
                    </a:lnTo>
                    <a:lnTo>
                      <a:pt x="42" y="304"/>
                    </a:lnTo>
                    <a:lnTo>
                      <a:pt x="43" y="297"/>
                    </a:lnTo>
                    <a:lnTo>
                      <a:pt x="43" y="297"/>
                    </a:lnTo>
                    <a:lnTo>
                      <a:pt x="48" y="292"/>
                    </a:lnTo>
                    <a:lnTo>
                      <a:pt x="50" y="287"/>
                    </a:lnTo>
                    <a:lnTo>
                      <a:pt x="52" y="281"/>
                    </a:lnTo>
                    <a:lnTo>
                      <a:pt x="50" y="274"/>
                    </a:lnTo>
                    <a:lnTo>
                      <a:pt x="49" y="267"/>
                    </a:lnTo>
                    <a:lnTo>
                      <a:pt x="47" y="259"/>
                    </a:lnTo>
                    <a:lnTo>
                      <a:pt x="40" y="243"/>
                    </a:lnTo>
                    <a:lnTo>
                      <a:pt x="33" y="226"/>
                    </a:lnTo>
                    <a:lnTo>
                      <a:pt x="25" y="208"/>
                    </a:lnTo>
                    <a:lnTo>
                      <a:pt x="20" y="191"/>
                    </a:lnTo>
                    <a:lnTo>
                      <a:pt x="18" y="183"/>
                    </a:lnTo>
                    <a:lnTo>
                      <a:pt x="18" y="175"/>
                    </a:lnTo>
                    <a:lnTo>
                      <a:pt x="18" y="175"/>
                    </a:lnTo>
                    <a:lnTo>
                      <a:pt x="17" y="151"/>
                    </a:lnTo>
                    <a:lnTo>
                      <a:pt x="17" y="138"/>
                    </a:lnTo>
                    <a:lnTo>
                      <a:pt x="16" y="126"/>
                    </a:lnTo>
                    <a:lnTo>
                      <a:pt x="14" y="114"/>
                    </a:lnTo>
                    <a:lnTo>
                      <a:pt x="10" y="104"/>
                    </a:lnTo>
                    <a:lnTo>
                      <a:pt x="6" y="94"/>
                    </a:lnTo>
                    <a:lnTo>
                      <a:pt x="3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32" y="65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83" y="132"/>
                    </a:lnTo>
                    <a:lnTo>
                      <a:pt x="90" y="137"/>
                    </a:lnTo>
                    <a:lnTo>
                      <a:pt x="96" y="139"/>
                    </a:lnTo>
                    <a:lnTo>
                      <a:pt x="100" y="139"/>
                    </a:lnTo>
                    <a:lnTo>
                      <a:pt x="103" y="139"/>
                    </a:lnTo>
                    <a:lnTo>
                      <a:pt x="108" y="138"/>
                    </a:lnTo>
                    <a:lnTo>
                      <a:pt x="113" y="136"/>
                    </a:lnTo>
                    <a:lnTo>
                      <a:pt x="116" y="134"/>
                    </a:lnTo>
                    <a:lnTo>
                      <a:pt x="121" y="130"/>
                    </a:lnTo>
                    <a:lnTo>
                      <a:pt x="125" y="124"/>
                    </a:lnTo>
                    <a:lnTo>
                      <a:pt x="130" y="119"/>
                    </a:lnTo>
                    <a:lnTo>
                      <a:pt x="139" y="102"/>
                    </a:lnTo>
                    <a:lnTo>
                      <a:pt x="139" y="102"/>
                    </a:lnTo>
                    <a:lnTo>
                      <a:pt x="144" y="96"/>
                    </a:lnTo>
                    <a:lnTo>
                      <a:pt x="149" y="92"/>
                    </a:lnTo>
                    <a:lnTo>
                      <a:pt x="155" y="90"/>
                    </a:lnTo>
                    <a:lnTo>
                      <a:pt x="163" y="89"/>
                    </a:lnTo>
                    <a:lnTo>
                      <a:pt x="171" y="90"/>
                    </a:lnTo>
                    <a:lnTo>
                      <a:pt x="179" y="91"/>
                    </a:lnTo>
                    <a:lnTo>
                      <a:pt x="198" y="97"/>
                    </a:lnTo>
                    <a:lnTo>
                      <a:pt x="214" y="105"/>
                    </a:lnTo>
                    <a:lnTo>
                      <a:pt x="229" y="112"/>
                    </a:lnTo>
                    <a:lnTo>
                      <a:pt x="241" y="120"/>
                    </a:lnTo>
                    <a:lnTo>
                      <a:pt x="241" y="120"/>
                    </a:lnTo>
                    <a:lnTo>
                      <a:pt x="246" y="114"/>
                    </a:lnTo>
                    <a:lnTo>
                      <a:pt x="248" y="108"/>
                    </a:lnTo>
                    <a:lnTo>
                      <a:pt x="249" y="102"/>
                    </a:lnTo>
                    <a:lnTo>
                      <a:pt x="251" y="97"/>
                    </a:lnTo>
                    <a:lnTo>
                      <a:pt x="251" y="92"/>
                    </a:lnTo>
                    <a:lnTo>
                      <a:pt x="251" y="86"/>
                    </a:lnTo>
                    <a:lnTo>
                      <a:pt x="247" y="77"/>
                    </a:lnTo>
                    <a:lnTo>
                      <a:pt x="241" y="67"/>
                    </a:lnTo>
                    <a:lnTo>
                      <a:pt x="234" y="58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20" y="38"/>
                    </a:lnTo>
                    <a:lnTo>
                      <a:pt x="222" y="35"/>
                    </a:lnTo>
                    <a:lnTo>
                      <a:pt x="224" y="31"/>
                    </a:lnTo>
                    <a:lnTo>
                      <a:pt x="225" y="28"/>
                    </a:lnTo>
                    <a:lnTo>
                      <a:pt x="230" y="9"/>
                    </a:lnTo>
                    <a:lnTo>
                      <a:pt x="232" y="5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4" y="1"/>
                    </a:lnTo>
                    <a:lnTo>
                      <a:pt x="248" y="5"/>
                    </a:lnTo>
                    <a:lnTo>
                      <a:pt x="254" y="9"/>
                    </a:lnTo>
                    <a:lnTo>
                      <a:pt x="261" y="17"/>
                    </a:lnTo>
                    <a:lnTo>
                      <a:pt x="261" y="17"/>
                    </a:lnTo>
                    <a:lnTo>
                      <a:pt x="266" y="22"/>
                    </a:lnTo>
                    <a:lnTo>
                      <a:pt x="271" y="25"/>
                    </a:lnTo>
                    <a:lnTo>
                      <a:pt x="286" y="33"/>
                    </a:lnTo>
                    <a:lnTo>
                      <a:pt x="306" y="40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33" y="48"/>
                    </a:lnTo>
                    <a:lnTo>
                      <a:pt x="342" y="51"/>
                    </a:lnTo>
                    <a:lnTo>
                      <a:pt x="342" y="51"/>
                    </a:lnTo>
                    <a:lnTo>
                      <a:pt x="340" y="74"/>
                    </a:lnTo>
                    <a:lnTo>
                      <a:pt x="339" y="88"/>
                    </a:lnTo>
                    <a:lnTo>
                      <a:pt x="342" y="102"/>
                    </a:lnTo>
                    <a:lnTo>
                      <a:pt x="342" y="102"/>
                    </a:lnTo>
                    <a:lnTo>
                      <a:pt x="355" y="101"/>
                    </a:lnTo>
                    <a:lnTo>
                      <a:pt x="370" y="104"/>
                    </a:lnTo>
                    <a:lnTo>
                      <a:pt x="386" y="107"/>
                    </a:lnTo>
                    <a:lnTo>
                      <a:pt x="401" y="113"/>
                    </a:lnTo>
                    <a:lnTo>
                      <a:pt x="415" y="121"/>
                    </a:lnTo>
                    <a:lnTo>
                      <a:pt x="422" y="124"/>
                    </a:lnTo>
                    <a:lnTo>
                      <a:pt x="427" y="129"/>
                    </a:lnTo>
                    <a:lnTo>
                      <a:pt x="431" y="134"/>
                    </a:lnTo>
                    <a:lnTo>
                      <a:pt x="435" y="139"/>
                    </a:lnTo>
                    <a:lnTo>
                      <a:pt x="436" y="144"/>
                    </a:lnTo>
                    <a:lnTo>
                      <a:pt x="437" y="150"/>
                    </a:lnTo>
                    <a:lnTo>
                      <a:pt x="437" y="150"/>
                    </a:lnTo>
                    <a:lnTo>
                      <a:pt x="436" y="157"/>
                    </a:lnTo>
                    <a:lnTo>
                      <a:pt x="434" y="163"/>
                    </a:lnTo>
                    <a:lnTo>
                      <a:pt x="429" y="170"/>
                    </a:lnTo>
                    <a:lnTo>
                      <a:pt x="424" y="176"/>
                    </a:lnTo>
                    <a:lnTo>
                      <a:pt x="420" y="183"/>
                    </a:lnTo>
                    <a:lnTo>
                      <a:pt x="415" y="191"/>
                    </a:lnTo>
                    <a:lnTo>
                      <a:pt x="413" y="200"/>
                    </a:lnTo>
                    <a:lnTo>
                      <a:pt x="412" y="212"/>
                    </a:lnTo>
                    <a:lnTo>
                      <a:pt x="412" y="212"/>
                    </a:lnTo>
                    <a:lnTo>
                      <a:pt x="412" y="218"/>
                    </a:lnTo>
                    <a:lnTo>
                      <a:pt x="413" y="223"/>
                    </a:lnTo>
                    <a:lnTo>
                      <a:pt x="415" y="228"/>
                    </a:lnTo>
                    <a:lnTo>
                      <a:pt x="417" y="233"/>
                    </a:lnTo>
                    <a:lnTo>
                      <a:pt x="424" y="241"/>
                    </a:lnTo>
                    <a:lnTo>
                      <a:pt x="431" y="247"/>
                    </a:lnTo>
                    <a:lnTo>
                      <a:pt x="439" y="254"/>
                    </a:lnTo>
                    <a:lnTo>
                      <a:pt x="445" y="261"/>
                    </a:lnTo>
                    <a:lnTo>
                      <a:pt x="450" y="269"/>
                    </a:lnTo>
                    <a:lnTo>
                      <a:pt x="451" y="274"/>
                    </a:lnTo>
                    <a:lnTo>
                      <a:pt x="452" y="279"/>
                    </a:lnTo>
                    <a:lnTo>
                      <a:pt x="452" y="279"/>
                    </a:lnTo>
                    <a:lnTo>
                      <a:pt x="451" y="291"/>
                    </a:lnTo>
                    <a:lnTo>
                      <a:pt x="449" y="304"/>
                    </a:lnTo>
                    <a:lnTo>
                      <a:pt x="445" y="317"/>
                    </a:lnTo>
                    <a:lnTo>
                      <a:pt x="444" y="329"/>
                    </a:lnTo>
                    <a:lnTo>
                      <a:pt x="444" y="329"/>
                    </a:lnTo>
                    <a:lnTo>
                      <a:pt x="437" y="336"/>
                    </a:lnTo>
                    <a:lnTo>
                      <a:pt x="437" y="33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 12">
                <a:extLst>
                  <a:ext uri="{FF2B5EF4-FFF2-40B4-BE49-F238E27FC236}">
                    <a16:creationId xmlns:a16="http://schemas.microsoft.com/office/drawing/2014/main" xmlns="" id="{5D5BAE81-5675-4913-B96E-4EA28FB9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226" y="2369655"/>
                <a:ext cx="177923" cy="243416"/>
              </a:xfrm>
              <a:custGeom>
                <a:avLst/>
                <a:gdLst/>
                <a:ahLst/>
                <a:cxnLst>
                  <a:cxn ang="0">
                    <a:pos x="170" y="452"/>
                  </a:cxn>
                  <a:cxn ang="0">
                    <a:pos x="154" y="429"/>
                  </a:cxn>
                  <a:cxn ang="0">
                    <a:pos x="128" y="416"/>
                  </a:cxn>
                  <a:cxn ang="0">
                    <a:pos x="103" y="411"/>
                  </a:cxn>
                  <a:cxn ang="0">
                    <a:pos x="62" y="374"/>
                  </a:cxn>
                  <a:cxn ang="0">
                    <a:pos x="28" y="360"/>
                  </a:cxn>
                  <a:cxn ang="0">
                    <a:pos x="27" y="335"/>
                  </a:cxn>
                  <a:cxn ang="0">
                    <a:pos x="18" y="302"/>
                  </a:cxn>
                  <a:cxn ang="0">
                    <a:pos x="23" y="290"/>
                  </a:cxn>
                  <a:cxn ang="0">
                    <a:pos x="42" y="280"/>
                  </a:cxn>
                  <a:cxn ang="0">
                    <a:pos x="47" y="268"/>
                  </a:cxn>
                  <a:cxn ang="0">
                    <a:pos x="40" y="249"/>
                  </a:cxn>
                  <a:cxn ang="0">
                    <a:pos x="6" y="219"/>
                  </a:cxn>
                  <a:cxn ang="0">
                    <a:pos x="0" y="198"/>
                  </a:cxn>
                  <a:cxn ang="0">
                    <a:pos x="4" y="175"/>
                  </a:cxn>
                  <a:cxn ang="0">
                    <a:pos x="29" y="158"/>
                  </a:cxn>
                  <a:cxn ang="0">
                    <a:pos x="40" y="85"/>
                  </a:cxn>
                  <a:cxn ang="0">
                    <a:pos x="31" y="74"/>
                  </a:cxn>
                  <a:cxn ang="0">
                    <a:pos x="21" y="62"/>
                  </a:cxn>
                  <a:cxn ang="0">
                    <a:pos x="35" y="31"/>
                  </a:cxn>
                  <a:cxn ang="0">
                    <a:pos x="51" y="4"/>
                  </a:cxn>
                  <a:cxn ang="0">
                    <a:pos x="67" y="16"/>
                  </a:cxn>
                  <a:cxn ang="0">
                    <a:pos x="80" y="22"/>
                  </a:cxn>
                  <a:cxn ang="0">
                    <a:pos x="96" y="12"/>
                  </a:cxn>
                  <a:cxn ang="0">
                    <a:pos x="113" y="0"/>
                  </a:cxn>
                  <a:cxn ang="0">
                    <a:pos x="127" y="4"/>
                  </a:cxn>
                  <a:cxn ang="0">
                    <a:pos x="147" y="22"/>
                  </a:cxn>
                  <a:cxn ang="0">
                    <a:pos x="156" y="45"/>
                  </a:cxn>
                  <a:cxn ang="0">
                    <a:pos x="176" y="55"/>
                  </a:cxn>
                  <a:cxn ang="0">
                    <a:pos x="191" y="52"/>
                  </a:cxn>
                  <a:cxn ang="0">
                    <a:pos x="207" y="58"/>
                  </a:cxn>
                  <a:cxn ang="0">
                    <a:pos x="220" y="74"/>
                  </a:cxn>
                  <a:cxn ang="0">
                    <a:pos x="256" y="81"/>
                  </a:cxn>
                  <a:cxn ang="0">
                    <a:pos x="264" y="92"/>
                  </a:cxn>
                  <a:cxn ang="0">
                    <a:pos x="270" y="113"/>
                  </a:cxn>
                  <a:cxn ang="0">
                    <a:pos x="302" y="144"/>
                  </a:cxn>
                  <a:cxn ang="0">
                    <a:pos x="324" y="172"/>
                  </a:cxn>
                  <a:cxn ang="0">
                    <a:pos x="325" y="191"/>
                  </a:cxn>
                  <a:cxn ang="0">
                    <a:pos x="316" y="220"/>
                  </a:cxn>
                  <a:cxn ang="0">
                    <a:pos x="318" y="249"/>
                  </a:cxn>
                  <a:cxn ang="0">
                    <a:pos x="339" y="291"/>
                  </a:cxn>
                  <a:cxn ang="0">
                    <a:pos x="380" y="347"/>
                  </a:cxn>
                  <a:cxn ang="0">
                    <a:pos x="393" y="386"/>
                  </a:cxn>
                  <a:cxn ang="0">
                    <a:pos x="383" y="418"/>
                  </a:cxn>
                  <a:cxn ang="0">
                    <a:pos x="334" y="429"/>
                  </a:cxn>
                  <a:cxn ang="0">
                    <a:pos x="308" y="463"/>
                  </a:cxn>
                  <a:cxn ang="0">
                    <a:pos x="293" y="467"/>
                  </a:cxn>
                  <a:cxn ang="0">
                    <a:pos x="286" y="478"/>
                  </a:cxn>
                  <a:cxn ang="0">
                    <a:pos x="281" y="503"/>
                  </a:cxn>
                  <a:cxn ang="0">
                    <a:pos x="286" y="525"/>
                  </a:cxn>
                  <a:cxn ang="0">
                    <a:pos x="278" y="518"/>
                  </a:cxn>
                  <a:cxn ang="0">
                    <a:pos x="255" y="516"/>
                  </a:cxn>
                  <a:cxn ang="0">
                    <a:pos x="240" y="504"/>
                  </a:cxn>
                  <a:cxn ang="0">
                    <a:pos x="216" y="504"/>
                  </a:cxn>
                  <a:cxn ang="0">
                    <a:pos x="195" y="486"/>
                  </a:cxn>
                  <a:cxn ang="0">
                    <a:pos x="172" y="471"/>
                  </a:cxn>
                  <a:cxn ang="0">
                    <a:pos x="161" y="463"/>
                  </a:cxn>
                </a:cxnLst>
                <a:rect l="0" t="0" r="r" b="b"/>
                <a:pathLst>
                  <a:path w="393" h="525">
                    <a:moveTo>
                      <a:pt x="161" y="463"/>
                    </a:moveTo>
                    <a:lnTo>
                      <a:pt x="161" y="463"/>
                    </a:lnTo>
                    <a:lnTo>
                      <a:pt x="165" y="456"/>
                    </a:lnTo>
                    <a:lnTo>
                      <a:pt x="170" y="452"/>
                    </a:lnTo>
                    <a:lnTo>
                      <a:pt x="173" y="449"/>
                    </a:lnTo>
                    <a:lnTo>
                      <a:pt x="176" y="446"/>
                    </a:lnTo>
                    <a:lnTo>
                      <a:pt x="176" y="446"/>
                    </a:lnTo>
                    <a:lnTo>
                      <a:pt x="154" y="429"/>
                    </a:lnTo>
                    <a:lnTo>
                      <a:pt x="144" y="421"/>
                    </a:lnTo>
                    <a:lnTo>
                      <a:pt x="135" y="412"/>
                    </a:lnTo>
                    <a:lnTo>
                      <a:pt x="135" y="412"/>
                    </a:lnTo>
                    <a:lnTo>
                      <a:pt x="128" y="416"/>
                    </a:lnTo>
                    <a:lnTo>
                      <a:pt x="121" y="417"/>
                    </a:lnTo>
                    <a:lnTo>
                      <a:pt x="115" y="416"/>
                    </a:lnTo>
                    <a:lnTo>
                      <a:pt x="109" y="414"/>
                    </a:lnTo>
                    <a:lnTo>
                      <a:pt x="103" y="411"/>
                    </a:lnTo>
                    <a:lnTo>
                      <a:pt x="97" y="408"/>
                    </a:lnTo>
                    <a:lnTo>
                      <a:pt x="86" y="397"/>
                    </a:lnTo>
                    <a:lnTo>
                      <a:pt x="74" y="386"/>
                    </a:lnTo>
                    <a:lnTo>
                      <a:pt x="62" y="374"/>
                    </a:lnTo>
                    <a:lnTo>
                      <a:pt x="55" y="370"/>
                    </a:lnTo>
                    <a:lnTo>
                      <a:pt x="47" y="366"/>
                    </a:lnTo>
                    <a:lnTo>
                      <a:pt x="37" y="363"/>
                    </a:lnTo>
                    <a:lnTo>
                      <a:pt x="28" y="360"/>
                    </a:lnTo>
                    <a:lnTo>
                      <a:pt x="28" y="360"/>
                    </a:lnTo>
                    <a:lnTo>
                      <a:pt x="29" y="351"/>
                    </a:lnTo>
                    <a:lnTo>
                      <a:pt x="28" y="343"/>
                    </a:lnTo>
                    <a:lnTo>
                      <a:pt x="27" y="335"/>
                    </a:lnTo>
                    <a:lnTo>
                      <a:pt x="25" y="328"/>
                    </a:lnTo>
                    <a:lnTo>
                      <a:pt x="20" y="315"/>
                    </a:lnTo>
                    <a:lnTo>
                      <a:pt x="18" y="309"/>
                    </a:lnTo>
                    <a:lnTo>
                      <a:pt x="18" y="302"/>
                    </a:lnTo>
                    <a:lnTo>
                      <a:pt x="18" y="302"/>
                    </a:lnTo>
                    <a:lnTo>
                      <a:pt x="18" y="298"/>
                    </a:lnTo>
                    <a:lnTo>
                      <a:pt x="19" y="295"/>
                    </a:lnTo>
                    <a:lnTo>
                      <a:pt x="23" y="290"/>
                    </a:lnTo>
                    <a:lnTo>
                      <a:pt x="27" y="288"/>
                    </a:lnTo>
                    <a:lnTo>
                      <a:pt x="32" y="286"/>
                    </a:lnTo>
                    <a:lnTo>
                      <a:pt x="37" y="283"/>
                    </a:lnTo>
                    <a:lnTo>
                      <a:pt x="42" y="280"/>
                    </a:lnTo>
                    <a:lnTo>
                      <a:pt x="46" y="275"/>
                    </a:lnTo>
                    <a:lnTo>
                      <a:pt x="47" y="273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3"/>
                    </a:lnTo>
                    <a:lnTo>
                      <a:pt x="44" y="258"/>
                    </a:lnTo>
                    <a:lnTo>
                      <a:pt x="42" y="253"/>
                    </a:lnTo>
                    <a:lnTo>
                      <a:pt x="40" y="249"/>
                    </a:lnTo>
                    <a:lnTo>
                      <a:pt x="32" y="241"/>
                    </a:lnTo>
                    <a:lnTo>
                      <a:pt x="23" y="234"/>
                    </a:lnTo>
                    <a:lnTo>
                      <a:pt x="14" y="227"/>
                    </a:lnTo>
                    <a:lnTo>
                      <a:pt x="6" y="219"/>
                    </a:lnTo>
                    <a:lnTo>
                      <a:pt x="4" y="214"/>
                    </a:lnTo>
                    <a:lnTo>
                      <a:pt x="2" y="210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2" y="182"/>
                    </a:lnTo>
                    <a:lnTo>
                      <a:pt x="4" y="175"/>
                    </a:lnTo>
                    <a:lnTo>
                      <a:pt x="9" y="170"/>
                    </a:lnTo>
                    <a:lnTo>
                      <a:pt x="14" y="165"/>
                    </a:lnTo>
                    <a:lnTo>
                      <a:pt x="21" y="161"/>
                    </a:lnTo>
                    <a:lnTo>
                      <a:pt x="29" y="158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39" y="81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1" y="74"/>
                    </a:lnTo>
                    <a:lnTo>
                      <a:pt x="27" y="73"/>
                    </a:lnTo>
                    <a:lnTo>
                      <a:pt x="25" y="70"/>
                    </a:lnTo>
                    <a:lnTo>
                      <a:pt x="23" y="67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58"/>
                    </a:lnTo>
                    <a:lnTo>
                      <a:pt x="26" y="51"/>
                    </a:lnTo>
                    <a:lnTo>
                      <a:pt x="35" y="31"/>
                    </a:lnTo>
                    <a:lnTo>
                      <a:pt x="44" y="12"/>
                    </a:lnTo>
                    <a:lnTo>
                      <a:pt x="49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4" y="13"/>
                    </a:lnTo>
                    <a:lnTo>
                      <a:pt x="67" y="16"/>
                    </a:lnTo>
                    <a:lnTo>
                      <a:pt x="71" y="20"/>
                    </a:lnTo>
                    <a:lnTo>
                      <a:pt x="75" y="21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7" y="21"/>
                    </a:lnTo>
                    <a:lnTo>
                      <a:pt x="92" y="19"/>
                    </a:lnTo>
                    <a:lnTo>
                      <a:pt x="95" y="15"/>
                    </a:lnTo>
                    <a:lnTo>
                      <a:pt x="96" y="12"/>
                    </a:lnTo>
                    <a:lnTo>
                      <a:pt x="98" y="7"/>
                    </a:lnTo>
                    <a:lnTo>
                      <a:pt x="102" y="4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4"/>
                    </a:lnTo>
                    <a:lnTo>
                      <a:pt x="131" y="6"/>
                    </a:lnTo>
                    <a:lnTo>
                      <a:pt x="139" y="13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8"/>
                    </a:lnTo>
                    <a:lnTo>
                      <a:pt x="149" y="34"/>
                    </a:lnTo>
                    <a:lnTo>
                      <a:pt x="151" y="39"/>
                    </a:lnTo>
                    <a:lnTo>
                      <a:pt x="156" y="45"/>
                    </a:lnTo>
                    <a:lnTo>
                      <a:pt x="159" y="49"/>
                    </a:lnTo>
                    <a:lnTo>
                      <a:pt x="165" y="53"/>
                    </a:lnTo>
                    <a:lnTo>
                      <a:pt x="170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80" y="55"/>
                    </a:lnTo>
                    <a:lnTo>
                      <a:pt x="185" y="54"/>
                    </a:lnTo>
                    <a:lnTo>
                      <a:pt x="191" y="52"/>
                    </a:lnTo>
                    <a:lnTo>
                      <a:pt x="196" y="47"/>
                    </a:lnTo>
                    <a:lnTo>
                      <a:pt x="205" y="45"/>
                    </a:lnTo>
                    <a:lnTo>
                      <a:pt x="205" y="45"/>
                    </a:lnTo>
                    <a:lnTo>
                      <a:pt x="207" y="58"/>
                    </a:lnTo>
                    <a:lnTo>
                      <a:pt x="210" y="66"/>
                    </a:lnTo>
                    <a:lnTo>
                      <a:pt x="212" y="69"/>
                    </a:lnTo>
                    <a:lnTo>
                      <a:pt x="215" y="72"/>
                    </a:lnTo>
                    <a:lnTo>
                      <a:pt x="220" y="74"/>
                    </a:lnTo>
                    <a:lnTo>
                      <a:pt x="228" y="76"/>
                    </a:lnTo>
                    <a:lnTo>
                      <a:pt x="237" y="76"/>
                    </a:lnTo>
                    <a:lnTo>
                      <a:pt x="246" y="78"/>
                    </a:lnTo>
                    <a:lnTo>
                      <a:pt x="256" y="81"/>
                    </a:lnTo>
                    <a:lnTo>
                      <a:pt x="256" y="81"/>
                    </a:lnTo>
                    <a:lnTo>
                      <a:pt x="260" y="84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5" y="99"/>
                    </a:lnTo>
                    <a:lnTo>
                      <a:pt x="268" y="107"/>
                    </a:lnTo>
                    <a:lnTo>
                      <a:pt x="268" y="107"/>
                    </a:lnTo>
                    <a:lnTo>
                      <a:pt x="270" y="113"/>
                    </a:lnTo>
                    <a:lnTo>
                      <a:pt x="275" y="119"/>
                    </a:lnTo>
                    <a:lnTo>
                      <a:pt x="283" y="128"/>
                    </a:lnTo>
                    <a:lnTo>
                      <a:pt x="293" y="136"/>
                    </a:lnTo>
                    <a:lnTo>
                      <a:pt x="302" y="144"/>
                    </a:lnTo>
                    <a:lnTo>
                      <a:pt x="311" y="152"/>
                    </a:lnTo>
                    <a:lnTo>
                      <a:pt x="319" y="161"/>
                    </a:lnTo>
                    <a:lnTo>
                      <a:pt x="322" y="166"/>
                    </a:lnTo>
                    <a:lnTo>
                      <a:pt x="324" y="172"/>
                    </a:lnTo>
                    <a:lnTo>
                      <a:pt x="325" y="177"/>
                    </a:lnTo>
                    <a:lnTo>
                      <a:pt x="326" y="184"/>
                    </a:lnTo>
                    <a:lnTo>
                      <a:pt x="326" y="184"/>
                    </a:lnTo>
                    <a:lnTo>
                      <a:pt x="325" y="191"/>
                    </a:lnTo>
                    <a:lnTo>
                      <a:pt x="324" y="198"/>
                    </a:lnTo>
                    <a:lnTo>
                      <a:pt x="321" y="207"/>
                    </a:lnTo>
                    <a:lnTo>
                      <a:pt x="317" y="215"/>
                    </a:lnTo>
                    <a:lnTo>
                      <a:pt x="316" y="220"/>
                    </a:lnTo>
                    <a:lnTo>
                      <a:pt x="315" y="225"/>
                    </a:lnTo>
                    <a:lnTo>
                      <a:pt x="315" y="225"/>
                    </a:lnTo>
                    <a:lnTo>
                      <a:pt x="316" y="237"/>
                    </a:lnTo>
                    <a:lnTo>
                      <a:pt x="318" y="249"/>
                    </a:lnTo>
                    <a:lnTo>
                      <a:pt x="322" y="260"/>
                    </a:lnTo>
                    <a:lnTo>
                      <a:pt x="327" y="271"/>
                    </a:lnTo>
                    <a:lnTo>
                      <a:pt x="333" y="281"/>
                    </a:lnTo>
                    <a:lnTo>
                      <a:pt x="339" y="291"/>
                    </a:lnTo>
                    <a:lnTo>
                      <a:pt x="354" y="310"/>
                    </a:lnTo>
                    <a:lnTo>
                      <a:pt x="368" y="328"/>
                    </a:lnTo>
                    <a:lnTo>
                      <a:pt x="375" y="336"/>
                    </a:lnTo>
                    <a:lnTo>
                      <a:pt x="380" y="347"/>
                    </a:lnTo>
                    <a:lnTo>
                      <a:pt x="385" y="356"/>
                    </a:lnTo>
                    <a:lnTo>
                      <a:pt x="390" y="365"/>
                    </a:lnTo>
                    <a:lnTo>
                      <a:pt x="392" y="375"/>
                    </a:lnTo>
                    <a:lnTo>
                      <a:pt x="393" y="386"/>
                    </a:lnTo>
                    <a:lnTo>
                      <a:pt x="393" y="386"/>
                    </a:lnTo>
                    <a:lnTo>
                      <a:pt x="393" y="412"/>
                    </a:lnTo>
                    <a:lnTo>
                      <a:pt x="393" y="412"/>
                    </a:lnTo>
                    <a:lnTo>
                      <a:pt x="383" y="418"/>
                    </a:lnTo>
                    <a:lnTo>
                      <a:pt x="372" y="422"/>
                    </a:lnTo>
                    <a:lnTo>
                      <a:pt x="361" y="426"/>
                    </a:lnTo>
                    <a:lnTo>
                      <a:pt x="348" y="428"/>
                    </a:lnTo>
                    <a:lnTo>
                      <a:pt x="334" y="429"/>
                    </a:lnTo>
                    <a:lnTo>
                      <a:pt x="321" y="431"/>
                    </a:lnTo>
                    <a:lnTo>
                      <a:pt x="289" y="431"/>
                    </a:lnTo>
                    <a:lnTo>
                      <a:pt x="289" y="431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0" y="465"/>
                    </a:lnTo>
                    <a:lnTo>
                      <a:pt x="293" y="467"/>
                    </a:lnTo>
                    <a:lnTo>
                      <a:pt x="289" y="469"/>
                    </a:lnTo>
                    <a:lnTo>
                      <a:pt x="287" y="471"/>
                    </a:lnTo>
                    <a:lnTo>
                      <a:pt x="286" y="473"/>
                    </a:lnTo>
                    <a:lnTo>
                      <a:pt x="286" y="478"/>
                    </a:lnTo>
                    <a:lnTo>
                      <a:pt x="286" y="478"/>
                    </a:lnTo>
                    <a:lnTo>
                      <a:pt x="285" y="487"/>
                    </a:lnTo>
                    <a:lnTo>
                      <a:pt x="284" y="494"/>
                    </a:lnTo>
                    <a:lnTo>
                      <a:pt x="281" y="503"/>
                    </a:lnTo>
                    <a:lnTo>
                      <a:pt x="281" y="506"/>
                    </a:lnTo>
                    <a:lnTo>
                      <a:pt x="281" y="511"/>
                    </a:lnTo>
                    <a:lnTo>
                      <a:pt x="283" y="517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61" y="518"/>
                    </a:lnTo>
                    <a:lnTo>
                      <a:pt x="261" y="518"/>
                    </a:lnTo>
                    <a:lnTo>
                      <a:pt x="257" y="517"/>
                    </a:lnTo>
                    <a:lnTo>
                      <a:pt x="255" y="516"/>
                    </a:lnTo>
                    <a:lnTo>
                      <a:pt x="250" y="510"/>
                    </a:lnTo>
                    <a:lnTo>
                      <a:pt x="247" y="508"/>
                    </a:lnTo>
                    <a:lnTo>
                      <a:pt x="243" y="505"/>
                    </a:lnTo>
                    <a:lnTo>
                      <a:pt x="240" y="504"/>
                    </a:lnTo>
                    <a:lnTo>
                      <a:pt x="234" y="503"/>
                    </a:lnTo>
                    <a:lnTo>
                      <a:pt x="234" y="503"/>
                    </a:lnTo>
                    <a:lnTo>
                      <a:pt x="224" y="503"/>
                    </a:lnTo>
                    <a:lnTo>
                      <a:pt x="216" y="504"/>
                    </a:lnTo>
                    <a:lnTo>
                      <a:pt x="205" y="506"/>
                    </a:lnTo>
                    <a:lnTo>
                      <a:pt x="205" y="506"/>
                    </a:lnTo>
                    <a:lnTo>
                      <a:pt x="199" y="492"/>
                    </a:lnTo>
                    <a:lnTo>
                      <a:pt x="195" y="486"/>
                    </a:lnTo>
                    <a:lnTo>
                      <a:pt x="191" y="480"/>
                    </a:lnTo>
                    <a:lnTo>
                      <a:pt x="185" y="475"/>
                    </a:lnTo>
                    <a:lnTo>
                      <a:pt x="179" y="473"/>
                    </a:lnTo>
                    <a:lnTo>
                      <a:pt x="172" y="471"/>
                    </a:lnTo>
                    <a:lnTo>
                      <a:pt x="164" y="470"/>
                    </a:lnTo>
                    <a:lnTo>
                      <a:pt x="164" y="470"/>
                    </a:lnTo>
                    <a:lnTo>
                      <a:pt x="161" y="463"/>
                    </a:lnTo>
                    <a:lnTo>
                      <a:pt x="161" y="46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 13">
                <a:extLst>
                  <a:ext uri="{FF2B5EF4-FFF2-40B4-BE49-F238E27FC236}">
                    <a16:creationId xmlns:a16="http://schemas.microsoft.com/office/drawing/2014/main" xmlns="" id="{3FD57D79-2B5B-4058-837B-782611BA6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400" y="2567301"/>
                <a:ext cx="364970" cy="274622"/>
              </a:xfrm>
              <a:custGeom>
                <a:avLst/>
                <a:gdLst/>
                <a:ahLst/>
                <a:cxnLst>
                  <a:cxn ang="0">
                    <a:pos x="534" y="585"/>
                  </a:cxn>
                  <a:cxn ang="0">
                    <a:pos x="566" y="563"/>
                  </a:cxn>
                  <a:cxn ang="0">
                    <a:pos x="568" y="546"/>
                  </a:cxn>
                  <a:cxn ang="0">
                    <a:pos x="548" y="528"/>
                  </a:cxn>
                  <a:cxn ang="0">
                    <a:pos x="526" y="510"/>
                  </a:cxn>
                  <a:cxn ang="0">
                    <a:pos x="536" y="493"/>
                  </a:cxn>
                  <a:cxn ang="0">
                    <a:pos x="654" y="433"/>
                  </a:cxn>
                  <a:cxn ang="0">
                    <a:pos x="682" y="418"/>
                  </a:cxn>
                  <a:cxn ang="0">
                    <a:pos x="733" y="411"/>
                  </a:cxn>
                  <a:cxn ang="0">
                    <a:pos x="779" y="392"/>
                  </a:cxn>
                  <a:cxn ang="0">
                    <a:pos x="785" y="368"/>
                  </a:cxn>
                  <a:cxn ang="0">
                    <a:pos x="770" y="340"/>
                  </a:cxn>
                  <a:cxn ang="0">
                    <a:pos x="771" y="311"/>
                  </a:cxn>
                  <a:cxn ang="0">
                    <a:pos x="811" y="294"/>
                  </a:cxn>
                  <a:cxn ang="0">
                    <a:pos x="801" y="259"/>
                  </a:cxn>
                  <a:cxn ang="0">
                    <a:pos x="808" y="238"/>
                  </a:cxn>
                  <a:cxn ang="0">
                    <a:pos x="795" y="218"/>
                  </a:cxn>
                  <a:cxn ang="0">
                    <a:pos x="782" y="197"/>
                  </a:cxn>
                  <a:cxn ang="0">
                    <a:pos x="800" y="169"/>
                  </a:cxn>
                  <a:cxn ang="0">
                    <a:pos x="777" y="158"/>
                  </a:cxn>
                  <a:cxn ang="0">
                    <a:pos x="741" y="96"/>
                  </a:cxn>
                  <a:cxn ang="0">
                    <a:pos x="724" y="73"/>
                  </a:cxn>
                  <a:cxn ang="0">
                    <a:pos x="659" y="23"/>
                  </a:cxn>
                  <a:cxn ang="0">
                    <a:pos x="642" y="2"/>
                  </a:cxn>
                  <a:cxn ang="0">
                    <a:pos x="620" y="30"/>
                  </a:cxn>
                  <a:cxn ang="0">
                    <a:pos x="602" y="43"/>
                  </a:cxn>
                  <a:cxn ang="0">
                    <a:pos x="547" y="39"/>
                  </a:cxn>
                  <a:cxn ang="0">
                    <a:pos x="521" y="45"/>
                  </a:cxn>
                  <a:cxn ang="0">
                    <a:pos x="506" y="58"/>
                  </a:cxn>
                  <a:cxn ang="0">
                    <a:pos x="453" y="94"/>
                  </a:cxn>
                  <a:cxn ang="0">
                    <a:pos x="420" y="130"/>
                  </a:cxn>
                  <a:cxn ang="0">
                    <a:pos x="399" y="124"/>
                  </a:cxn>
                  <a:cxn ang="0">
                    <a:pos x="358" y="83"/>
                  </a:cxn>
                  <a:cxn ang="0">
                    <a:pos x="355" y="51"/>
                  </a:cxn>
                  <a:cxn ang="0">
                    <a:pos x="328" y="22"/>
                  </a:cxn>
                  <a:cxn ang="0">
                    <a:pos x="303" y="0"/>
                  </a:cxn>
                  <a:cxn ang="0">
                    <a:pos x="266" y="5"/>
                  </a:cxn>
                  <a:cxn ang="0">
                    <a:pos x="214" y="38"/>
                  </a:cxn>
                  <a:cxn ang="0">
                    <a:pos x="169" y="65"/>
                  </a:cxn>
                  <a:cxn ang="0">
                    <a:pos x="87" y="69"/>
                  </a:cxn>
                  <a:cxn ang="0">
                    <a:pos x="66" y="83"/>
                  </a:cxn>
                  <a:cxn ang="0">
                    <a:pos x="37" y="65"/>
                  </a:cxn>
                  <a:cxn ang="0">
                    <a:pos x="19" y="75"/>
                  </a:cxn>
                  <a:cxn ang="0">
                    <a:pos x="0" y="91"/>
                  </a:cxn>
                  <a:cxn ang="0">
                    <a:pos x="137" y="500"/>
                  </a:cxn>
                  <a:cxn ang="0">
                    <a:pos x="153" y="505"/>
                  </a:cxn>
                  <a:cxn ang="0">
                    <a:pos x="174" y="486"/>
                  </a:cxn>
                  <a:cxn ang="0">
                    <a:pos x="198" y="447"/>
                  </a:cxn>
                  <a:cxn ang="0">
                    <a:pos x="220" y="447"/>
                  </a:cxn>
                  <a:cxn ang="0">
                    <a:pos x="250" y="468"/>
                  </a:cxn>
                  <a:cxn ang="0">
                    <a:pos x="260" y="500"/>
                  </a:cxn>
                  <a:cxn ang="0">
                    <a:pos x="271" y="539"/>
                  </a:cxn>
                  <a:cxn ang="0">
                    <a:pos x="327" y="539"/>
                  </a:cxn>
                  <a:cxn ang="0">
                    <a:pos x="414" y="520"/>
                  </a:cxn>
                  <a:cxn ang="0">
                    <a:pos x="456" y="519"/>
                  </a:cxn>
                  <a:cxn ang="0">
                    <a:pos x="502" y="551"/>
                  </a:cxn>
                  <a:cxn ang="0">
                    <a:pos x="532" y="587"/>
                  </a:cxn>
                </a:cxnLst>
                <a:rect l="0" t="0" r="r" b="b"/>
                <a:pathLst>
                  <a:path w="811" h="590">
                    <a:moveTo>
                      <a:pt x="532" y="587"/>
                    </a:moveTo>
                    <a:lnTo>
                      <a:pt x="528" y="590"/>
                    </a:lnTo>
                    <a:lnTo>
                      <a:pt x="528" y="590"/>
                    </a:lnTo>
                    <a:lnTo>
                      <a:pt x="528" y="590"/>
                    </a:lnTo>
                    <a:lnTo>
                      <a:pt x="534" y="585"/>
                    </a:lnTo>
                    <a:lnTo>
                      <a:pt x="540" y="580"/>
                    </a:lnTo>
                    <a:lnTo>
                      <a:pt x="553" y="574"/>
                    </a:lnTo>
                    <a:lnTo>
                      <a:pt x="559" y="571"/>
                    </a:lnTo>
                    <a:lnTo>
                      <a:pt x="565" y="566"/>
                    </a:lnTo>
                    <a:lnTo>
                      <a:pt x="566" y="563"/>
                    </a:lnTo>
                    <a:lnTo>
                      <a:pt x="568" y="559"/>
                    </a:lnTo>
                    <a:lnTo>
                      <a:pt x="568" y="555"/>
                    </a:lnTo>
                    <a:lnTo>
                      <a:pt x="570" y="550"/>
                    </a:lnTo>
                    <a:lnTo>
                      <a:pt x="570" y="550"/>
                    </a:lnTo>
                    <a:lnTo>
                      <a:pt x="568" y="546"/>
                    </a:lnTo>
                    <a:lnTo>
                      <a:pt x="567" y="542"/>
                    </a:lnTo>
                    <a:lnTo>
                      <a:pt x="565" y="540"/>
                    </a:lnTo>
                    <a:lnTo>
                      <a:pt x="563" y="536"/>
                    </a:lnTo>
                    <a:lnTo>
                      <a:pt x="556" y="532"/>
                    </a:lnTo>
                    <a:lnTo>
                      <a:pt x="548" y="528"/>
                    </a:lnTo>
                    <a:lnTo>
                      <a:pt x="540" y="524"/>
                    </a:lnTo>
                    <a:lnTo>
                      <a:pt x="532" y="519"/>
                    </a:lnTo>
                    <a:lnTo>
                      <a:pt x="529" y="516"/>
                    </a:lnTo>
                    <a:lnTo>
                      <a:pt x="527" y="513"/>
                    </a:lnTo>
                    <a:lnTo>
                      <a:pt x="526" y="510"/>
                    </a:lnTo>
                    <a:lnTo>
                      <a:pt x="525" y="506"/>
                    </a:lnTo>
                    <a:lnTo>
                      <a:pt x="525" y="506"/>
                    </a:lnTo>
                    <a:lnTo>
                      <a:pt x="527" y="502"/>
                    </a:lnTo>
                    <a:lnTo>
                      <a:pt x="530" y="498"/>
                    </a:lnTo>
                    <a:lnTo>
                      <a:pt x="536" y="493"/>
                    </a:lnTo>
                    <a:lnTo>
                      <a:pt x="543" y="488"/>
                    </a:lnTo>
                    <a:lnTo>
                      <a:pt x="561" y="476"/>
                    </a:lnTo>
                    <a:lnTo>
                      <a:pt x="583" y="465"/>
                    </a:lnTo>
                    <a:lnTo>
                      <a:pt x="627" y="444"/>
                    </a:lnTo>
                    <a:lnTo>
                      <a:pt x="654" y="433"/>
                    </a:lnTo>
                    <a:lnTo>
                      <a:pt x="654" y="433"/>
                    </a:lnTo>
                    <a:lnTo>
                      <a:pt x="663" y="427"/>
                    </a:lnTo>
                    <a:lnTo>
                      <a:pt x="670" y="422"/>
                    </a:lnTo>
                    <a:lnTo>
                      <a:pt x="678" y="419"/>
                    </a:lnTo>
                    <a:lnTo>
                      <a:pt x="682" y="418"/>
                    </a:lnTo>
                    <a:lnTo>
                      <a:pt x="687" y="418"/>
                    </a:lnTo>
                    <a:lnTo>
                      <a:pt x="687" y="418"/>
                    </a:lnTo>
                    <a:lnTo>
                      <a:pt x="701" y="415"/>
                    </a:lnTo>
                    <a:lnTo>
                      <a:pt x="716" y="413"/>
                    </a:lnTo>
                    <a:lnTo>
                      <a:pt x="733" y="411"/>
                    </a:lnTo>
                    <a:lnTo>
                      <a:pt x="749" y="407"/>
                    </a:lnTo>
                    <a:lnTo>
                      <a:pt x="763" y="403"/>
                    </a:lnTo>
                    <a:lnTo>
                      <a:pt x="770" y="401"/>
                    </a:lnTo>
                    <a:lnTo>
                      <a:pt x="774" y="397"/>
                    </a:lnTo>
                    <a:lnTo>
                      <a:pt x="779" y="392"/>
                    </a:lnTo>
                    <a:lnTo>
                      <a:pt x="782" y="388"/>
                    </a:lnTo>
                    <a:lnTo>
                      <a:pt x="785" y="383"/>
                    </a:lnTo>
                    <a:lnTo>
                      <a:pt x="786" y="378"/>
                    </a:lnTo>
                    <a:lnTo>
                      <a:pt x="786" y="378"/>
                    </a:lnTo>
                    <a:lnTo>
                      <a:pt x="785" y="368"/>
                    </a:lnTo>
                    <a:lnTo>
                      <a:pt x="782" y="363"/>
                    </a:lnTo>
                    <a:lnTo>
                      <a:pt x="780" y="357"/>
                    </a:lnTo>
                    <a:lnTo>
                      <a:pt x="777" y="351"/>
                    </a:lnTo>
                    <a:lnTo>
                      <a:pt x="773" y="346"/>
                    </a:lnTo>
                    <a:lnTo>
                      <a:pt x="770" y="340"/>
                    </a:lnTo>
                    <a:lnTo>
                      <a:pt x="769" y="333"/>
                    </a:lnTo>
                    <a:lnTo>
                      <a:pt x="767" y="322"/>
                    </a:lnTo>
                    <a:lnTo>
                      <a:pt x="767" y="322"/>
                    </a:lnTo>
                    <a:lnTo>
                      <a:pt x="769" y="317"/>
                    </a:lnTo>
                    <a:lnTo>
                      <a:pt x="771" y="311"/>
                    </a:lnTo>
                    <a:lnTo>
                      <a:pt x="776" y="306"/>
                    </a:lnTo>
                    <a:lnTo>
                      <a:pt x="781" y="302"/>
                    </a:lnTo>
                    <a:lnTo>
                      <a:pt x="788" y="299"/>
                    </a:lnTo>
                    <a:lnTo>
                      <a:pt x="795" y="297"/>
                    </a:lnTo>
                    <a:lnTo>
                      <a:pt x="811" y="294"/>
                    </a:lnTo>
                    <a:lnTo>
                      <a:pt x="811" y="29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1" y="259"/>
                    </a:lnTo>
                    <a:lnTo>
                      <a:pt x="802" y="256"/>
                    </a:lnTo>
                    <a:lnTo>
                      <a:pt x="804" y="251"/>
                    </a:lnTo>
                    <a:lnTo>
                      <a:pt x="807" y="246"/>
                    </a:lnTo>
                    <a:lnTo>
                      <a:pt x="808" y="243"/>
                    </a:lnTo>
                    <a:lnTo>
                      <a:pt x="808" y="238"/>
                    </a:lnTo>
                    <a:lnTo>
                      <a:pt x="808" y="238"/>
                    </a:lnTo>
                    <a:lnTo>
                      <a:pt x="807" y="231"/>
                    </a:lnTo>
                    <a:lnTo>
                      <a:pt x="804" y="227"/>
                    </a:lnTo>
                    <a:lnTo>
                      <a:pt x="800" y="222"/>
                    </a:lnTo>
                    <a:lnTo>
                      <a:pt x="795" y="218"/>
                    </a:lnTo>
                    <a:lnTo>
                      <a:pt x="790" y="213"/>
                    </a:lnTo>
                    <a:lnTo>
                      <a:pt x="786" y="208"/>
                    </a:lnTo>
                    <a:lnTo>
                      <a:pt x="784" y="204"/>
                    </a:lnTo>
                    <a:lnTo>
                      <a:pt x="782" y="197"/>
                    </a:lnTo>
                    <a:lnTo>
                      <a:pt x="782" y="197"/>
                    </a:lnTo>
                    <a:lnTo>
                      <a:pt x="782" y="193"/>
                    </a:lnTo>
                    <a:lnTo>
                      <a:pt x="785" y="190"/>
                    </a:lnTo>
                    <a:lnTo>
                      <a:pt x="792" y="182"/>
                    </a:lnTo>
                    <a:lnTo>
                      <a:pt x="797" y="174"/>
                    </a:lnTo>
                    <a:lnTo>
                      <a:pt x="800" y="169"/>
                    </a:lnTo>
                    <a:lnTo>
                      <a:pt x="800" y="165"/>
                    </a:lnTo>
                    <a:lnTo>
                      <a:pt x="800" y="165"/>
                    </a:lnTo>
                    <a:lnTo>
                      <a:pt x="792" y="163"/>
                    </a:lnTo>
                    <a:lnTo>
                      <a:pt x="784" y="161"/>
                    </a:lnTo>
                    <a:lnTo>
                      <a:pt x="777" y="158"/>
                    </a:lnTo>
                    <a:lnTo>
                      <a:pt x="771" y="153"/>
                    </a:lnTo>
                    <a:lnTo>
                      <a:pt x="765" y="147"/>
                    </a:lnTo>
                    <a:lnTo>
                      <a:pt x="762" y="140"/>
                    </a:lnTo>
                    <a:lnTo>
                      <a:pt x="754" y="127"/>
                    </a:lnTo>
                    <a:lnTo>
                      <a:pt x="741" y="96"/>
                    </a:lnTo>
                    <a:lnTo>
                      <a:pt x="736" y="89"/>
                    </a:lnTo>
                    <a:lnTo>
                      <a:pt x="733" y="83"/>
                    </a:lnTo>
                    <a:lnTo>
                      <a:pt x="728" y="77"/>
                    </a:lnTo>
                    <a:lnTo>
                      <a:pt x="724" y="73"/>
                    </a:lnTo>
                    <a:lnTo>
                      <a:pt x="724" y="73"/>
                    </a:lnTo>
                    <a:lnTo>
                      <a:pt x="713" y="65"/>
                    </a:lnTo>
                    <a:lnTo>
                      <a:pt x="702" y="56"/>
                    </a:lnTo>
                    <a:lnTo>
                      <a:pt x="679" y="42"/>
                    </a:lnTo>
                    <a:lnTo>
                      <a:pt x="668" y="32"/>
                    </a:lnTo>
                    <a:lnTo>
                      <a:pt x="659" y="23"/>
                    </a:lnTo>
                    <a:lnTo>
                      <a:pt x="651" y="13"/>
                    </a:lnTo>
                    <a:lnTo>
                      <a:pt x="649" y="6"/>
                    </a:lnTo>
                    <a:lnTo>
                      <a:pt x="647" y="0"/>
                    </a:lnTo>
                    <a:lnTo>
                      <a:pt x="647" y="0"/>
                    </a:lnTo>
                    <a:lnTo>
                      <a:pt x="642" y="2"/>
                    </a:lnTo>
                    <a:lnTo>
                      <a:pt x="637" y="5"/>
                    </a:lnTo>
                    <a:lnTo>
                      <a:pt x="632" y="10"/>
                    </a:lnTo>
                    <a:lnTo>
                      <a:pt x="628" y="17"/>
                    </a:lnTo>
                    <a:lnTo>
                      <a:pt x="624" y="24"/>
                    </a:lnTo>
                    <a:lnTo>
                      <a:pt x="620" y="30"/>
                    </a:lnTo>
                    <a:lnTo>
                      <a:pt x="617" y="36"/>
                    </a:lnTo>
                    <a:lnTo>
                      <a:pt x="611" y="40"/>
                    </a:lnTo>
                    <a:lnTo>
                      <a:pt x="606" y="43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94" y="44"/>
                    </a:lnTo>
                    <a:lnTo>
                      <a:pt x="584" y="43"/>
                    </a:lnTo>
                    <a:lnTo>
                      <a:pt x="566" y="40"/>
                    </a:lnTo>
                    <a:lnTo>
                      <a:pt x="557" y="39"/>
                    </a:lnTo>
                    <a:lnTo>
                      <a:pt x="547" y="39"/>
                    </a:lnTo>
                    <a:lnTo>
                      <a:pt x="536" y="40"/>
                    </a:lnTo>
                    <a:lnTo>
                      <a:pt x="525" y="43"/>
                    </a:lnTo>
                    <a:lnTo>
                      <a:pt x="525" y="43"/>
                    </a:lnTo>
                    <a:lnTo>
                      <a:pt x="524" y="44"/>
                    </a:lnTo>
                    <a:lnTo>
                      <a:pt x="521" y="45"/>
                    </a:lnTo>
                    <a:lnTo>
                      <a:pt x="517" y="51"/>
                    </a:lnTo>
                    <a:lnTo>
                      <a:pt x="512" y="55"/>
                    </a:lnTo>
                    <a:lnTo>
                      <a:pt x="509" y="58"/>
                    </a:lnTo>
                    <a:lnTo>
                      <a:pt x="506" y="58"/>
                    </a:lnTo>
                    <a:lnTo>
                      <a:pt x="506" y="58"/>
                    </a:lnTo>
                    <a:lnTo>
                      <a:pt x="469" y="58"/>
                    </a:lnTo>
                    <a:lnTo>
                      <a:pt x="469" y="58"/>
                    </a:lnTo>
                    <a:lnTo>
                      <a:pt x="465" y="69"/>
                    </a:lnTo>
                    <a:lnTo>
                      <a:pt x="460" y="81"/>
                    </a:lnTo>
                    <a:lnTo>
                      <a:pt x="453" y="94"/>
                    </a:lnTo>
                    <a:lnTo>
                      <a:pt x="445" y="108"/>
                    </a:lnTo>
                    <a:lnTo>
                      <a:pt x="436" y="120"/>
                    </a:lnTo>
                    <a:lnTo>
                      <a:pt x="430" y="124"/>
                    </a:lnTo>
                    <a:lnTo>
                      <a:pt x="426" y="128"/>
                    </a:lnTo>
                    <a:lnTo>
                      <a:pt x="420" y="130"/>
                    </a:lnTo>
                    <a:lnTo>
                      <a:pt x="414" y="131"/>
                    </a:lnTo>
                    <a:lnTo>
                      <a:pt x="414" y="131"/>
                    </a:lnTo>
                    <a:lnTo>
                      <a:pt x="412" y="131"/>
                    </a:lnTo>
                    <a:lnTo>
                      <a:pt x="407" y="130"/>
                    </a:lnTo>
                    <a:lnTo>
                      <a:pt x="399" y="124"/>
                    </a:lnTo>
                    <a:lnTo>
                      <a:pt x="390" y="117"/>
                    </a:lnTo>
                    <a:lnTo>
                      <a:pt x="380" y="109"/>
                    </a:lnTo>
                    <a:lnTo>
                      <a:pt x="370" y="100"/>
                    </a:lnTo>
                    <a:lnTo>
                      <a:pt x="362" y="91"/>
                    </a:lnTo>
                    <a:lnTo>
                      <a:pt x="358" y="83"/>
                    </a:lnTo>
                    <a:lnTo>
                      <a:pt x="357" y="79"/>
                    </a:lnTo>
                    <a:lnTo>
                      <a:pt x="355" y="76"/>
                    </a:lnTo>
                    <a:lnTo>
                      <a:pt x="355" y="76"/>
                    </a:lnTo>
                    <a:lnTo>
                      <a:pt x="355" y="51"/>
                    </a:lnTo>
                    <a:lnTo>
                      <a:pt x="355" y="51"/>
                    </a:lnTo>
                    <a:lnTo>
                      <a:pt x="351" y="48"/>
                    </a:lnTo>
                    <a:lnTo>
                      <a:pt x="347" y="46"/>
                    </a:lnTo>
                    <a:lnTo>
                      <a:pt x="341" y="39"/>
                    </a:lnTo>
                    <a:lnTo>
                      <a:pt x="334" y="31"/>
                    </a:lnTo>
                    <a:lnTo>
                      <a:pt x="328" y="22"/>
                    </a:lnTo>
                    <a:lnTo>
                      <a:pt x="322" y="14"/>
                    </a:lnTo>
                    <a:lnTo>
                      <a:pt x="315" y="7"/>
                    </a:lnTo>
                    <a:lnTo>
                      <a:pt x="311" y="4"/>
                    </a:lnTo>
                    <a:lnTo>
                      <a:pt x="307" y="1"/>
                    </a:lnTo>
                    <a:lnTo>
                      <a:pt x="303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5" y="0"/>
                    </a:lnTo>
                    <a:lnTo>
                      <a:pt x="275" y="2"/>
                    </a:lnTo>
                    <a:lnTo>
                      <a:pt x="266" y="5"/>
                    </a:lnTo>
                    <a:lnTo>
                      <a:pt x="258" y="8"/>
                    </a:lnTo>
                    <a:lnTo>
                      <a:pt x="250" y="12"/>
                    </a:lnTo>
                    <a:lnTo>
                      <a:pt x="242" y="16"/>
                    </a:lnTo>
                    <a:lnTo>
                      <a:pt x="228" y="27"/>
                    </a:lnTo>
                    <a:lnTo>
                      <a:pt x="214" y="38"/>
                    </a:lnTo>
                    <a:lnTo>
                      <a:pt x="200" y="48"/>
                    </a:lnTo>
                    <a:lnTo>
                      <a:pt x="185" y="58"/>
                    </a:lnTo>
                    <a:lnTo>
                      <a:pt x="177" y="62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55" y="67"/>
                    </a:lnTo>
                    <a:lnTo>
                      <a:pt x="140" y="67"/>
                    </a:lnTo>
                    <a:lnTo>
                      <a:pt x="113" y="66"/>
                    </a:lnTo>
                    <a:lnTo>
                      <a:pt x="100" y="67"/>
                    </a:lnTo>
                    <a:lnTo>
                      <a:pt x="87" y="69"/>
                    </a:lnTo>
                    <a:lnTo>
                      <a:pt x="82" y="71"/>
                    </a:lnTo>
                    <a:lnTo>
                      <a:pt x="76" y="74"/>
                    </a:lnTo>
                    <a:lnTo>
                      <a:pt x="71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0" y="78"/>
                    </a:lnTo>
                    <a:lnTo>
                      <a:pt x="52" y="73"/>
                    </a:lnTo>
                    <a:lnTo>
                      <a:pt x="45" y="67"/>
                    </a:lnTo>
                    <a:lnTo>
                      <a:pt x="40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2" y="71"/>
                    </a:lnTo>
                    <a:lnTo>
                      <a:pt x="19" y="75"/>
                    </a:lnTo>
                    <a:lnTo>
                      <a:pt x="16" y="79"/>
                    </a:lnTo>
                    <a:lnTo>
                      <a:pt x="11" y="83"/>
                    </a:lnTo>
                    <a:lnTo>
                      <a:pt x="7" y="88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3" y="494"/>
                    </a:lnTo>
                    <a:lnTo>
                      <a:pt x="137" y="500"/>
                    </a:lnTo>
                    <a:lnTo>
                      <a:pt x="141" y="504"/>
                    </a:lnTo>
                    <a:lnTo>
                      <a:pt x="144" y="505"/>
                    </a:lnTo>
                    <a:lnTo>
                      <a:pt x="146" y="506"/>
                    </a:lnTo>
                    <a:lnTo>
                      <a:pt x="146" y="506"/>
                    </a:lnTo>
                    <a:lnTo>
                      <a:pt x="153" y="505"/>
                    </a:lnTo>
                    <a:lnTo>
                      <a:pt x="159" y="503"/>
                    </a:lnTo>
                    <a:lnTo>
                      <a:pt x="163" y="501"/>
                    </a:lnTo>
                    <a:lnTo>
                      <a:pt x="167" y="496"/>
                    </a:lnTo>
                    <a:lnTo>
                      <a:pt x="170" y="491"/>
                    </a:lnTo>
                    <a:lnTo>
                      <a:pt x="174" y="486"/>
                    </a:lnTo>
                    <a:lnTo>
                      <a:pt x="179" y="475"/>
                    </a:lnTo>
                    <a:lnTo>
                      <a:pt x="184" y="464"/>
                    </a:lnTo>
                    <a:lnTo>
                      <a:pt x="190" y="453"/>
                    </a:lnTo>
                    <a:lnTo>
                      <a:pt x="194" y="449"/>
                    </a:lnTo>
                    <a:lnTo>
                      <a:pt x="198" y="447"/>
                    </a:lnTo>
                    <a:lnTo>
                      <a:pt x="202" y="444"/>
                    </a:lnTo>
                    <a:lnTo>
                      <a:pt x="208" y="443"/>
                    </a:lnTo>
                    <a:lnTo>
                      <a:pt x="208" y="443"/>
                    </a:lnTo>
                    <a:lnTo>
                      <a:pt x="214" y="444"/>
                    </a:lnTo>
                    <a:lnTo>
                      <a:pt x="220" y="447"/>
                    </a:lnTo>
                    <a:lnTo>
                      <a:pt x="234" y="452"/>
                    </a:lnTo>
                    <a:lnTo>
                      <a:pt x="239" y="456"/>
                    </a:lnTo>
                    <a:lnTo>
                      <a:pt x="245" y="460"/>
                    </a:lnTo>
                    <a:lnTo>
                      <a:pt x="248" y="465"/>
                    </a:lnTo>
                    <a:lnTo>
                      <a:pt x="250" y="468"/>
                    </a:lnTo>
                    <a:lnTo>
                      <a:pt x="250" y="468"/>
                    </a:lnTo>
                    <a:lnTo>
                      <a:pt x="251" y="480"/>
                    </a:lnTo>
                    <a:lnTo>
                      <a:pt x="253" y="488"/>
                    </a:lnTo>
                    <a:lnTo>
                      <a:pt x="257" y="494"/>
                    </a:lnTo>
                    <a:lnTo>
                      <a:pt x="260" y="500"/>
                    </a:lnTo>
                    <a:lnTo>
                      <a:pt x="265" y="506"/>
                    </a:lnTo>
                    <a:lnTo>
                      <a:pt x="268" y="514"/>
                    </a:lnTo>
                    <a:lnTo>
                      <a:pt x="270" y="525"/>
                    </a:lnTo>
                    <a:lnTo>
                      <a:pt x="271" y="539"/>
                    </a:lnTo>
                    <a:lnTo>
                      <a:pt x="271" y="539"/>
                    </a:lnTo>
                    <a:lnTo>
                      <a:pt x="276" y="537"/>
                    </a:lnTo>
                    <a:lnTo>
                      <a:pt x="282" y="537"/>
                    </a:lnTo>
                    <a:lnTo>
                      <a:pt x="296" y="537"/>
                    </a:lnTo>
                    <a:lnTo>
                      <a:pt x="327" y="539"/>
                    </a:lnTo>
                    <a:lnTo>
                      <a:pt x="327" y="539"/>
                    </a:lnTo>
                    <a:lnTo>
                      <a:pt x="344" y="537"/>
                    </a:lnTo>
                    <a:lnTo>
                      <a:pt x="359" y="535"/>
                    </a:lnTo>
                    <a:lnTo>
                      <a:pt x="374" y="532"/>
                    </a:lnTo>
                    <a:lnTo>
                      <a:pt x="388" y="528"/>
                    </a:lnTo>
                    <a:lnTo>
                      <a:pt x="414" y="520"/>
                    </a:lnTo>
                    <a:lnTo>
                      <a:pt x="427" y="518"/>
                    </a:lnTo>
                    <a:lnTo>
                      <a:pt x="441" y="517"/>
                    </a:lnTo>
                    <a:lnTo>
                      <a:pt x="441" y="517"/>
                    </a:lnTo>
                    <a:lnTo>
                      <a:pt x="448" y="518"/>
                    </a:lnTo>
                    <a:lnTo>
                      <a:pt x="456" y="519"/>
                    </a:lnTo>
                    <a:lnTo>
                      <a:pt x="463" y="521"/>
                    </a:lnTo>
                    <a:lnTo>
                      <a:pt x="468" y="524"/>
                    </a:lnTo>
                    <a:lnTo>
                      <a:pt x="481" y="532"/>
                    </a:lnTo>
                    <a:lnTo>
                      <a:pt x="492" y="541"/>
                    </a:lnTo>
                    <a:lnTo>
                      <a:pt x="502" y="551"/>
                    </a:lnTo>
                    <a:lnTo>
                      <a:pt x="510" y="563"/>
                    </a:lnTo>
                    <a:lnTo>
                      <a:pt x="517" y="575"/>
                    </a:lnTo>
                    <a:lnTo>
                      <a:pt x="521" y="587"/>
                    </a:lnTo>
                    <a:lnTo>
                      <a:pt x="521" y="587"/>
                    </a:lnTo>
                    <a:lnTo>
                      <a:pt x="532" y="587"/>
                    </a:lnTo>
                    <a:lnTo>
                      <a:pt x="532" y="58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 14">
                <a:extLst>
                  <a:ext uri="{FF2B5EF4-FFF2-40B4-BE49-F238E27FC236}">
                    <a16:creationId xmlns:a16="http://schemas.microsoft.com/office/drawing/2014/main" xmlns="" id="{055DCEFB-D927-48ED-B7BC-6A7D72AC1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925" y="2259391"/>
                <a:ext cx="214420" cy="576290"/>
              </a:xfrm>
              <a:custGeom>
                <a:avLst/>
                <a:gdLst/>
                <a:ahLst/>
                <a:cxnLst>
                  <a:cxn ang="0">
                    <a:pos x="105" y="476"/>
                  </a:cxn>
                  <a:cxn ang="0">
                    <a:pos x="125" y="463"/>
                  </a:cxn>
                  <a:cxn ang="0">
                    <a:pos x="122" y="443"/>
                  </a:cxn>
                  <a:cxn ang="0">
                    <a:pos x="111" y="413"/>
                  </a:cxn>
                  <a:cxn ang="0">
                    <a:pos x="114" y="387"/>
                  </a:cxn>
                  <a:cxn ang="0">
                    <a:pos x="140" y="351"/>
                  </a:cxn>
                  <a:cxn ang="0">
                    <a:pos x="154" y="345"/>
                  </a:cxn>
                  <a:cxn ang="0">
                    <a:pos x="243" y="337"/>
                  </a:cxn>
                  <a:cxn ang="0">
                    <a:pos x="287" y="320"/>
                  </a:cxn>
                  <a:cxn ang="0">
                    <a:pos x="311" y="284"/>
                  </a:cxn>
                  <a:cxn ang="0">
                    <a:pos x="308" y="258"/>
                  </a:cxn>
                  <a:cxn ang="0">
                    <a:pos x="290" y="234"/>
                  </a:cxn>
                  <a:cxn ang="0">
                    <a:pos x="287" y="217"/>
                  </a:cxn>
                  <a:cxn ang="0">
                    <a:pos x="309" y="201"/>
                  </a:cxn>
                  <a:cxn ang="0">
                    <a:pos x="337" y="176"/>
                  </a:cxn>
                  <a:cxn ang="0">
                    <a:pos x="337" y="117"/>
                  </a:cxn>
                  <a:cxn ang="0">
                    <a:pos x="318" y="113"/>
                  </a:cxn>
                  <a:cxn ang="0">
                    <a:pos x="294" y="117"/>
                  </a:cxn>
                  <a:cxn ang="0">
                    <a:pos x="228" y="87"/>
                  </a:cxn>
                  <a:cxn ang="0">
                    <a:pos x="290" y="0"/>
                  </a:cxn>
                  <a:cxn ang="0">
                    <a:pos x="356" y="31"/>
                  </a:cxn>
                  <a:cxn ang="0">
                    <a:pos x="367" y="40"/>
                  </a:cxn>
                  <a:cxn ang="0">
                    <a:pos x="371" y="78"/>
                  </a:cxn>
                  <a:cxn ang="0">
                    <a:pos x="379" y="91"/>
                  </a:cxn>
                  <a:cxn ang="0">
                    <a:pos x="390" y="90"/>
                  </a:cxn>
                  <a:cxn ang="0">
                    <a:pos x="415" y="77"/>
                  </a:cxn>
                  <a:cxn ang="0">
                    <a:pos x="424" y="129"/>
                  </a:cxn>
                  <a:cxn ang="0">
                    <a:pos x="453" y="214"/>
                  </a:cxn>
                  <a:cxn ang="0">
                    <a:pos x="466" y="411"/>
                  </a:cxn>
                  <a:cxn ang="0">
                    <a:pos x="471" y="756"/>
                  </a:cxn>
                  <a:cxn ang="0">
                    <a:pos x="463" y="830"/>
                  </a:cxn>
                  <a:cxn ang="0">
                    <a:pos x="431" y="925"/>
                  </a:cxn>
                  <a:cxn ang="0">
                    <a:pos x="390" y="1000"/>
                  </a:cxn>
                  <a:cxn ang="0">
                    <a:pos x="348" y="1040"/>
                  </a:cxn>
                  <a:cxn ang="0">
                    <a:pos x="313" y="1055"/>
                  </a:cxn>
                  <a:cxn ang="0">
                    <a:pos x="287" y="1056"/>
                  </a:cxn>
                  <a:cxn ang="0">
                    <a:pos x="267" y="1043"/>
                  </a:cxn>
                  <a:cxn ang="0">
                    <a:pos x="250" y="1018"/>
                  </a:cxn>
                  <a:cxn ang="0">
                    <a:pos x="228" y="1022"/>
                  </a:cxn>
                  <a:cxn ang="0">
                    <a:pos x="211" y="1036"/>
                  </a:cxn>
                  <a:cxn ang="0">
                    <a:pos x="202" y="1057"/>
                  </a:cxn>
                  <a:cxn ang="0">
                    <a:pos x="199" y="1133"/>
                  </a:cxn>
                  <a:cxn ang="0">
                    <a:pos x="163" y="1179"/>
                  </a:cxn>
                  <a:cxn ang="0">
                    <a:pos x="149" y="1192"/>
                  </a:cxn>
                  <a:cxn ang="0">
                    <a:pos x="153" y="1211"/>
                  </a:cxn>
                  <a:cxn ang="0">
                    <a:pos x="159" y="1228"/>
                  </a:cxn>
                  <a:cxn ang="0">
                    <a:pos x="129" y="1196"/>
                  </a:cxn>
                  <a:cxn ang="0">
                    <a:pos x="126" y="1168"/>
                  </a:cxn>
                  <a:cxn ang="0">
                    <a:pos x="150" y="1140"/>
                  </a:cxn>
                  <a:cxn ang="0">
                    <a:pos x="158" y="1113"/>
                  </a:cxn>
                  <a:cxn ang="0">
                    <a:pos x="136" y="1049"/>
                  </a:cxn>
                  <a:cxn ang="0">
                    <a:pos x="74" y="957"/>
                  </a:cxn>
                  <a:cxn ang="0">
                    <a:pos x="14" y="903"/>
                  </a:cxn>
                  <a:cxn ang="0">
                    <a:pos x="1" y="875"/>
                  </a:cxn>
                  <a:cxn ang="0">
                    <a:pos x="21" y="787"/>
                  </a:cxn>
                  <a:cxn ang="0">
                    <a:pos x="52" y="761"/>
                  </a:cxn>
                  <a:cxn ang="0">
                    <a:pos x="154" y="744"/>
                  </a:cxn>
                  <a:cxn ang="0">
                    <a:pos x="144" y="662"/>
                  </a:cxn>
                  <a:cxn ang="0">
                    <a:pos x="105" y="530"/>
                  </a:cxn>
                  <a:cxn ang="0">
                    <a:pos x="84" y="478"/>
                  </a:cxn>
                </a:cxnLst>
                <a:rect l="0" t="0" r="r" b="b"/>
                <a:pathLst>
                  <a:path w="473" h="1240">
                    <a:moveTo>
                      <a:pt x="84" y="478"/>
                    </a:moveTo>
                    <a:lnTo>
                      <a:pt x="84" y="478"/>
                    </a:lnTo>
                    <a:lnTo>
                      <a:pt x="98" y="476"/>
                    </a:lnTo>
                    <a:lnTo>
                      <a:pt x="105" y="476"/>
                    </a:lnTo>
                    <a:lnTo>
                      <a:pt x="112" y="474"/>
                    </a:lnTo>
                    <a:lnTo>
                      <a:pt x="117" y="472"/>
                    </a:lnTo>
                    <a:lnTo>
                      <a:pt x="121" y="468"/>
                    </a:lnTo>
                    <a:lnTo>
                      <a:pt x="125" y="463"/>
                    </a:lnTo>
                    <a:lnTo>
                      <a:pt x="125" y="456"/>
                    </a:lnTo>
                    <a:lnTo>
                      <a:pt x="125" y="456"/>
                    </a:lnTo>
                    <a:lnTo>
                      <a:pt x="125" y="449"/>
                    </a:lnTo>
                    <a:lnTo>
                      <a:pt x="122" y="443"/>
                    </a:lnTo>
                    <a:lnTo>
                      <a:pt x="118" y="433"/>
                    </a:lnTo>
                    <a:lnTo>
                      <a:pt x="115" y="427"/>
                    </a:lnTo>
                    <a:lnTo>
                      <a:pt x="113" y="420"/>
                    </a:lnTo>
                    <a:lnTo>
                      <a:pt x="111" y="413"/>
                    </a:lnTo>
                    <a:lnTo>
                      <a:pt x="111" y="404"/>
                    </a:lnTo>
                    <a:lnTo>
                      <a:pt x="111" y="404"/>
                    </a:lnTo>
                    <a:lnTo>
                      <a:pt x="112" y="396"/>
                    </a:lnTo>
                    <a:lnTo>
                      <a:pt x="114" y="387"/>
                    </a:lnTo>
                    <a:lnTo>
                      <a:pt x="119" y="377"/>
                    </a:lnTo>
                    <a:lnTo>
                      <a:pt x="126" y="367"/>
                    </a:lnTo>
                    <a:lnTo>
                      <a:pt x="133" y="359"/>
                    </a:lnTo>
                    <a:lnTo>
                      <a:pt x="140" y="351"/>
                    </a:lnTo>
                    <a:lnTo>
                      <a:pt x="148" y="346"/>
                    </a:lnTo>
                    <a:lnTo>
                      <a:pt x="151" y="345"/>
                    </a:lnTo>
                    <a:lnTo>
                      <a:pt x="154" y="345"/>
                    </a:lnTo>
                    <a:lnTo>
                      <a:pt x="154" y="345"/>
                    </a:lnTo>
                    <a:lnTo>
                      <a:pt x="179" y="344"/>
                    </a:lnTo>
                    <a:lnTo>
                      <a:pt x="204" y="343"/>
                    </a:lnTo>
                    <a:lnTo>
                      <a:pt x="230" y="341"/>
                    </a:lnTo>
                    <a:lnTo>
                      <a:pt x="243" y="337"/>
                    </a:lnTo>
                    <a:lnTo>
                      <a:pt x="256" y="335"/>
                    </a:lnTo>
                    <a:lnTo>
                      <a:pt x="267" y="330"/>
                    </a:lnTo>
                    <a:lnTo>
                      <a:pt x="278" y="326"/>
                    </a:lnTo>
                    <a:lnTo>
                      <a:pt x="287" y="320"/>
                    </a:lnTo>
                    <a:lnTo>
                      <a:pt x="296" y="313"/>
                    </a:lnTo>
                    <a:lnTo>
                      <a:pt x="303" y="304"/>
                    </a:lnTo>
                    <a:lnTo>
                      <a:pt x="308" y="295"/>
                    </a:lnTo>
                    <a:lnTo>
                      <a:pt x="311" y="284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1" y="265"/>
                    </a:lnTo>
                    <a:lnTo>
                      <a:pt x="308" y="258"/>
                    </a:lnTo>
                    <a:lnTo>
                      <a:pt x="304" y="252"/>
                    </a:lnTo>
                    <a:lnTo>
                      <a:pt x="299" y="246"/>
                    </a:lnTo>
                    <a:lnTo>
                      <a:pt x="295" y="239"/>
                    </a:lnTo>
                    <a:lnTo>
                      <a:pt x="290" y="234"/>
                    </a:lnTo>
                    <a:lnTo>
                      <a:pt x="288" y="227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7"/>
                    </a:lnTo>
                    <a:lnTo>
                      <a:pt x="289" y="215"/>
                    </a:lnTo>
                    <a:lnTo>
                      <a:pt x="294" y="211"/>
                    </a:lnTo>
                    <a:lnTo>
                      <a:pt x="299" y="206"/>
                    </a:lnTo>
                    <a:lnTo>
                      <a:pt x="309" y="201"/>
                    </a:lnTo>
                    <a:lnTo>
                      <a:pt x="317" y="196"/>
                    </a:lnTo>
                    <a:lnTo>
                      <a:pt x="325" y="190"/>
                    </a:lnTo>
                    <a:lnTo>
                      <a:pt x="333" y="184"/>
                    </a:lnTo>
                    <a:lnTo>
                      <a:pt x="337" y="176"/>
                    </a:lnTo>
                    <a:lnTo>
                      <a:pt x="337" y="176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1" y="114"/>
                    </a:lnTo>
                    <a:lnTo>
                      <a:pt x="326" y="113"/>
                    </a:lnTo>
                    <a:lnTo>
                      <a:pt x="321" y="113"/>
                    </a:lnTo>
                    <a:lnTo>
                      <a:pt x="318" y="113"/>
                    </a:lnTo>
                    <a:lnTo>
                      <a:pt x="309" y="116"/>
                    </a:lnTo>
                    <a:lnTo>
                      <a:pt x="302" y="117"/>
                    </a:lnTo>
                    <a:lnTo>
                      <a:pt x="294" y="117"/>
                    </a:lnTo>
                    <a:lnTo>
                      <a:pt x="294" y="117"/>
                    </a:lnTo>
                    <a:lnTo>
                      <a:pt x="289" y="116"/>
                    </a:lnTo>
                    <a:lnTo>
                      <a:pt x="281" y="113"/>
                    </a:lnTo>
                    <a:lnTo>
                      <a:pt x="258" y="102"/>
                    </a:lnTo>
                    <a:lnTo>
                      <a:pt x="228" y="87"/>
                    </a:lnTo>
                    <a:lnTo>
                      <a:pt x="228" y="87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6" y="1"/>
                    </a:lnTo>
                    <a:lnTo>
                      <a:pt x="305" y="5"/>
                    </a:lnTo>
                    <a:lnTo>
                      <a:pt x="332" y="17"/>
                    </a:lnTo>
                    <a:lnTo>
                      <a:pt x="356" y="31"/>
                    </a:lnTo>
                    <a:lnTo>
                      <a:pt x="364" y="37"/>
                    </a:lnTo>
                    <a:lnTo>
                      <a:pt x="366" y="39"/>
                    </a:lnTo>
                    <a:lnTo>
                      <a:pt x="367" y="40"/>
                    </a:lnTo>
                    <a:lnTo>
                      <a:pt x="367" y="40"/>
                    </a:lnTo>
                    <a:lnTo>
                      <a:pt x="370" y="46"/>
                    </a:lnTo>
                    <a:lnTo>
                      <a:pt x="371" y="53"/>
                    </a:lnTo>
                    <a:lnTo>
                      <a:pt x="371" y="70"/>
                    </a:lnTo>
                    <a:lnTo>
                      <a:pt x="371" y="78"/>
                    </a:lnTo>
                    <a:lnTo>
                      <a:pt x="373" y="85"/>
                    </a:lnTo>
                    <a:lnTo>
                      <a:pt x="374" y="87"/>
                    </a:lnTo>
                    <a:lnTo>
                      <a:pt x="377" y="90"/>
                    </a:lnTo>
                    <a:lnTo>
                      <a:pt x="379" y="91"/>
                    </a:lnTo>
                    <a:lnTo>
                      <a:pt x="382" y="92"/>
                    </a:lnTo>
                    <a:lnTo>
                      <a:pt x="382" y="92"/>
                    </a:lnTo>
                    <a:lnTo>
                      <a:pt x="386" y="91"/>
                    </a:lnTo>
                    <a:lnTo>
                      <a:pt x="390" y="90"/>
                    </a:lnTo>
                    <a:lnTo>
                      <a:pt x="397" y="85"/>
                    </a:lnTo>
                    <a:lnTo>
                      <a:pt x="405" y="81"/>
                    </a:lnTo>
                    <a:lnTo>
                      <a:pt x="410" y="78"/>
                    </a:lnTo>
                    <a:lnTo>
                      <a:pt x="415" y="77"/>
                    </a:lnTo>
                    <a:lnTo>
                      <a:pt x="415" y="77"/>
                    </a:lnTo>
                    <a:lnTo>
                      <a:pt x="417" y="93"/>
                    </a:lnTo>
                    <a:lnTo>
                      <a:pt x="420" y="110"/>
                    </a:lnTo>
                    <a:lnTo>
                      <a:pt x="424" y="129"/>
                    </a:lnTo>
                    <a:lnTo>
                      <a:pt x="430" y="148"/>
                    </a:lnTo>
                    <a:lnTo>
                      <a:pt x="436" y="169"/>
                    </a:lnTo>
                    <a:lnTo>
                      <a:pt x="443" y="191"/>
                    </a:lnTo>
                    <a:lnTo>
                      <a:pt x="453" y="214"/>
                    </a:lnTo>
                    <a:lnTo>
                      <a:pt x="463" y="238"/>
                    </a:lnTo>
                    <a:lnTo>
                      <a:pt x="463" y="238"/>
                    </a:lnTo>
                    <a:lnTo>
                      <a:pt x="464" y="324"/>
                    </a:lnTo>
                    <a:lnTo>
                      <a:pt x="466" y="411"/>
                    </a:lnTo>
                    <a:lnTo>
                      <a:pt x="471" y="579"/>
                    </a:lnTo>
                    <a:lnTo>
                      <a:pt x="473" y="656"/>
                    </a:lnTo>
                    <a:lnTo>
                      <a:pt x="472" y="725"/>
                    </a:lnTo>
                    <a:lnTo>
                      <a:pt x="471" y="756"/>
                    </a:lnTo>
                    <a:lnTo>
                      <a:pt x="470" y="784"/>
                    </a:lnTo>
                    <a:lnTo>
                      <a:pt x="466" y="808"/>
                    </a:lnTo>
                    <a:lnTo>
                      <a:pt x="463" y="830"/>
                    </a:lnTo>
                    <a:lnTo>
                      <a:pt x="463" y="830"/>
                    </a:lnTo>
                    <a:lnTo>
                      <a:pt x="456" y="855"/>
                    </a:lnTo>
                    <a:lnTo>
                      <a:pt x="446" y="888"/>
                    </a:lnTo>
                    <a:lnTo>
                      <a:pt x="439" y="907"/>
                    </a:lnTo>
                    <a:lnTo>
                      <a:pt x="431" y="925"/>
                    </a:lnTo>
                    <a:lnTo>
                      <a:pt x="423" y="945"/>
                    </a:lnTo>
                    <a:lnTo>
                      <a:pt x="413" y="964"/>
                    </a:lnTo>
                    <a:lnTo>
                      <a:pt x="402" y="983"/>
                    </a:lnTo>
                    <a:lnTo>
                      <a:pt x="390" y="1000"/>
                    </a:lnTo>
                    <a:lnTo>
                      <a:pt x="378" y="1015"/>
                    </a:lnTo>
                    <a:lnTo>
                      <a:pt x="363" y="1029"/>
                    </a:lnTo>
                    <a:lnTo>
                      <a:pt x="356" y="1036"/>
                    </a:lnTo>
                    <a:lnTo>
                      <a:pt x="348" y="1040"/>
                    </a:lnTo>
                    <a:lnTo>
                      <a:pt x="340" y="1045"/>
                    </a:lnTo>
                    <a:lnTo>
                      <a:pt x="331" y="1049"/>
                    </a:lnTo>
                    <a:lnTo>
                      <a:pt x="322" y="1053"/>
                    </a:lnTo>
                    <a:lnTo>
                      <a:pt x="313" y="1055"/>
                    </a:lnTo>
                    <a:lnTo>
                      <a:pt x="304" y="1056"/>
                    </a:lnTo>
                    <a:lnTo>
                      <a:pt x="294" y="1056"/>
                    </a:lnTo>
                    <a:lnTo>
                      <a:pt x="294" y="1056"/>
                    </a:lnTo>
                    <a:lnTo>
                      <a:pt x="287" y="1056"/>
                    </a:lnTo>
                    <a:lnTo>
                      <a:pt x="280" y="1054"/>
                    </a:lnTo>
                    <a:lnTo>
                      <a:pt x="274" y="1051"/>
                    </a:lnTo>
                    <a:lnTo>
                      <a:pt x="271" y="1047"/>
                    </a:lnTo>
                    <a:lnTo>
                      <a:pt x="267" y="1043"/>
                    </a:lnTo>
                    <a:lnTo>
                      <a:pt x="264" y="1038"/>
                    </a:lnTo>
                    <a:lnTo>
                      <a:pt x="258" y="1029"/>
                    </a:lnTo>
                    <a:lnTo>
                      <a:pt x="252" y="1021"/>
                    </a:lnTo>
                    <a:lnTo>
                      <a:pt x="250" y="1018"/>
                    </a:lnTo>
                    <a:lnTo>
                      <a:pt x="245" y="1017"/>
                    </a:lnTo>
                    <a:lnTo>
                      <a:pt x="241" y="1016"/>
                    </a:lnTo>
                    <a:lnTo>
                      <a:pt x="235" y="1018"/>
                    </a:lnTo>
                    <a:lnTo>
                      <a:pt x="228" y="1022"/>
                    </a:lnTo>
                    <a:lnTo>
                      <a:pt x="220" y="1028"/>
                    </a:lnTo>
                    <a:lnTo>
                      <a:pt x="220" y="1028"/>
                    </a:lnTo>
                    <a:lnTo>
                      <a:pt x="215" y="1032"/>
                    </a:lnTo>
                    <a:lnTo>
                      <a:pt x="211" y="1036"/>
                    </a:lnTo>
                    <a:lnTo>
                      <a:pt x="207" y="1040"/>
                    </a:lnTo>
                    <a:lnTo>
                      <a:pt x="205" y="1046"/>
                    </a:lnTo>
                    <a:lnTo>
                      <a:pt x="203" y="1052"/>
                    </a:lnTo>
                    <a:lnTo>
                      <a:pt x="202" y="1057"/>
                    </a:lnTo>
                    <a:lnTo>
                      <a:pt x="199" y="1071"/>
                    </a:lnTo>
                    <a:lnTo>
                      <a:pt x="199" y="1087"/>
                    </a:lnTo>
                    <a:lnTo>
                      <a:pt x="199" y="1108"/>
                    </a:lnTo>
                    <a:lnTo>
                      <a:pt x="199" y="1133"/>
                    </a:lnTo>
                    <a:lnTo>
                      <a:pt x="198" y="1163"/>
                    </a:lnTo>
                    <a:lnTo>
                      <a:pt x="198" y="1163"/>
                    </a:lnTo>
                    <a:lnTo>
                      <a:pt x="178" y="1171"/>
                    </a:lnTo>
                    <a:lnTo>
                      <a:pt x="163" y="1179"/>
                    </a:lnTo>
                    <a:lnTo>
                      <a:pt x="157" y="1182"/>
                    </a:lnTo>
                    <a:lnTo>
                      <a:pt x="153" y="1185"/>
                    </a:lnTo>
                    <a:lnTo>
                      <a:pt x="150" y="1189"/>
                    </a:lnTo>
                    <a:lnTo>
                      <a:pt x="149" y="1192"/>
                    </a:lnTo>
                    <a:lnTo>
                      <a:pt x="148" y="1197"/>
                    </a:lnTo>
                    <a:lnTo>
                      <a:pt x="149" y="1200"/>
                    </a:lnTo>
                    <a:lnTo>
                      <a:pt x="151" y="1205"/>
                    </a:lnTo>
                    <a:lnTo>
                      <a:pt x="153" y="1211"/>
                    </a:lnTo>
                    <a:lnTo>
                      <a:pt x="163" y="1224"/>
                    </a:lnTo>
                    <a:lnTo>
                      <a:pt x="176" y="1240"/>
                    </a:lnTo>
                    <a:lnTo>
                      <a:pt x="176" y="1240"/>
                    </a:lnTo>
                    <a:lnTo>
                      <a:pt x="159" y="1228"/>
                    </a:lnTo>
                    <a:lnTo>
                      <a:pt x="144" y="1215"/>
                    </a:lnTo>
                    <a:lnTo>
                      <a:pt x="138" y="1208"/>
                    </a:lnTo>
                    <a:lnTo>
                      <a:pt x="134" y="1202"/>
                    </a:lnTo>
                    <a:lnTo>
                      <a:pt x="129" y="1196"/>
                    </a:lnTo>
                    <a:lnTo>
                      <a:pt x="127" y="1189"/>
                    </a:lnTo>
                    <a:lnTo>
                      <a:pt x="125" y="1182"/>
                    </a:lnTo>
                    <a:lnTo>
                      <a:pt x="125" y="1175"/>
                    </a:lnTo>
                    <a:lnTo>
                      <a:pt x="126" y="1168"/>
                    </a:lnTo>
                    <a:lnTo>
                      <a:pt x="129" y="1161"/>
                    </a:lnTo>
                    <a:lnTo>
                      <a:pt x="134" y="1154"/>
                    </a:lnTo>
                    <a:lnTo>
                      <a:pt x="142" y="1147"/>
                    </a:lnTo>
                    <a:lnTo>
                      <a:pt x="150" y="1140"/>
                    </a:lnTo>
                    <a:lnTo>
                      <a:pt x="161" y="1133"/>
                    </a:lnTo>
                    <a:lnTo>
                      <a:pt x="161" y="1133"/>
                    </a:lnTo>
                    <a:lnTo>
                      <a:pt x="160" y="1124"/>
                    </a:lnTo>
                    <a:lnTo>
                      <a:pt x="158" y="1113"/>
                    </a:lnTo>
                    <a:lnTo>
                      <a:pt x="150" y="1086"/>
                    </a:lnTo>
                    <a:lnTo>
                      <a:pt x="142" y="1063"/>
                    </a:lnTo>
                    <a:lnTo>
                      <a:pt x="136" y="1049"/>
                    </a:lnTo>
                    <a:lnTo>
                      <a:pt x="136" y="1049"/>
                    </a:lnTo>
                    <a:lnTo>
                      <a:pt x="113" y="1010"/>
                    </a:lnTo>
                    <a:lnTo>
                      <a:pt x="102" y="994"/>
                    </a:lnTo>
                    <a:lnTo>
                      <a:pt x="92" y="979"/>
                    </a:lnTo>
                    <a:lnTo>
                      <a:pt x="74" y="957"/>
                    </a:lnTo>
                    <a:lnTo>
                      <a:pt x="58" y="940"/>
                    </a:lnTo>
                    <a:lnTo>
                      <a:pt x="43" y="926"/>
                    </a:lnTo>
                    <a:lnTo>
                      <a:pt x="29" y="915"/>
                    </a:lnTo>
                    <a:lnTo>
                      <a:pt x="14" y="903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4"/>
                    </a:lnTo>
                    <a:lnTo>
                      <a:pt x="1" y="875"/>
                    </a:lnTo>
                    <a:lnTo>
                      <a:pt x="10" y="846"/>
                    </a:lnTo>
                    <a:lnTo>
                      <a:pt x="14" y="827"/>
                    </a:lnTo>
                    <a:lnTo>
                      <a:pt x="19" y="807"/>
                    </a:lnTo>
                    <a:lnTo>
                      <a:pt x="21" y="787"/>
                    </a:lnTo>
                    <a:lnTo>
                      <a:pt x="22" y="768"/>
                    </a:lnTo>
                    <a:lnTo>
                      <a:pt x="22" y="768"/>
                    </a:lnTo>
                    <a:lnTo>
                      <a:pt x="36" y="763"/>
                    </a:lnTo>
                    <a:lnTo>
                      <a:pt x="52" y="761"/>
                    </a:lnTo>
                    <a:lnTo>
                      <a:pt x="88" y="756"/>
                    </a:lnTo>
                    <a:lnTo>
                      <a:pt x="125" y="751"/>
                    </a:lnTo>
                    <a:lnTo>
                      <a:pt x="141" y="748"/>
                    </a:lnTo>
                    <a:lnTo>
                      <a:pt x="154" y="744"/>
                    </a:lnTo>
                    <a:lnTo>
                      <a:pt x="154" y="744"/>
                    </a:lnTo>
                    <a:lnTo>
                      <a:pt x="152" y="723"/>
                    </a:lnTo>
                    <a:lnTo>
                      <a:pt x="150" y="702"/>
                    </a:lnTo>
                    <a:lnTo>
                      <a:pt x="144" y="662"/>
                    </a:lnTo>
                    <a:lnTo>
                      <a:pt x="136" y="625"/>
                    </a:lnTo>
                    <a:lnTo>
                      <a:pt x="127" y="591"/>
                    </a:lnTo>
                    <a:lnTo>
                      <a:pt x="117" y="560"/>
                    </a:lnTo>
                    <a:lnTo>
                      <a:pt x="105" y="530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8"/>
                    </a:lnTo>
                    <a:lnTo>
                      <a:pt x="84" y="47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 15">
                <a:extLst>
                  <a:ext uri="{FF2B5EF4-FFF2-40B4-BE49-F238E27FC236}">
                    <a16:creationId xmlns:a16="http://schemas.microsoft.com/office/drawing/2014/main" xmlns="" id="{5139E0E5-BAEA-46F9-9129-F51B61A11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382" y="857154"/>
                <a:ext cx="791529" cy="1907791"/>
              </a:xfrm>
              <a:custGeom>
                <a:avLst/>
                <a:gdLst/>
                <a:ahLst/>
                <a:cxnLst>
                  <a:cxn ang="0">
                    <a:pos x="117" y="1687"/>
                  </a:cxn>
                  <a:cxn ang="0">
                    <a:pos x="232" y="1982"/>
                  </a:cxn>
                  <a:cxn ang="0">
                    <a:pos x="319" y="2178"/>
                  </a:cxn>
                  <a:cxn ang="0">
                    <a:pos x="279" y="2383"/>
                  </a:cxn>
                  <a:cxn ang="0">
                    <a:pos x="202" y="2499"/>
                  </a:cxn>
                  <a:cxn ang="0">
                    <a:pos x="285" y="2641"/>
                  </a:cxn>
                  <a:cxn ang="0">
                    <a:pos x="193" y="2781"/>
                  </a:cxn>
                  <a:cxn ang="0">
                    <a:pos x="342" y="2879"/>
                  </a:cxn>
                  <a:cxn ang="0">
                    <a:pos x="481" y="3009"/>
                  </a:cxn>
                  <a:cxn ang="0">
                    <a:pos x="510" y="3176"/>
                  </a:cxn>
                  <a:cxn ang="0">
                    <a:pos x="480" y="3405"/>
                  </a:cxn>
                  <a:cxn ang="0">
                    <a:pos x="485" y="3556"/>
                  </a:cxn>
                  <a:cxn ang="0">
                    <a:pos x="613" y="3620"/>
                  </a:cxn>
                  <a:cxn ang="0">
                    <a:pos x="756" y="3872"/>
                  </a:cxn>
                  <a:cxn ang="0">
                    <a:pos x="658" y="4013"/>
                  </a:cxn>
                  <a:cxn ang="0">
                    <a:pos x="857" y="4092"/>
                  </a:cxn>
                  <a:cxn ang="0">
                    <a:pos x="993" y="3873"/>
                  </a:cxn>
                  <a:cxn ang="0">
                    <a:pos x="1123" y="3785"/>
                  </a:cxn>
                  <a:cxn ang="0">
                    <a:pos x="1147" y="3662"/>
                  </a:cxn>
                  <a:cxn ang="0">
                    <a:pos x="1139" y="3497"/>
                  </a:cxn>
                  <a:cxn ang="0">
                    <a:pos x="1178" y="3301"/>
                  </a:cxn>
                  <a:cxn ang="0">
                    <a:pos x="1308" y="3153"/>
                  </a:cxn>
                  <a:cxn ang="0">
                    <a:pos x="1436" y="3199"/>
                  </a:cxn>
                  <a:cxn ang="0">
                    <a:pos x="1475" y="3057"/>
                  </a:cxn>
                  <a:cxn ang="0">
                    <a:pos x="1521" y="2928"/>
                  </a:cxn>
                  <a:cxn ang="0">
                    <a:pos x="1675" y="2967"/>
                  </a:cxn>
                  <a:cxn ang="0">
                    <a:pos x="1705" y="2842"/>
                  </a:cxn>
                  <a:cxn ang="0">
                    <a:pos x="1705" y="2714"/>
                  </a:cxn>
                  <a:cxn ang="0">
                    <a:pos x="1625" y="2548"/>
                  </a:cxn>
                  <a:cxn ang="0">
                    <a:pos x="1709" y="2416"/>
                  </a:cxn>
                  <a:cxn ang="0">
                    <a:pos x="1665" y="2288"/>
                  </a:cxn>
                  <a:cxn ang="0">
                    <a:pos x="1672" y="2136"/>
                  </a:cxn>
                  <a:cxn ang="0">
                    <a:pos x="1656" y="2064"/>
                  </a:cxn>
                  <a:cxn ang="0">
                    <a:pos x="1603" y="1880"/>
                  </a:cxn>
                  <a:cxn ang="0">
                    <a:pos x="1506" y="1703"/>
                  </a:cxn>
                  <a:cxn ang="0">
                    <a:pos x="1504" y="1431"/>
                  </a:cxn>
                  <a:cxn ang="0">
                    <a:pos x="1576" y="1208"/>
                  </a:cxn>
                  <a:cxn ang="0">
                    <a:pos x="1674" y="960"/>
                  </a:cxn>
                  <a:cxn ang="0">
                    <a:pos x="1595" y="802"/>
                  </a:cxn>
                  <a:cxn ang="0">
                    <a:pos x="1488" y="601"/>
                  </a:cxn>
                  <a:cxn ang="0">
                    <a:pos x="1457" y="618"/>
                  </a:cxn>
                  <a:cxn ang="0">
                    <a:pos x="1308" y="705"/>
                  </a:cxn>
                  <a:cxn ang="0">
                    <a:pos x="1460" y="193"/>
                  </a:cxn>
                  <a:cxn ang="0">
                    <a:pos x="1228" y="173"/>
                  </a:cxn>
                  <a:cxn ang="0">
                    <a:pos x="1167" y="86"/>
                  </a:cxn>
                  <a:cxn ang="0">
                    <a:pos x="1055" y="2"/>
                  </a:cxn>
                  <a:cxn ang="0">
                    <a:pos x="961" y="231"/>
                  </a:cxn>
                  <a:cxn ang="0">
                    <a:pos x="877" y="294"/>
                  </a:cxn>
                  <a:cxn ang="0">
                    <a:pos x="783" y="300"/>
                  </a:cxn>
                  <a:cxn ang="0">
                    <a:pos x="682" y="375"/>
                  </a:cxn>
                  <a:cxn ang="0">
                    <a:pos x="439" y="642"/>
                  </a:cxn>
                  <a:cxn ang="0">
                    <a:pos x="179" y="702"/>
                  </a:cxn>
                  <a:cxn ang="0">
                    <a:pos x="144" y="901"/>
                  </a:cxn>
                  <a:cxn ang="0">
                    <a:pos x="256" y="1039"/>
                  </a:cxn>
                  <a:cxn ang="0">
                    <a:pos x="210" y="1282"/>
                  </a:cxn>
                  <a:cxn ang="0">
                    <a:pos x="166" y="1233"/>
                  </a:cxn>
                  <a:cxn ang="0">
                    <a:pos x="162" y="1012"/>
                  </a:cxn>
                  <a:cxn ang="0">
                    <a:pos x="36" y="934"/>
                  </a:cxn>
                  <a:cxn ang="0">
                    <a:pos x="57" y="1046"/>
                  </a:cxn>
                  <a:cxn ang="0">
                    <a:pos x="70" y="1234"/>
                  </a:cxn>
                  <a:cxn ang="0">
                    <a:pos x="103" y="1416"/>
                  </a:cxn>
                  <a:cxn ang="0">
                    <a:pos x="162" y="1530"/>
                  </a:cxn>
                </a:cxnLst>
                <a:rect l="0" t="0" r="r" b="b"/>
                <a:pathLst>
                  <a:path w="1749" h="4117">
                    <a:moveTo>
                      <a:pt x="169" y="1560"/>
                    </a:moveTo>
                    <a:lnTo>
                      <a:pt x="166" y="1548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4" y="1566"/>
                    </a:lnTo>
                    <a:lnTo>
                      <a:pt x="163" y="1573"/>
                    </a:lnTo>
                    <a:lnTo>
                      <a:pt x="161" y="1580"/>
                    </a:lnTo>
                    <a:lnTo>
                      <a:pt x="159" y="1588"/>
                    </a:lnTo>
                    <a:lnTo>
                      <a:pt x="154" y="1595"/>
                    </a:lnTo>
                    <a:lnTo>
                      <a:pt x="151" y="1600"/>
                    </a:lnTo>
                    <a:lnTo>
                      <a:pt x="145" y="1606"/>
                    </a:lnTo>
                    <a:lnTo>
                      <a:pt x="140" y="1611"/>
                    </a:lnTo>
                    <a:lnTo>
                      <a:pt x="140" y="1611"/>
                    </a:lnTo>
                    <a:lnTo>
                      <a:pt x="130" y="1613"/>
                    </a:lnTo>
                    <a:lnTo>
                      <a:pt x="120" y="1615"/>
                    </a:lnTo>
                    <a:lnTo>
                      <a:pt x="114" y="1616"/>
                    </a:lnTo>
                    <a:lnTo>
                      <a:pt x="110" y="1620"/>
                    </a:lnTo>
                    <a:lnTo>
                      <a:pt x="107" y="1624"/>
                    </a:lnTo>
                    <a:lnTo>
                      <a:pt x="107" y="1630"/>
                    </a:lnTo>
                    <a:lnTo>
                      <a:pt x="107" y="1630"/>
                    </a:lnTo>
                    <a:lnTo>
                      <a:pt x="117" y="1687"/>
                    </a:lnTo>
                    <a:lnTo>
                      <a:pt x="125" y="1729"/>
                    </a:lnTo>
                    <a:lnTo>
                      <a:pt x="129" y="1745"/>
                    </a:lnTo>
                    <a:lnTo>
                      <a:pt x="132" y="1754"/>
                    </a:lnTo>
                    <a:lnTo>
                      <a:pt x="132" y="1754"/>
                    </a:lnTo>
                    <a:lnTo>
                      <a:pt x="139" y="1761"/>
                    </a:lnTo>
                    <a:lnTo>
                      <a:pt x="145" y="1767"/>
                    </a:lnTo>
                    <a:lnTo>
                      <a:pt x="155" y="1775"/>
                    </a:lnTo>
                    <a:lnTo>
                      <a:pt x="160" y="1780"/>
                    </a:lnTo>
                    <a:lnTo>
                      <a:pt x="162" y="1786"/>
                    </a:lnTo>
                    <a:lnTo>
                      <a:pt x="164" y="1795"/>
                    </a:lnTo>
                    <a:lnTo>
                      <a:pt x="166" y="1806"/>
                    </a:lnTo>
                    <a:lnTo>
                      <a:pt x="166" y="1806"/>
                    </a:lnTo>
                    <a:lnTo>
                      <a:pt x="166" y="1905"/>
                    </a:lnTo>
                    <a:lnTo>
                      <a:pt x="166" y="1905"/>
                    </a:lnTo>
                    <a:lnTo>
                      <a:pt x="166" y="1913"/>
                    </a:lnTo>
                    <a:lnTo>
                      <a:pt x="167" y="1920"/>
                    </a:lnTo>
                    <a:lnTo>
                      <a:pt x="169" y="1927"/>
                    </a:lnTo>
                    <a:lnTo>
                      <a:pt x="171" y="1933"/>
                    </a:lnTo>
                    <a:lnTo>
                      <a:pt x="175" y="1939"/>
                    </a:lnTo>
                    <a:lnTo>
                      <a:pt x="178" y="1944"/>
                    </a:lnTo>
                    <a:lnTo>
                      <a:pt x="187" y="1954"/>
                    </a:lnTo>
                    <a:lnTo>
                      <a:pt x="198" y="1962"/>
                    </a:lnTo>
                    <a:lnTo>
                      <a:pt x="209" y="1968"/>
                    </a:lnTo>
                    <a:lnTo>
                      <a:pt x="232" y="1982"/>
                    </a:lnTo>
                    <a:lnTo>
                      <a:pt x="232" y="198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1" y="2057"/>
                    </a:lnTo>
                    <a:lnTo>
                      <a:pt x="227" y="2064"/>
                    </a:lnTo>
                    <a:lnTo>
                      <a:pt x="222" y="2072"/>
                    </a:lnTo>
                    <a:lnTo>
                      <a:pt x="221" y="2077"/>
                    </a:lnTo>
                    <a:lnTo>
                      <a:pt x="221" y="2081"/>
                    </a:lnTo>
                    <a:lnTo>
                      <a:pt x="221" y="2081"/>
                    </a:lnTo>
                    <a:lnTo>
                      <a:pt x="221" y="2086"/>
                    </a:lnTo>
                    <a:lnTo>
                      <a:pt x="223" y="2090"/>
                    </a:lnTo>
                    <a:lnTo>
                      <a:pt x="227" y="2095"/>
                    </a:lnTo>
                    <a:lnTo>
                      <a:pt x="231" y="2100"/>
                    </a:lnTo>
                    <a:lnTo>
                      <a:pt x="243" y="2107"/>
                    </a:lnTo>
                    <a:lnTo>
                      <a:pt x="256" y="2113"/>
                    </a:lnTo>
                    <a:lnTo>
                      <a:pt x="273" y="2118"/>
                    </a:lnTo>
                    <a:lnTo>
                      <a:pt x="288" y="2123"/>
                    </a:lnTo>
                    <a:lnTo>
                      <a:pt x="301" y="2125"/>
                    </a:lnTo>
                    <a:lnTo>
                      <a:pt x="312" y="2125"/>
                    </a:lnTo>
                    <a:lnTo>
                      <a:pt x="312" y="2125"/>
                    </a:lnTo>
                    <a:lnTo>
                      <a:pt x="314" y="2142"/>
                    </a:lnTo>
                    <a:lnTo>
                      <a:pt x="316" y="2160"/>
                    </a:lnTo>
                    <a:lnTo>
                      <a:pt x="319" y="2178"/>
                    </a:lnTo>
                    <a:lnTo>
                      <a:pt x="320" y="2199"/>
                    </a:lnTo>
                    <a:lnTo>
                      <a:pt x="320" y="2199"/>
                    </a:lnTo>
                    <a:lnTo>
                      <a:pt x="320" y="2210"/>
                    </a:lnTo>
                    <a:lnTo>
                      <a:pt x="317" y="2220"/>
                    </a:lnTo>
                    <a:lnTo>
                      <a:pt x="314" y="2229"/>
                    </a:lnTo>
                    <a:lnTo>
                      <a:pt x="309" y="2237"/>
                    </a:lnTo>
                    <a:lnTo>
                      <a:pt x="305" y="2242"/>
                    </a:lnTo>
                    <a:lnTo>
                      <a:pt x="299" y="2248"/>
                    </a:lnTo>
                    <a:lnTo>
                      <a:pt x="286" y="2257"/>
                    </a:lnTo>
                    <a:lnTo>
                      <a:pt x="275" y="2268"/>
                    </a:lnTo>
                    <a:lnTo>
                      <a:pt x="269" y="2272"/>
                    </a:lnTo>
                    <a:lnTo>
                      <a:pt x="263" y="2278"/>
                    </a:lnTo>
                    <a:lnTo>
                      <a:pt x="260" y="2285"/>
                    </a:lnTo>
                    <a:lnTo>
                      <a:pt x="256" y="2293"/>
                    </a:lnTo>
                    <a:lnTo>
                      <a:pt x="254" y="2302"/>
                    </a:lnTo>
                    <a:lnTo>
                      <a:pt x="253" y="2314"/>
                    </a:lnTo>
                    <a:lnTo>
                      <a:pt x="253" y="2314"/>
                    </a:lnTo>
                    <a:lnTo>
                      <a:pt x="254" y="2321"/>
                    </a:lnTo>
                    <a:lnTo>
                      <a:pt x="258" y="2329"/>
                    </a:lnTo>
                    <a:lnTo>
                      <a:pt x="267" y="2344"/>
                    </a:lnTo>
                    <a:lnTo>
                      <a:pt x="271" y="2352"/>
                    </a:lnTo>
                    <a:lnTo>
                      <a:pt x="275" y="2361"/>
                    </a:lnTo>
                    <a:lnTo>
                      <a:pt x="278" y="2371"/>
                    </a:lnTo>
                    <a:lnTo>
                      <a:pt x="279" y="2383"/>
                    </a:lnTo>
                    <a:lnTo>
                      <a:pt x="279" y="2383"/>
                    </a:lnTo>
                    <a:lnTo>
                      <a:pt x="278" y="2388"/>
                    </a:lnTo>
                    <a:lnTo>
                      <a:pt x="277" y="2394"/>
                    </a:lnTo>
                    <a:lnTo>
                      <a:pt x="276" y="2399"/>
                    </a:lnTo>
                    <a:lnTo>
                      <a:pt x="273" y="2403"/>
                    </a:lnTo>
                    <a:lnTo>
                      <a:pt x="266" y="2412"/>
                    </a:lnTo>
                    <a:lnTo>
                      <a:pt x="258" y="2420"/>
                    </a:lnTo>
                    <a:lnTo>
                      <a:pt x="250" y="2426"/>
                    </a:lnTo>
                    <a:lnTo>
                      <a:pt x="243" y="2433"/>
                    </a:lnTo>
                    <a:lnTo>
                      <a:pt x="236" y="2443"/>
                    </a:lnTo>
                    <a:lnTo>
                      <a:pt x="233" y="2447"/>
                    </a:lnTo>
                    <a:lnTo>
                      <a:pt x="232" y="2453"/>
                    </a:lnTo>
                    <a:lnTo>
                      <a:pt x="232" y="2453"/>
                    </a:lnTo>
                    <a:lnTo>
                      <a:pt x="230" y="2466"/>
                    </a:lnTo>
                    <a:lnTo>
                      <a:pt x="229" y="2478"/>
                    </a:lnTo>
                    <a:lnTo>
                      <a:pt x="228" y="2484"/>
                    </a:lnTo>
                    <a:lnTo>
                      <a:pt x="227" y="2490"/>
                    </a:lnTo>
                    <a:lnTo>
                      <a:pt x="224" y="2493"/>
                    </a:lnTo>
                    <a:lnTo>
                      <a:pt x="221" y="2497"/>
                    </a:lnTo>
                    <a:lnTo>
                      <a:pt x="221" y="2497"/>
                    </a:lnTo>
                    <a:lnTo>
                      <a:pt x="216" y="2499"/>
                    </a:lnTo>
                    <a:lnTo>
                      <a:pt x="214" y="2500"/>
                    </a:lnTo>
                    <a:lnTo>
                      <a:pt x="208" y="2500"/>
                    </a:lnTo>
                    <a:lnTo>
                      <a:pt x="202" y="2499"/>
                    </a:lnTo>
                    <a:lnTo>
                      <a:pt x="199" y="2499"/>
                    </a:lnTo>
                    <a:lnTo>
                      <a:pt x="194" y="2500"/>
                    </a:lnTo>
                    <a:lnTo>
                      <a:pt x="194" y="2500"/>
                    </a:lnTo>
                    <a:lnTo>
                      <a:pt x="195" y="2512"/>
                    </a:lnTo>
                    <a:lnTo>
                      <a:pt x="197" y="2523"/>
                    </a:lnTo>
                    <a:lnTo>
                      <a:pt x="198" y="2533"/>
                    </a:lnTo>
                    <a:lnTo>
                      <a:pt x="201" y="2545"/>
                    </a:lnTo>
                    <a:lnTo>
                      <a:pt x="205" y="2554"/>
                    </a:lnTo>
                    <a:lnTo>
                      <a:pt x="208" y="2563"/>
                    </a:lnTo>
                    <a:lnTo>
                      <a:pt x="213" y="2573"/>
                    </a:lnTo>
                    <a:lnTo>
                      <a:pt x="218" y="2581"/>
                    </a:lnTo>
                    <a:lnTo>
                      <a:pt x="225" y="2588"/>
                    </a:lnTo>
                    <a:lnTo>
                      <a:pt x="232" y="2594"/>
                    </a:lnTo>
                    <a:lnTo>
                      <a:pt x="239" y="2600"/>
                    </a:lnTo>
                    <a:lnTo>
                      <a:pt x="247" y="2605"/>
                    </a:lnTo>
                    <a:lnTo>
                      <a:pt x="256" y="2609"/>
                    </a:lnTo>
                    <a:lnTo>
                      <a:pt x="266" y="2612"/>
                    </a:lnTo>
                    <a:lnTo>
                      <a:pt x="276" y="2614"/>
                    </a:lnTo>
                    <a:lnTo>
                      <a:pt x="288" y="2614"/>
                    </a:lnTo>
                    <a:lnTo>
                      <a:pt x="288" y="2614"/>
                    </a:lnTo>
                    <a:lnTo>
                      <a:pt x="288" y="2621"/>
                    </a:lnTo>
                    <a:lnTo>
                      <a:pt x="288" y="2628"/>
                    </a:lnTo>
                    <a:lnTo>
                      <a:pt x="286" y="2635"/>
                    </a:lnTo>
                    <a:lnTo>
                      <a:pt x="285" y="2641"/>
                    </a:lnTo>
                    <a:lnTo>
                      <a:pt x="283" y="2645"/>
                    </a:lnTo>
                    <a:lnTo>
                      <a:pt x="281" y="2650"/>
                    </a:lnTo>
                    <a:lnTo>
                      <a:pt x="273" y="2658"/>
                    </a:lnTo>
                    <a:lnTo>
                      <a:pt x="264" y="2665"/>
                    </a:lnTo>
                    <a:lnTo>
                      <a:pt x="254" y="2670"/>
                    </a:lnTo>
                    <a:lnTo>
                      <a:pt x="244" y="2675"/>
                    </a:lnTo>
                    <a:lnTo>
                      <a:pt x="232" y="2680"/>
                    </a:lnTo>
                    <a:lnTo>
                      <a:pt x="209" y="2688"/>
                    </a:lnTo>
                    <a:lnTo>
                      <a:pt x="199" y="2692"/>
                    </a:lnTo>
                    <a:lnTo>
                      <a:pt x="190" y="2697"/>
                    </a:lnTo>
                    <a:lnTo>
                      <a:pt x="182" y="2703"/>
                    </a:lnTo>
                    <a:lnTo>
                      <a:pt x="175" y="2710"/>
                    </a:lnTo>
                    <a:lnTo>
                      <a:pt x="172" y="2714"/>
                    </a:lnTo>
                    <a:lnTo>
                      <a:pt x="171" y="2719"/>
                    </a:lnTo>
                    <a:lnTo>
                      <a:pt x="170" y="2723"/>
                    </a:lnTo>
                    <a:lnTo>
                      <a:pt x="169" y="2728"/>
                    </a:lnTo>
                    <a:lnTo>
                      <a:pt x="169" y="2728"/>
                    </a:lnTo>
                    <a:lnTo>
                      <a:pt x="170" y="2738"/>
                    </a:lnTo>
                    <a:lnTo>
                      <a:pt x="174" y="2746"/>
                    </a:lnTo>
                    <a:lnTo>
                      <a:pt x="177" y="2753"/>
                    </a:lnTo>
                    <a:lnTo>
                      <a:pt x="182" y="2759"/>
                    </a:lnTo>
                    <a:lnTo>
                      <a:pt x="186" y="2766"/>
                    </a:lnTo>
                    <a:lnTo>
                      <a:pt x="191" y="2773"/>
                    </a:lnTo>
                    <a:lnTo>
                      <a:pt x="193" y="2781"/>
                    </a:lnTo>
                    <a:lnTo>
                      <a:pt x="194" y="2790"/>
                    </a:lnTo>
                    <a:lnTo>
                      <a:pt x="194" y="2790"/>
                    </a:lnTo>
                    <a:lnTo>
                      <a:pt x="194" y="2850"/>
                    </a:lnTo>
                    <a:lnTo>
                      <a:pt x="194" y="2850"/>
                    </a:lnTo>
                    <a:lnTo>
                      <a:pt x="195" y="2857"/>
                    </a:lnTo>
                    <a:lnTo>
                      <a:pt x="197" y="2861"/>
                    </a:lnTo>
                    <a:lnTo>
                      <a:pt x="199" y="2867"/>
                    </a:lnTo>
                    <a:lnTo>
                      <a:pt x="202" y="2872"/>
                    </a:lnTo>
                    <a:lnTo>
                      <a:pt x="206" y="2875"/>
                    </a:lnTo>
                    <a:lnTo>
                      <a:pt x="210" y="2878"/>
                    </a:lnTo>
                    <a:lnTo>
                      <a:pt x="217" y="2879"/>
                    </a:lnTo>
                    <a:lnTo>
                      <a:pt x="217" y="2879"/>
                    </a:lnTo>
                    <a:lnTo>
                      <a:pt x="229" y="2879"/>
                    </a:lnTo>
                    <a:lnTo>
                      <a:pt x="239" y="2878"/>
                    </a:lnTo>
                    <a:lnTo>
                      <a:pt x="259" y="2873"/>
                    </a:lnTo>
                    <a:lnTo>
                      <a:pt x="279" y="2869"/>
                    </a:lnTo>
                    <a:lnTo>
                      <a:pt x="290" y="2868"/>
                    </a:lnTo>
                    <a:lnTo>
                      <a:pt x="301" y="2867"/>
                    </a:lnTo>
                    <a:lnTo>
                      <a:pt x="301" y="2867"/>
                    </a:lnTo>
                    <a:lnTo>
                      <a:pt x="313" y="2868"/>
                    </a:lnTo>
                    <a:lnTo>
                      <a:pt x="322" y="2869"/>
                    </a:lnTo>
                    <a:lnTo>
                      <a:pt x="330" y="2872"/>
                    </a:lnTo>
                    <a:lnTo>
                      <a:pt x="336" y="2875"/>
                    </a:lnTo>
                    <a:lnTo>
                      <a:pt x="342" y="2879"/>
                    </a:lnTo>
                    <a:lnTo>
                      <a:pt x="346" y="2883"/>
                    </a:lnTo>
                    <a:lnTo>
                      <a:pt x="355" y="2891"/>
                    </a:lnTo>
                    <a:lnTo>
                      <a:pt x="362" y="2902"/>
                    </a:lnTo>
                    <a:lnTo>
                      <a:pt x="370" y="2910"/>
                    </a:lnTo>
                    <a:lnTo>
                      <a:pt x="376" y="2913"/>
                    </a:lnTo>
                    <a:lnTo>
                      <a:pt x="382" y="2916"/>
                    </a:lnTo>
                    <a:lnTo>
                      <a:pt x="389" y="2918"/>
                    </a:lnTo>
                    <a:lnTo>
                      <a:pt x="397" y="2919"/>
                    </a:lnTo>
                    <a:lnTo>
                      <a:pt x="397" y="2919"/>
                    </a:lnTo>
                    <a:lnTo>
                      <a:pt x="401" y="2933"/>
                    </a:lnTo>
                    <a:lnTo>
                      <a:pt x="408" y="2948"/>
                    </a:lnTo>
                    <a:lnTo>
                      <a:pt x="418" y="2963"/>
                    </a:lnTo>
                    <a:lnTo>
                      <a:pt x="422" y="2970"/>
                    </a:lnTo>
                    <a:lnTo>
                      <a:pt x="427" y="2974"/>
                    </a:lnTo>
                    <a:lnTo>
                      <a:pt x="427" y="2974"/>
                    </a:lnTo>
                    <a:lnTo>
                      <a:pt x="435" y="2979"/>
                    </a:lnTo>
                    <a:lnTo>
                      <a:pt x="444" y="2982"/>
                    </a:lnTo>
                    <a:lnTo>
                      <a:pt x="462" y="2988"/>
                    </a:lnTo>
                    <a:lnTo>
                      <a:pt x="469" y="2991"/>
                    </a:lnTo>
                    <a:lnTo>
                      <a:pt x="473" y="2994"/>
                    </a:lnTo>
                    <a:lnTo>
                      <a:pt x="476" y="2996"/>
                    </a:lnTo>
                    <a:lnTo>
                      <a:pt x="479" y="3000"/>
                    </a:lnTo>
                    <a:lnTo>
                      <a:pt x="480" y="3004"/>
                    </a:lnTo>
                    <a:lnTo>
                      <a:pt x="481" y="3009"/>
                    </a:lnTo>
                    <a:lnTo>
                      <a:pt x="482" y="3014"/>
                    </a:lnTo>
                    <a:lnTo>
                      <a:pt x="482" y="3014"/>
                    </a:lnTo>
                    <a:lnTo>
                      <a:pt x="481" y="3020"/>
                    </a:lnTo>
                    <a:lnTo>
                      <a:pt x="480" y="3026"/>
                    </a:lnTo>
                    <a:lnTo>
                      <a:pt x="477" y="3032"/>
                    </a:lnTo>
                    <a:lnTo>
                      <a:pt x="474" y="3037"/>
                    </a:lnTo>
                    <a:lnTo>
                      <a:pt x="466" y="3049"/>
                    </a:lnTo>
                    <a:lnTo>
                      <a:pt x="458" y="3061"/>
                    </a:lnTo>
                    <a:lnTo>
                      <a:pt x="449" y="3073"/>
                    </a:lnTo>
                    <a:lnTo>
                      <a:pt x="441" y="3087"/>
                    </a:lnTo>
                    <a:lnTo>
                      <a:pt x="438" y="3095"/>
                    </a:lnTo>
                    <a:lnTo>
                      <a:pt x="436" y="3103"/>
                    </a:lnTo>
                    <a:lnTo>
                      <a:pt x="434" y="3112"/>
                    </a:lnTo>
                    <a:lnTo>
                      <a:pt x="434" y="3121"/>
                    </a:lnTo>
                    <a:lnTo>
                      <a:pt x="434" y="3121"/>
                    </a:lnTo>
                    <a:lnTo>
                      <a:pt x="435" y="3132"/>
                    </a:lnTo>
                    <a:lnTo>
                      <a:pt x="437" y="3140"/>
                    </a:lnTo>
                    <a:lnTo>
                      <a:pt x="443" y="3148"/>
                    </a:lnTo>
                    <a:lnTo>
                      <a:pt x="449" y="3153"/>
                    </a:lnTo>
                    <a:lnTo>
                      <a:pt x="457" y="3157"/>
                    </a:lnTo>
                    <a:lnTo>
                      <a:pt x="465" y="3161"/>
                    </a:lnTo>
                    <a:lnTo>
                      <a:pt x="483" y="3166"/>
                    </a:lnTo>
                    <a:lnTo>
                      <a:pt x="502" y="3172"/>
                    </a:lnTo>
                    <a:lnTo>
                      <a:pt x="510" y="3176"/>
                    </a:lnTo>
                    <a:lnTo>
                      <a:pt x="518" y="3179"/>
                    </a:lnTo>
                    <a:lnTo>
                      <a:pt x="523" y="3185"/>
                    </a:lnTo>
                    <a:lnTo>
                      <a:pt x="528" y="3191"/>
                    </a:lnTo>
                    <a:lnTo>
                      <a:pt x="531" y="3200"/>
                    </a:lnTo>
                    <a:lnTo>
                      <a:pt x="533" y="3209"/>
                    </a:lnTo>
                    <a:lnTo>
                      <a:pt x="533" y="3209"/>
                    </a:lnTo>
                    <a:lnTo>
                      <a:pt x="533" y="3217"/>
                    </a:lnTo>
                    <a:lnTo>
                      <a:pt x="530" y="3225"/>
                    </a:lnTo>
                    <a:lnTo>
                      <a:pt x="528" y="3232"/>
                    </a:lnTo>
                    <a:lnTo>
                      <a:pt x="525" y="3238"/>
                    </a:lnTo>
                    <a:lnTo>
                      <a:pt x="520" y="3242"/>
                    </a:lnTo>
                    <a:lnTo>
                      <a:pt x="515" y="3247"/>
                    </a:lnTo>
                    <a:lnTo>
                      <a:pt x="505" y="3256"/>
                    </a:lnTo>
                    <a:lnTo>
                      <a:pt x="495" y="3264"/>
                    </a:lnTo>
                    <a:lnTo>
                      <a:pt x="487" y="3273"/>
                    </a:lnTo>
                    <a:lnTo>
                      <a:pt x="482" y="3278"/>
                    </a:lnTo>
                    <a:lnTo>
                      <a:pt x="480" y="3284"/>
                    </a:lnTo>
                    <a:lnTo>
                      <a:pt x="479" y="3291"/>
                    </a:lnTo>
                    <a:lnTo>
                      <a:pt x="477" y="3298"/>
                    </a:lnTo>
                    <a:lnTo>
                      <a:pt x="477" y="3298"/>
                    </a:lnTo>
                    <a:lnTo>
                      <a:pt x="477" y="3393"/>
                    </a:lnTo>
                    <a:lnTo>
                      <a:pt x="477" y="3393"/>
                    </a:lnTo>
                    <a:lnTo>
                      <a:pt x="479" y="3399"/>
                    </a:lnTo>
                    <a:lnTo>
                      <a:pt x="480" y="3405"/>
                    </a:lnTo>
                    <a:lnTo>
                      <a:pt x="482" y="3410"/>
                    </a:lnTo>
                    <a:lnTo>
                      <a:pt x="485" y="3416"/>
                    </a:lnTo>
                    <a:lnTo>
                      <a:pt x="493" y="3428"/>
                    </a:lnTo>
                    <a:lnTo>
                      <a:pt x="504" y="3439"/>
                    </a:lnTo>
                    <a:lnTo>
                      <a:pt x="513" y="3452"/>
                    </a:lnTo>
                    <a:lnTo>
                      <a:pt x="518" y="3459"/>
                    </a:lnTo>
                    <a:lnTo>
                      <a:pt x="521" y="3466"/>
                    </a:lnTo>
                    <a:lnTo>
                      <a:pt x="525" y="3474"/>
                    </a:lnTo>
                    <a:lnTo>
                      <a:pt x="527" y="3483"/>
                    </a:lnTo>
                    <a:lnTo>
                      <a:pt x="529" y="3493"/>
                    </a:lnTo>
                    <a:lnTo>
                      <a:pt x="529" y="3504"/>
                    </a:lnTo>
                    <a:lnTo>
                      <a:pt x="529" y="3504"/>
                    </a:lnTo>
                    <a:lnTo>
                      <a:pt x="529" y="3510"/>
                    </a:lnTo>
                    <a:lnTo>
                      <a:pt x="527" y="3516"/>
                    </a:lnTo>
                    <a:lnTo>
                      <a:pt x="526" y="3521"/>
                    </a:lnTo>
                    <a:lnTo>
                      <a:pt x="522" y="3525"/>
                    </a:lnTo>
                    <a:lnTo>
                      <a:pt x="519" y="3528"/>
                    </a:lnTo>
                    <a:lnTo>
                      <a:pt x="515" y="3531"/>
                    </a:lnTo>
                    <a:lnTo>
                      <a:pt x="507" y="3536"/>
                    </a:lnTo>
                    <a:lnTo>
                      <a:pt x="499" y="3539"/>
                    </a:lnTo>
                    <a:lnTo>
                      <a:pt x="492" y="3545"/>
                    </a:lnTo>
                    <a:lnTo>
                      <a:pt x="489" y="3548"/>
                    </a:lnTo>
                    <a:lnTo>
                      <a:pt x="487" y="3552"/>
                    </a:lnTo>
                    <a:lnTo>
                      <a:pt x="485" y="3556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6"/>
                    </a:lnTo>
                    <a:lnTo>
                      <a:pt x="487" y="3569"/>
                    </a:lnTo>
                    <a:lnTo>
                      <a:pt x="492" y="3578"/>
                    </a:lnTo>
                    <a:lnTo>
                      <a:pt x="500" y="3589"/>
                    </a:lnTo>
                    <a:lnTo>
                      <a:pt x="510" y="3599"/>
                    </a:lnTo>
                    <a:lnTo>
                      <a:pt x="520" y="3608"/>
                    </a:lnTo>
                    <a:lnTo>
                      <a:pt x="530" y="3616"/>
                    </a:lnTo>
                    <a:lnTo>
                      <a:pt x="540" y="3622"/>
                    </a:lnTo>
                    <a:lnTo>
                      <a:pt x="544" y="3623"/>
                    </a:lnTo>
                    <a:lnTo>
                      <a:pt x="548" y="3624"/>
                    </a:lnTo>
                    <a:lnTo>
                      <a:pt x="548" y="3624"/>
                    </a:lnTo>
                    <a:lnTo>
                      <a:pt x="563" y="3623"/>
                    </a:lnTo>
                    <a:lnTo>
                      <a:pt x="575" y="3621"/>
                    </a:lnTo>
                    <a:lnTo>
                      <a:pt x="587" y="3619"/>
                    </a:lnTo>
                    <a:lnTo>
                      <a:pt x="599" y="3617"/>
                    </a:lnTo>
                    <a:lnTo>
                      <a:pt x="599" y="3617"/>
                    </a:lnTo>
                    <a:lnTo>
                      <a:pt x="606" y="3617"/>
                    </a:lnTo>
                    <a:lnTo>
                      <a:pt x="613" y="3620"/>
                    </a:lnTo>
                    <a:lnTo>
                      <a:pt x="619" y="3622"/>
                    </a:lnTo>
                    <a:lnTo>
                      <a:pt x="624" y="3626"/>
                    </a:lnTo>
                    <a:lnTo>
                      <a:pt x="634" y="3635"/>
                    </a:lnTo>
                    <a:lnTo>
                      <a:pt x="643" y="3643"/>
                    </a:lnTo>
                    <a:lnTo>
                      <a:pt x="643" y="3643"/>
                    </a:lnTo>
                    <a:lnTo>
                      <a:pt x="656" y="3652"/>
                    </a:lnTo>
                    <a:lnTo>
                      <a:pt x="665" y="3661"/>
                    </a:lnTo>
                    <a:lnTo>
                      <a:pt x="674" y="3672"/>
                    </a:lnTo>
                    <a:lnTo>
                      <a:pt x="681" y="3683"/>
                    </a:lnTo>
                    <a:lnTo>
                      <a:pt x="687" y="3696"/>
                    </a:lnTo>
                    <a:lnTo>
                      <a:pt x="691" y="3710"/>
                    </a:lnTo>
                    <a:lnTo>
                      <a:pt x="699" y="3737"/>
                    </a:lnTo>
                    <a:lnTo>
                      <a:pt x="706" y="3766"/>
                    </a:lnTo>
                    <a:lnTo>
                      <a:pt x="714" y="3794"/>
                    </a:lnTo>
                    <a:lnTo>
                      <a:pt x="720" y="3806"/>
                    </a:lnTo>
                    <a:lnTo>
                      <a:pt x="726" y="3819"/>
                    </a:lnTo>
                    <a:lnTo>
                      <a:pt x="733" y="3830"/>
                    </a:lnTo>
                    <a:lnTo>
                      <a:pt x="742" y="3841"/>
                    </a:lnTo>
                    <a:lnTo>
                      <a:pt x="742" y="3841"/>
                    </a:lnTo>
                    <a:lnTo>
                      <a:pt x="743" y="3845"/>
                    </a:lnTo>
                    <a:lnTo>
                      <a:pt x="744" y="3850"/>
                    </a:lnTo>
                    <a:lnTo>
                      <a:pt x="749" y="3859"/>
                    </a:lnTo>
                    <a:lnTo>
                      <a:pt x="755" y="3867"/>
                    </a:lnTo>
                    <a:lnTo>
                      <a:pt x="756" y="3872"/>
                    </a:lnTo>
                    <a:lnTo>
                      <a:pt x="757" y="3878"/>
                    </a:lnTo>
                    <a:lnTo>
                      <a:pt x="757" y="3878"/>
                    </a:lnTo>
                    <a:lnTo>
                      <a:pt x="756" y="3883"/>
                    </a:lnTo>
                    <a:lnTo>
                      <a:pt x="752" y="3889"/>
                    </a:lnTo>
                    <a:lnTo>
                      <a:pt x="749" y="3894"/>
                    </a:lnTo>
                    <a:lnTo>
                      <a:pt x="743" y="3898"/>
                    </a:lnTo>
                    <a:lnTo>
                      <a:pt x="734" y="3906"/>
                    </a:lnTo>
                    <a:lnTo>
                      <a:pt x="729" y="3910"/>
                    </a:lnTo>
                    <a:lnTo>
                      <a:pt x="727" y="3914"/>
                    </a:lnTo>
                    <a:lnTo>
                      <a:pt x="727" y="3914"/>
                    </a:lnTo>
                    <a:lnTo>
                      <a:pt x="726" y="3921"/>
                    </a:lnTo>
                    <a:lnTo>
                      <a:pt x="725" y="3928"/>
                    </a:lnTo>
                    <a:lnTo>
                      <a:pt x="725" y="3941"/>
                    </a:lnTo>
                    <a:lnTo>
                      <a:pt x="725" y="3945"/>
                    </a:lnTo>
                    <a:lnTo>
                      <a:pt x="724" y="3951"/>
                    </a:lnTo>
                    <a:lnTo>
                      <a:pt x="721" y="3957"/>
                    </a:lnTo>
                    <a:lnTo>
                      <a:pt x="717" y="3962"/>
                    </a:lnTo>
                    <a:lnTo>
                      <a:pt x="717" y="3962"/>
                    </a:lnTo>
                    <a:lnTo>
                      <a:pt x="712" y="3967"/>
                    </a:lnTo>
                    <a:lnTo>
                      <a:pt x="708" y="3973"/>
                    </a:lnTo>
                    <a:lnTo>
                      <a:pt x="695" y="3983"/>
                    </a:lnTo>
                    <a:lnTo>
                      <a:pt x="682" y="3993"/>
                    </a:lnTo>
                    <a:lnTo>
                      <a:pt x="670" y="4002"/>
                    </a:lnTo>
                    <a:lnTo>
                      <a:pt x="658" y="4013"/>
                    </a:lnTo>
                    <a:lnTo>
                      <a:pt x="652" y="4020"/>
                    </a:lnTo>
                    <a:lnTo>
                      <a:pt x="648" y="4027"/>
                    </a:lnTo>
                    <a:lnTo>
                      <a:pt x="644" y="4035"/>
                    </a:lnTo>
                    <a:lnTo>
                      <a:pt x="642" y="4043"/>
                    </a:lnTo>
                    <a:lnTo>
                      <a:pt x="640" y="4054"/>
                    </a:lnTo>
                    <a:lnTo>
                      <a:pt x="640" y="4065"/>
                    </a:lnTo>
                    <a:lnTo>
                      <a:pt x="640" y="4065"/>
                    </a:lnTo>
                    <a:lnTo>
                      <a:pt x="668" y="4097"/>
                    </a:lnTo>
                    <a:lnTo>
                      <a:pt x="668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6" y="4103"/>
                    </a:lnTo>
                    <a:lnTo>
                      <a:pt x="741" y="4106"/>
                    </a:lnTo>
                    <a:lnTo>
                      <a:pt x="747" y="4110"/>
                    </a:lnTo>
                    <a:lnTo>
                      <a:pt x="752" y="4112"/>
                    </a:lnTo>
                    <a:lnTo>
                      <a:pt x="765" y="4116"/>
                    </a:lnTo>
                    <a:lnTo>
                      <a:pt x="779" y="4117"/>
                    </a:lnTo>
                    <a:lnTo>
                      <a:pt x="779" y="4117"/>
                    </a:lnTo>
                    <a:lnTo>
                      <a:pt x="797" y="4116"/>
                    </a:lnTo>
                    <a:lnTo>
                      <a:pt x="813" y="4112"/>
                    </a:lnTo>
                    <a:lnTo>
                      <a:pt x="829" y="4106"/>
                    </a:lnTo>
                    <a:lnTo>
                      <a:pt x="843" y="4101"/>
                    </a:lnTo>
                    <a:lnTo>
                      <a:pt x="857" y="4092"/>
                    </a:lnTo>
                    <a:lnTo>
                      <a:pt x="870" y="4082"/>
                    </a:lnTo>
                    <a:lnTo>
                      <a:pt x="880" y="4071"/>
                    </a:lnTo>
                    <a:lnTo>
                      <a:pt x="892" y="4059"/>
                    </a:lnTo>
                    <a:lnTo>
                      <a:pt x="901" y="4046"/>
                    </a:lnTo>
                    <a:lnTo>
                      <a:pt x="910" y="4032"/>
                    </a:lnTo>
                    <a:lnTo>
                      <a:pt x="918" y="4018"/>
                    </a:lnTo>
                    <a:lnTo>
                      <a:pt x="926" y="4003"/>
                    </a:lnTo>
                    <a:lnTo>
                      <a:pt x="940" y="3973"/>
                    </a:lnTo>
                    <a:lnTo>
                      <a:pt x="951" y="3943"/>
                    </a:lnTo>
                    <a:lnTo>
                      <a:pt x="951" y="3943"/>
                    </a:lnTo>
                    <a:lnTo>
                      <a:pt x="955" y="3938"/>
                    </a:lnTo>
                    <a:lnTo>
                      <a:pt x="958" y="3935"/>
                    </a:lnTo>
                    <a:lnTo>
                      <a:pt x="963" y="3932"/>
                    </a:lnTo>
                    <a:lnTo>
                      <a:pt x="969" y="3929"/>
                    </a:lnTo>
                    <a:lnTo>
                      <a:pt x="978" y="3926"/>
                    </a:lnTo>
                    <a:lnTo>
                      <a:pt x="981" y="3924"/>
                    </a:lnTo>
                    <a:lnTo>
                      <a:pt x="985" y="3921"/>
                    </a:lnTo>
                    <a:lnTo>
                      <a:pt x="985" y="3921"/>
                    </a:lnTo>
                    <a:lnTo>
                      <a:pt x="987" y="3919"/>
                    </a:lnTo>
                    <a:lnTo>
                      <a:pt x="988" y="3915"/>
                    </a:lnTo>
                    <a:lnTo>
                      <a:pt x="989" y="3909"/>
                    </a:lnTo>
                    <a:lnTo>
                      <a:pt x="991" y="3890"/>
                    </a:lnTo>
                    <a:lnTo>
                      <a:pt x="992" y="3881"/>
                    </a:lnTo>
                    <a:lnTo>
                      <a:pt x="993" y="3873"/>
                    </a:lnTo>
                    <a:lnTo>
                      <a:pt x="995" y="3867"/>
                    </a:lnTo>
                    <a:lnTo>
                      <a:pt x="997" y="3864"/>
                    </a:lnTo>
                    <a:lnTo>
                      <a:pt x="1000" y="3863"/>
                    </a:lnTo>
                    <a:lnTo>
                      <a:pt x="1000" y="3863"/>
                    </a:lnTo>
                    <a:lnTo>
                      <a:pt x="1015" y="3854"/>
                    </a:lnTo>
                    <a:lnTo>
                      <a:pt x="1033" y="3848"/>
                    </a:lnTo>
                    <a:lnTo>
                      <a:pt x="1054" y="3842"/>
                    </a:lnTo>
                    <a:lnTo>
                      <a:pt x="1075" y="3837"/>
                    </a:lnTo>
                    <a:lnTo>
                      <a:pt x="1095" y="3834"/>
                    </a:lnTo>
                    <a:lnTo>
                      <a:pt x="1116" y="3831"/>
                    </a:lnTo>
                    <a:lnTo>
                      <a:pt x="1134" y="3830"/>
                    </a:lnTo>
                    <a:lnTo>
                      <a:pt x="1151" y="3829"/>
                    </a:lnTo>
                    <a:lnTo>
                      <a:pt x="1151" y="3829"/>
                    </a:lnTo>
                    <a:lnTo>
                      <a:pt x="1153" y="3823"/>
                    </a:lnTo>
                    <a:lnTo>
                      <a:pt x="1154" y="3817"/>
                    </a:lnTo>
                    <a:lnTo>
                      <a:pt x="1154" y="3810"/>
                    </a:lnTo>
                    <a:lnTo>
                      <a:pt x="1153" y="3806"/>
                    </a:lnTo>
                    <a:lnTo>
                      <a:pt x="1151" y="3804"/>
                    </a:lnTo>
                    <a:lnTo>
                      <a:pt x="1151" y="3804"/>
                    </a:lnTo>
                    <a:lnTo>
                      <a:pt x="1145" y="3803"/>
                    </a:lnTo>
                    <a:lnTo>
                      <a:pt x="1140" y="3802"/>
                    </a:lnTo>
                    <a:lnTo>
                      <a:pt x="1136" y="3798"/>
                    </a:lnTo>
                    <a:lnTo>
                      <a:pt x="1131" y="3795"/>
                    </a:lnTo>
                    <a:lnTo>
                      <a:pt x="1123" y="3785"/>
                    </a:lnTo>
                    <a:lnTo>
                      <a:pt x="1114" y="3774"/>
                    </a:lnTo>
                    <a:lnTo>
                      <a:pt x="1096" y="3751"/>
                    </a:lnTo>
                    <a:lnTo>
                      <a:pt x="1088" y="3742"/>
                    </a:lnTo>
                    <a:lnTo>
                      <a:pt x="1080" y="3734"/>
                    </a:lnTo>
                    <a:lnTo>
                      <a:pt x="1080" y="3734"/>
                    </a:lnTo>
                    <a:lnTo>
                      <a:pt x="1076" y="3731"/>
                    </a:lnTo>
                    <a:lnTo>
                      <a:pt x="1070" y="3728"/>
                    </a:lnTo>
                    <a:lnTo>
                      <a:pt x="1067" y="3726"/>
                    </a:lnTo>
                    <a:lnTo>
                      <a:pt x="1064" y="3722"/>
                    </a:lnTo>
                    <a:lnTo>
                      <a:pt x="1063" y="3719"/>
                    </a:lnTo>
                    <a:lnTo>
                      <a:pt x="1062" y="3715"/>
                    </a:lnTo>
                    <a:lnTo>
                      <a:pt x="1062" y="3715"/>
                    </a:lnTo>
                    <a:lnTo>
                      <a:pt x="1063" y="3712"/>
                    </a:lnTo>
                    <a:lnTo>
                      <a:pt x="1068" y="3706"/>
                    </a:lnTo>
                    <a:lnTo>
                      <a:pt x="1081" y="3693"/>
                    </a:lnTo>
                    <a:lnTo>
                      <a:pt x="1096" y="3682"/>
                    </a:lnTo>
                    <a:lnTo>
                      <a:pt x="1102" y="3677"/>
                    </a:lnTo>
                    <a:lnTo>
                      <a:pt x="1106" y="3676"/>
                    </a:lnTo>
                    <a:lnTo>
                      <a:pt x="1106" y="3676"/>
                    </a:lnTo>
                    <a:lnTo>
                      <a:pt x="1125" y="3676"/>
                    </a:lnTo>
                    <a:lnTo>
                      <a:pt x="1133" y="3674"/>
                    </a:lnTo>
                    <a:lnTo>
                      <a:pt x="1139" y="3672"/>
                    </a:lnTo>
                    <a:lnTo>
                      <a:pt x="1144" y="3668"/>
                    </a:lnTo>
                    <a:lnTo>
                      <a:pt x="1147" y="3662"/>
                    </a:lnTo>
                    <a:lnTo>
                      <a:pt x="1149" y="3654"/>
                    </a:lnTo>
                    <a:lnTo>
                      <a:pt x="1151" y="3643"/>
                    </a:lnTo>
                    <a:lnTo>
                      <a:pt x="1151" y="3643"/>
                    </a:lnTo>
                    <a:lnTo>
                      <a:pt x="1149" y="3638"/>
                    </a:lnTo>
                    <a:lnTo>
                      <a:pt x="1148" y="3632"/>
                    </a:lnTo>
                    <a:lnTo>
                      <a:pt x="1145" y="3623"/>
                    </a:lnTo>
                    <a:lnTo>
                      <a:pt x="1140" y="3613"/>
                    </a:lnTo>
                    <a:lnTo>
                      <a:pt x="1139" y="3608"/>
                    </a:lnTo>
                    <a:lnTo>
                      <a:pt x="1139" y="3602"/>
                    </a:lnTo>
                    <a:lnTo>
                      <a:pt x="1139" y="3602"/>
                    </a:lnTo>
                    <a:lnTo>
                      <a:pt x="1139" y="3596"/>
                    </a:lnTo>
                    <a:lnTo>
                      <a:pt x="1141" y="3590"/>
                    </a:lnTo>
                    <a:lnTo>
                      <a:pt x="1146" y="3578"/>
                    </a:lnTo>
                    <a:lnTo>
                      <a:pt x="1152" y="3565"/>
                    </a:lnTo>
                    <a:lnTo>
                      <a:pt x="1153" y="3556"/>
                    </a:lnTo>
                    <a:lnTo>
                      <a:pt x="1154" y="3547"/>
                    </a:lnTo>
                    <a:lnTo>
                      <a:pt x="1154" y="3547"/>
                    </a:lnTo>
                    <a:lnTo>
                      <a:pt x="1153" y="3539"/>
                    </a:lnTo>
                    <a:lnTo>
                      <a:pt x="1152" y="3532"/>
                    </a:lnTo>
                    <a:lnTo>
                      <a:pt x="1146" y="3521"/>
                    </a:lnTo>
                    <a:lnTo>
                      <a:pt x="1141" y="3509"/>
                    </a:lnTo>
                    <a:lnTo>
                      <a:pt x="1139" y="3502"/>
                    </a:lnTo>
                    <a:lnTo>
                      <a:pt x="1139" y="3497"/>
                    </a:lnTo>
                    <a:lnTo>
                      <a:pt x="1139" y="3497"/>
                    </a:lnTo>
                    <a:lnTo>
                      <a:pt x="1140" y="3491"/>
                    </a:lnTo>
                    <a:lnTo>
                      <a:pt x="1141" y="3485"/>
                    </a:lnTo>
                    <a:lnTo>
                      <a:pt x="1148" y="3471"/>
                    </a:lnTo>
                    <a:lnTo>
                      <a:pt x="1156" y="3454"/>
                    </a:lnTo>
                    <a:lnTo>
                      <a:pt x="1160" y="3446"/>
                    </a:lnTo>
                    <a:lnTo>
                      <a:pt x="1161" y="3438"/>
                    </a:lnTo>
                    <a:lnTo>
                      <a:pt x="1161" y="3438"/>
                    </a:lnTo>
                    <a:lnTo>
                      <a:pt x="1172" y="3433"/>
                    </a:lnTo>
                    <a:lnTo>
                      <a:pt x="1182" y="3426"/>
                    </a:lnTo>
                    <a:lnTo>
                      <a:pt x="1191" y="3418"/>
                    </a:lnTo>
                    <a:lnTo>
                      <a:pt x="1198" y="3409"/>
                    </a:lnTo>
                    <a:lnTo>
                      <a:pt x="1203" y="3398"/>
                    </a:lnTo>
                    <a:lnTo>
                      <a:pt x="1208" y="3386"/>
                    </a:lnTo>
                    <a:lnTo>
                      <a:pt x="1212" y="3375"/>
                    </a:lnTo>
                    <a:lnTo>
                      <a:pt x="1213" y="3364"/>
                    </a:lnTo>
                    <a:lnTo>
                      <a:pt x="1213" y="3364"/>
                    </a:lnTo>
                    <a:lnTo>
                      <a:pt x="1212" y="3357"/>
                    </a:lnTo>
                    <a:lnTo>
                      <a:pt x="1210" y="3350"/>
                    </a:lnTo>
                    <a:lnTo>
                      <a:pt x="1209" y="3345"/>
                    </a:lnTo>
                    <a:lnTo>
                      <a:pt x="1206" y="3340"/>
                    </a:lnTo>
                    <a:lnTo>
                      <a:pt x="1200" y="3330"/>
                    </a:lnTo>
                    <a:lnTo>
                      <a:pt x="1192" y="3319"/>
                    </a:lnTo>
                    <a:lnTo>
                      <a:pt x="1185" y="3310"/>
                    </a:lnTo>
                    <a:lnTo>
                      <a:pt x="1178" y="3301"/>
                    </a:lnTo>
                    <a:lnTo>
                      <a:pt x="1174" y="3291"/>
                    </a:lnTo>
                    <a:lnTo>
                      <a:pt x="1172" y="3285"/>
                    </a:lnTo>
                    <a:lnTo>
                      <a:pt x="1172" y="3279"/>
                    </a:lnTo>
                    <a:lnTo>
                      <a:pt x="1172" y="3279"/>
                    </a:lnTo>
                    <a:lnTo>
                      <a:pt x="1172" y="3260"/>
                    </a:lnTo>
                    <a:lnTo>
                      <a:pt x="1176" y="3241"/>
                    </a:lnTo>
                    <a:lnTo>
                      <a:pt x="1179" y="3223"/>
                    </a:lnTo>
                    <a:lnTo>
                      <a:pt x="1185" y="3207"/>
                    </a:lnTo>
                    <a:lnTo>
                      <a:pt x="1193" y="3193"/>
                    </a:lnTo>
                    <a:lnTo>
                      <a:pt x="1197" y="3187"/>
                    </a:lnTo>
                    <a:lnTo>
                      <a:pt x="1201" y="3182"/>
                    </a:lnTo>
                    <a:lnTo>
                      <a:pt x="1207" y="3178"/>
                    </a:lnTo>
                    <a:lnTo>
                      <a:pt x="1212" y="3176"/>
                    </a:lnTo>
                    <a:lnTo>
                      <a:pt x="1217" y="3173"/>
                    </a:lnTo>
                    <a:lnTo>
                      <a:pt x="1224" y="3173"/>
                    </a:lnTo>
                    <a:lnTo>
                      <a:pt x="1224" y="3173"/>
                    </a:lnTo>
                    <a:lnTo>
                      <a:pt x="1271" y="3173"/>
                    </a:lnTo>
                    <a:lnTo>
                      <a:pt x="1271" y="3173"/>
                    </a:lnTo>
                    <a:lnTo>
                      <a:pt x="1279" y="3172"/>
                    </a:lnTo>
                    <a:lnTo>
                      <a:pt x="1286" y="3170"/>
                    </a:lnTo>
                    <a:lnTo>
                      <a:pt x="1292" y="3168"/>
                    </a:lnTo>
                    <a:lnTo>
                      <a:pt x="1298" y="3163"/>
                    </a:lnTo>
                    <a:lnTo>
                      <a:pt x="1304" y="3158"/>
                    </a:lnTo>
                    <a:lnTo>
                      <a:pt x="1308" y="3153"/>
                    </a:lnTo>
                    <a:lnTo>
                      <a:pt x="1317" y="3142"/>
                    </a:lnTo>
                    <a:lnTo>
                      <a:pt x="1325" y="3131"/>
                    </a:lnTo>
                    <a:lnTo>
                      <a:pt x="1333" y="3120"/>
                    </a:lnTo>
                    <a:lnTo>
                      <a:pt x="1337" y="3116"/>
                    </a:lnTo>
                    <a:lnTo>
                      <a:pt x="1342" y="3113"/>
                    </a:lnTo>
                    <a:lnTo>
                      <a:pt x="1346" y="3111"/>
                    </a:lnTo>
                    <a:lnTo>
                      <a:pt x="1352" y="3110"/>
                    </a:lnTo>
                    <a:lnTo>
                      <a:pt x="1352" y="3110"/>
                    </a:lnTo>
                    <a:lnTo>
                      <a:pt x="1360" y="3111"/>
                    </a:lnTo>
                    <a:lnTo>
                      <a:pt x="1367" y="3115"/>
                    </a:lnTo>
                    <a:lnTo>
                      <a:pt x="1373" y="3119"/>
                    </a:lnTo>
                    <a:lnTo>
                      <a:pt x="1377" y="3124"/>
                    </a:lnTo>
                    <a:lnTo>
                      <a:pt x="1382" y="3131"/>
                    </a:lnTo>
                    <a:lnTo>
                      <a:pt x="1385" y="3139"/>
                    </a:lnTo>
                    <a:lnTo>
                      <a:pt x="1391" y="3155"/>
                    </a:lnTo>
                    <a:lnTo>
                      <a:pt x="1397" y="3171"/>
                    </a:lnTo>
                    <a:lnTo>
                      <a:pt x="1401" y="3178"/>
                    </a:lnTo>
                    <a:lnTo>
                      <a:pt x="1405" y="3185"/>
                    </a:lnTo>
                    <a:lnTo>
                      <a:pt x="1411" y="3191"/>
                    </a:lnTo>
                    <a:lnTo>
                      <a:pt x="1416" y="3195"/>
                    </a:lnTo>
                    <a:lnTo>
                      <a:pt x="1424" y="3197"/>
                    </a:lnTo>
                    <a:lnTo>
                      <a:pt x="1432" y="3199"/>
                    </a:lnTo>
                    <a:lnTo>
                      <a:pt x="1432" y="3199"/>
                    </a:lnTo>
                    <a:lnTo>
                      <a:pt x="1436" y="3199"/>
                    </a:lnTo>
                    <a:lnTo>
                      <a:pt x="1437" y="3197"/>
                    </a:lnTo>
                    <a:lnTo>
                      <a:pt x="1438" y="3195"/>
                    </a:lnTo>
                    <a:lnTo>
                      <a:pt x="1439" y="3193"/>
                    </a:lnTo>
                    <a:lnTo>
                      <a:pt x="1439" y="3187"/>
                    </a:lnTo>
                    <a:lnTo>
                      <a:pt x="1438" y="3179"/>
                    </a:lnTo>
                    <a:lnTo>
                      <a:pt x="1435" y="3161"/>
                    </a:lnTo>
                    <a:lnTo>
                      <a:pt x="1434" y="3153"/>
                    </a:lnTo>
                    <a:lnTo>
                      <a:pt x="1432" y="3143"/>
                    </a:lnTo>
                    <a:lnTo>
                      <a:pt x="1432" y="3143"/>
                    </a:lnTo>
                    <a:lnTo>
                      <a:pt x="1435" y="3128"/>
                    </a:lnTo>
                    <a:lnTo>
                      <a:pt x="1439" y="3105"/>
                    </a:lnTo>
                    <a:lnTo>
                      <a:pt x="1445" y="3085"/>
                    </a:lnTo>
                    <a:lnTo>
                      <a:pt x="1449" y="3077"/>
                    </a:lnTo>
                    <a:lnTo>
                      <a:pt x="1451" y="3073"/>
                    </a:lnTo>
                    <a:lnTo>
                      <a:pt x="1451" y="3073"/>
                    </a:lnTo>
                    <a:lnTo>
                      <a:pt x="1454" y="3072"/>
                    </a:lnTo>
                    <a:lnTo>
                      <a:pt x="1458" y="3072"/>
                    </a:lnTo>
                    <a:lnTo>
                      <a:pt x="1464" y="3072"/>
                    </a:lnTo>
                    <a:lnTo>
                      <a:pt x="1467" y="3072"/>
                    </a:lnTo>
                    <a:lnTo>
                      <a:pt x="1469" y="3071"/>
                    </a:lnTo>
                    <a:lnTo>
                      <a:pt x="1472" y="3070"/>
                    </a:lnTo>
                    <a:lnTo>
                      <a:pt x="1474" y="3066"/>
                    </a:lnTo>
                    <a:lnTo>
                      <a:pt x="1474" y="3066"/>
                    </a:lnTo>
                    <a:lnTo>
                      <a:pt x="1475" y="3057"/>
                    </a:lnTo>
                    <a:lnTo>
                      <a:pt x="1476" y="3048"/>
                    </a:lnTo>
                    <a:lnTo>
                      <a:pt x="1478" y="3041"/>
                    </a:lnTo>
                    <a:lnTo>
                      <a:pt x="1481" y="3036"/>
                    </a:lnTo>
                    <a:lnTo>
                      <a:pt x="1484" y="3033"/>
                    </a:lnTo>
                    <a:lnTo>
                      <a:pt x="1484" y="3033"/>
                    </a:lnTo>
                    <a:lnTo>
                      <a:pt x="1490" y="3026"/>
                    </a:lnTo>
                    <a:lnTo>
                      <a:pt x="1498" y="3018"/>
                    </a:lnTo>
                    <a:lnTo>
                      <a:pt x="1515" y="3003"/>
                    </a:lnTo>
                    <a:lnTo>
                      <a:pt x="1523" y="2995"/>
                    </a:lnTo>
                    <a:lnTo>
                      <a:pt x="1530" y="2986"/>
                    </a:lnTo>
                    <a:lnTo>
                      <a:pt x="1534" y="2977"/>
                    </a:lnTo>
                    <a:lnTo>
                      <a:pt x="1536" y="2972"/>
                    </a:lnTo>
                    <a:lnTo>
                      <a:pt x="1536" y="2967"/>
                    </a:lnTo>
                    <a:lnTo>
                      <a:pt x="1536" y="2967"/>
                    </a:lnTo>
                    <a:lnTo>
                      <a:pt x="1535" y="2963"/>
                    </a:lnTo>
                    <a:lnTo>
                      <a:pt x="1534" y="2960"/>
                    </a:lnTo>
                    <a:lnTo>
                      <a:pt x="1530" y="2956"/>
                    </a:lnTo>
                    <a:lnTo>
                      <a:pt x="1524" y="2953"/>
                    </a:lnTo>
                    <a:lnTo>
                      <a:pt x="1523" y="2951"/>
                    </a:lnTo>
                    <a:lnTo>
                      <a:pt x="1521" y="2949"/>
                    </a:lnTo>
                    <a:lnTo>
                      <a:pt x="1521" y="2949"/>
                    </a:lnTo>
                    <a:lnTo>
                      <a:pt x="1521" y="2934"/>
                    </a:lnTo>
                    <a:lnTo>
                      <a:pt x="1521" y="2934"/>
                    </a:lnTo>
                    <a:lnTo>
                      <a:pt x="1521" y="2928"/>
                    </a:lnTo>
                    <a:lnTo>
                      <a:pt x="1522" y="2924"/>
                    </a:lnTo>
                    <a:lnTo>
                      <a:pt x="1524" y="2919"/>
                    </a:lnTo>
                    <a:lnTo>
                      <a:pt x="1528" y="2916"/>
                    </a:lnTo>
                    <a:lnTo>
                      <a:pt x="1528" y="2916"/>
                    </a:lnTo>
                    <a:lnTo>
                      <a:pt x="1531" y="2910"/>
                    </a:lnTo>
                    <a:lnTo>
                      <a:pt x="1536" y="2905"/>
                    </a:lnTo>
                    <a:lnTo>
                      <a:pt x="1541" y="2902"/>
                    </a:lnTo>
                    <a:lnTo>
                      <a:pt x="1546" y="2898"/>
                    </a:lnTo>
                    <a:lnTo>
                      <a:pt x="1551" y="2896"/>
                    </a:lnTo>
                    <a:lnTo>
                      <a:pt x="1557" y="2895"/>
                    </a:lnTo>
                    <a:lnTo>
                      <a:pt x="1568" y="2894"/>
                    </a:lnTo>
                    <a:lnTo>
                      <a:pt x="1568" y="2894"/>
                    </a:lnTo>
                    <a:lnTo>
                      <a:pt x="1573" y="2895"/>
                    </a:lnTo>
                    <a:lnTo>
                      <a:pt x="1575" y="2896"/>
                    </a:lnTo>
                    <a:lnTo>
                      <a:pt x="1577" y="2899"/>
                    </a:lnTo>
                    <a:lnTo>
                      <a:pt x="1580" y="2904"/>
                    </a:lnTo>
                    <a:lnTo>
                      <a:pt x="1583" y="2913"/>
                    </a:lnTo>
                    <a:lnTo>
                      <a:pt x="1587" y="2922"/>
                    </a:lnTo>
                    <a:lnTo>
                      <a:pt x="1587" y="2922"/>
                    </a:lnTo>
                    <a:lnTo>
                      <a:pt x="1626" y="2945"/>
                    </a:lnTo>
                    <a:lnTo>
                      <a:pt x="1656" y="2960"/>
                    </a:lnTo>
                    <a:lnTo>
                      <a:pt x="1667" y="2965"/>
                    </a:lnTo>
                    <a:lnTo>
                      <a:pt x="1675" y="2967"/>
                    </a:lnTo>
                    <a:lnTo>
                      <a:pt x="1675" y="2967"/>
                    </a:lnTo>
                    <a:lnTo>
                      <a:pt x="1684" y="2966"/>
                    </a:lnTo>
                    <a:lnTo>
                      <a:pt x="1691" y="2965"/>
                    </a:lnTo>
                    <a:lnTo>
                      <a:pt x="1697" y="2962"/>
                    </a:lnTo>
                    <a:lnTo>
                      <a:pt x="1702" y="2958"/>
                    </a:lnTo>
                    <a:lnTo>
                      <a:pt x="1704" y="2955"/>
                    </a:lnTo>
                    <a:lnTo>
                      <a:pt x="1706" y="2950"/>
                    </a:lnTo>
                    <a:lnTo>
                      <a:pt x="1707" y="2945"/>
                    </a:lnTo>
                    <a:lnTo>
                      <a:pt x="1709" y="2941"/>
                    </a:lnTo>
                    <a:lnTo>
                      <a:pt x="1709" y="2941"/>
                    </a:lnTo>
                    <a:lnTo>
                      <a:pt x="1709" y="2916"/>
                    </a:lnTo>
                    <a:lnTo>
                      <a:pt x="1709" y="2916"/>
                    </a:lnTo>
                    <a:lnTo>
                      <a:pt x="1709" y="2910"/>
                    </a:lnTo>
                    <a:lnTo>
                      <a:pt x="1711" y="2905"/>
                    </a:lnTo>
                    <a:lnTo>
                      <a:pt x="1716" y="2897"/>
                    </a:lnTo>
                    <a:lnTo>
                      <a:pt x="1720" y="2890"/>
                    </a:lnTo>
                    <a:lnTo>
                      <a:pt x="1722" y="2887"/>
                    </a:lnTo>
                    <a:lnTo>
                      <a:pt x="1722" y="2882"/>
                    </a:lnTo>
                    <a:lnTo>
                      <a:pt x="1722" y="2882"/>
                    </a:lnTo>
                    <a:lnTo>
                      <a:pt x="1722" y="2864"/>
                    </a:lnTo>
                    <a:lnTo>
                      <a:pt x="1722" y="2864"/>
                    </a:lnTo>
                    <a:lnTo>
                      <a:pt x="1721" y="2860"/>
                    </a:lnTo>
                    <a:lnTo>
                      <a:pt x="1719" y="2856"/>
                    </a:lnTo>
                    <a:lnTo>
                      <a:pt x="1712" y="2849"/>
                    </a:lnTo>
                    <a:lnTo>
                      <a:pt x="1705" y="2842"/>
                    </a:lnTo>
                    <a:lnTo>
                      <a:pt x="1696" y="2835"/>
                    </a:lnTo>
                    <a:lnTo>
                      <a:pt x="1688" y="2829"/>
                    </a:lnTo>
                    <a:lnTo>
                      <a:pt x="1682" y="2823"/>
                    </a:lnTo>
                    <a:lnTo>
                      <a:pt x="1676" y="2818"/>
                    </a:lnTo>
                    <a:lnTo>
                      <a:pt x="1675" y="2815"/>
                    </a:lnTo>
                    <a:lnTo>
                      <a:pt x="1675" y="2812"/>
                    </a:lnTo>
                    <a:lnTo>
                      <a:pt x="1675" y="2812"/>
                    </a:lnTo>
                    <a:lnTo>
                      <a:pt x="1675" y="2806"/>
                    </a:lnTo>
                    <a:lnTo>
                      <a:pt x="1676" y="2802"/>
                    </a:lnTo>
                    <a:lnTo>
                      <a:pt x="1679" y="2797"/>
                    </a:lnTo>
                    <a:lnTo>
                      <a:pt x="1681" y="2792"/>
                    </a:lnTo>
                    <a:lnTo>
                      <a:pt x="1688" y="2784"/>
                    </a:lnTo>
                    <a:lnTo>
                      <a:pt x="1696" y="2779"/>
                    </a:lnTo>
                    <a:lnTo>
                      <a:pt x="1703" y="2772"/>
                    </a:lnTo>
                    <a:lnTo>
                      <a:pt x="1710" y="2765"/>
                    </a:lnTo>
                    <a:lnTo>
                      <a:pt x="1712" y="2760"/>
                    </a:lnTo>
                    <a:lnTo>
                      <a:pt x="1714" y="2757"/>
                    </a:lnTo>
                    <a:lnTo>
                      <a:pt x="1716" y="2752"/>
                    </a:lnTo>
                    <a:lnTo>
                      <a:pt x="1716" y="2746"/>
                    </a:lnTo>
                    <a:lnTo>
                      <a:pt x="1716" y="2746"/>
                    </a:lnTo>
                    <a:lnTo>
                      <a:pt x="1716" y="2739"/>
                    </a:lnTo>
                    <a:lnTo>
                      <a:pt x="1714" y="2734"/>
                    </a:lnTo>
                    <a:lnTo>
                      <a:pt x="1710" y="2723"/>
                    </a:lnTo>
                    <a:lnTo>
                      <a:pt x="1705" y="2714"/>
                    </a:lnTo>
                    <a:lnTo>
                      <a:pt x="1701" y="2706"/>
                    </a:lnTo>
                    <a:lnTo>
                      <a:pt x="1701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2" y="2700"/>
                    </a:lnTo>
                    <a:lnTo>
                      <a:pt x="1628" y="2693"/>
                    </a:lnTo>
                    <a:lnTo>
                      <a:pt x="1626" y="2684"/>
                    </a:lnTo>
                    <a:lnTo>
                      <a:pt x="1623" y="2675"/>
                    </a:lnTo>
                    <a:lnTo>
                      <a:pt x="1621" y="2652"/>
                    </a:lnTo>
                    <a:lnTo>
                      <a:pt x="1620" y="2629"/>
                    </a:lnTo>
                    <a:lnTo>
                      <a:pt x="1620" y="2629"/>
                    </a:lnTo>
                    <a:lnTo>
                      <a:pt x="1621" y="2616"/>
                    </a:lnTo>
                    <a:lnTo>
                      <a:pt x="1623" y="2607"/>
                    </a:lnTo>
                    <a:lnTo>
                      <a:pt x="1626" y="2600"/>
                    </a:lnTo>
                    <a:lnTo>
                      <a:pt x="1628" y="2593"/>
                    </a:lnTo>
                    <a:lnTo>
                      <a:pt x="1635" y="2581"/>
                    </a:lnTo>
                    <a:lnTo>
                      <a:pt x="1637" y="2573"/>
                    </a:lnTo>
                    <a:lnTo>
                      <a:pt x="1638" y="2563"/>
                    </a:lnTo>
                    <a:lnTo>
                      <a:pt x="1638" y="2563"/>
                    </a:lnTo>
                    <a:lnTo>
                      <a:pt x="1634" y="2562"/>
                    </a:lnTo>
                    <a:lnTo>
                      <a:pt x="1630" y="2560"/>
                    </a:lnTo>
                    <a:lnTo>
                      <a:pt x="1627" y="2555"/>
                    </a:lnTo>
                    <a:lnTo>
                      <a:pt x="1625" y="2548"/>
                    </a:lnTo>
                    <a:lnTo>
                      <a:pt x="1625" y="2548"/>
                    </a:lnTo>
                    <a:lnTo>
                      <a:pt x="1632" y="2544"/>
                    </a:lnTo>
                    <a:lnTo>
                      <a:pt x="1637" y="2539"/>
                    </a:lnTo>
                    <a:lnTo>
                      <a:pt x="1645" y="2529"/>
                    </a:lnTo>
                    <a:lnTo>
                      <a:pt x="1655" y="2519"/>
                    </a:lnTo>
                    <a:lnTo>
                      <a:pt x="1660" y="2513"/>
                    </a:lnTo>
                    <a:lnTo>
                      <a:pt x="1668" y="2508"/>
                    </a:lnTo>
                    <a:lnTo>
                      <a:pt x="1668" y="2508"/>
                    </a:lnTo>
                    <a:lnTo>
                      <a:pt x="1672" y="2502"/>
                    </a:lnTo>
                    <a:lnTo>
                      <a:pt x="1676" y="2498"/>
                    </a:lnTo>
                    <a:lnTo>
                      <a:pt x="1679" y="2494"/>
                    </a:lnTo>
                    <a:lnTo>
                      <a:pt x="1681" y="2491"/>
                    </a:lnTo>
                    <a:lnTo>
                      <a:pt x="1682" y="2487"/>
                    </a:lnTo>
                    <a:lnTo>
                      <a:pt x="1683" y="2482"/>
                    </a:lnTo>
                    <a:lnTo>
                      <a:pt x="1683" y="2482"/>
                    </a:lnTo>
                    <a:lnTo>
                      <a:pt x="1684" y="2472"/>
                    </a:lnTo>
                    <a:lnTo>
                      <a:pt x="1687" y="2464"/>
                    </a:lnTo>
                    <a:lnTo>
                      <a:pt x="1691" y="2458"/>
                    </a:lnTo>
                    <a:lnTo>
                      <a:pt x="1696" y="2451"/>
                    </a:lnTo>
                    <a:lnTo>
                      <a:pt x="1701" y="2443"/>
                    </a:lnTo>
                    <a:lnTo>
                      <a:pt x="1704" y="2436"/>
                    </a:lnTo>
                    <a:lnTo>
                      <a:pt x="1707" y="2426"/>
                    </a:lnTo>
                    <a:lnTo>
                      <a:pt x="1709" y="2416"/>
                    </a:lnTo>
                    <a:lnTo>
                      <a:pt x="1709" y="2416"/>
                    </a:lnTo>
                    <a:lnTo>
                      <a:pt x="1707" y="2413"/>
                    </a:lnTo>
                    <a:lnTo>
                      <a:pt x="1706" y="2409"/>
                    </a:lnTo>
                    <a:lnTo>
                      <a:pt x="1701" y="2402"/>
                    </a:lnTo>
                    <a:lnTo>
                      <a:pt x="1698" y="2399"/>
                    </a:lnTo>
                    <a:lnTo>
                      <a:pt x="1696" y="2394"/>
                    </a:lnTo>
                    <a:lnTo>
                      <a:pt x="1694" y="2388"/>
                    </a:lnTo>
                    <a:lnTo>
                      <a:pt x="1694" y="2383"/>
                    </a:lnTo>
                    <a:lnTo>
                      <a:pt x="1694" y="2383"/>
                    </a:lnTo>
                    <a:lnTo>
                      <a:pt x="1694" y="2378"/>
                    </a:lnTo>
                    <a:lnTo>
                      <a:pt x="1696" y="2375"/>
                    </a:lnTo>
                    <a:lnTo>
                      <a:pt x="1701" y="2365"/>
                    </a:lnTo>
                    <a:lnTo>
                      <a:pt x="1706" y="2356"/>
                    </a:lnTo>
                    <a:lnTo>
                      <a:pt x="1707" y="2352"/>
                    </a:lnTo>
                    <a:lnTo>
                      <a:pt x="1709" y="2346"/>
                    </a:lnTo>
                    <a:lnTo>
                      <a:pt x="1709" y="2346"/>
                    </a:lnTo>
                    <a:lnTo>
                      <a:pt x="1707" y="2340"/>
                    </a:lnTo>
                    <a:lnTo>
                      <a:pt x="1706" y="2334"/>
                    </a:lnTo>
                    <a:lnTo>
                      <a:pt x="1704" y="2329"/>
                    </a:lnTo>
                    <a:lnTo>
                      <a:pt x="1701" y="2324"/>
                    </a:lnTo>
                    <a:lnTo>
                      <a:pt x="1693" y="2316"/>
                    </a:lnTo>
                    <a:lnTo>
                      <a:pt x="1684" y="2309"/>
                    </a:lnTo>
                    <a:lnTo>
                      <a:pt x="1675" y="2302"/>
                    </a:lnTo>
                    <a:lnTo>
                      <a:pt x="1668" y="2293"/>
                    </a:lnTo>
                    <a:lnTo>
                      <a:pt x="1665" y="2288"/>
                    </a:lnTo>
                    <a:lnTo>
                      <a:pt x="1663" y="2283"/>
                    </a:lnTo>
                    <a:lnTo>
                      <a:pt x="1661" y="2276"/>
                    </a:lnTo>
                    <a:lnTo>
                      <a:pt x="1660" y="2269"/>
                    </a:lnTo>
                    <a:lnTo>
                      <a:pt x="1660" y="2269"/>
                    </a:lnTo>
                    <a:lnTo>
                      <a:pt x="1661" y="2260"/>
                    </a:lnTo>
                    <a:lnTo>
                      <a:pt x="1664" y="2253"/>
                    </a:lnTo>
                    <a:lnTo>
                      <a:pt x="1667" y="2247"/>
                    </a:lnTo>
                    <a:lnTo>
                      <a:pt x="1672" y="2241"/>
                    </a:lnTo>
                    <a:lnTo>
                      <a:pt x="1680" y="2232"/>
                    </a:lnTo>
                    <a:lnTo>
                      <a:pt x="1682" y="2226"/>
                    </a:lnTo>
                    <a:lnTo>
                      <a:pt x="1683" y="2222"/>
                    </a:lnTo>
                    <a:lnTo>
                      <a:pt x="1683" y="2222"/>
                    </a:lnTo>
                    <a:lnTo>
                      <a:pt x="1682" y="2215"/>
                    </a:lnTo>
                    <a:lnTo>
                      <a:pt x="1680" y="2209"/>
                    </a:lnTo>
                    <a:lnTo>
                      <a:pt x="1672" y="2199"/>
                    </a:lnTo>
                    <a:lnTo>
                      <a:pt x="1667" y="2193"/>
                    </a:lnTo>
                    <a:lnTo>
                      <a:pt x="1664" y="2186"/>
                    </a:lnTo>
                    <a:lnTo>
                      <a:pt x="1661" y="2177"/>
                    </a:lnTo>
                    <a:lnTo>
                      <a:pt x="1660" y="2166"/>
                    </a:lnTo>
                    <a:lnTo>
                      <a:pt x="1660" y="2166"/>
                    </a:lnTo>
                    <a:lnTo>
                      <a:pt x="1661" y="2157"/>
                    </a:lnTo>
                    <a:lnTo>
                      <a:pt x="1664" y="2149"/>
                    </a:lnTo>
                    <a:lnTo>
                      <a:pt x="1667" y="2142"/>
                    </a:lnTo>
                    <a:lnTo>
                      <a:pt x="1672" y="2136"/>
                    </a:lnTo>
                    <a:lnTo>
                      <a:pt x="1678" y="2133"/>
                    </a:lnTo>
                    <a:lnTo>
                      <a:pt x="1684" y="2130"/>
                    </a:lnTo>
                    <a:lnTo>
                      <a:pt x="1699" y="2124"/>
                    </a:lnTo>
                    <a:lnTo>
                      <a:pt x="1714" y="2119"/>
                    </a:lnTo>
                    <a:lnTo>
                      <a:pt x="1728" y="2113"/>
                    </a:lnTo>
                    <a:lnTo>
                      <a:pt x="1735" y="2110"/>
                    </a:lnTo>
                    <a:lnTo>
                      <a:pt x="1741" y="2105"/>
                    </a:lnTo>
                    <a:lnTo>
                      <a:pt x="1745" y="2100"/>
                    </a:lnTo>
                    <a:lnTo>
                      <a:pt x="1749" y="2093"/>
                    </a:lnTo>
                    <a:lnTo>
                      <a:pt x="1749" y="2093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2" y="2078"/>
                    </a:lnTo>
                    <a:lnTo>
                      <a:pt x="1742" y="2078"/>
                    </a:lnTo>
                    <a:lnTo>
                      <a:pt x="1728" y="2079"/>
                    </a:lnTo>
                    <a:lnTo>
                      <a:pt x="1716" y="2080"/>
                    </a:lnTo>
                    <a:lnTo>
                      <a:pt x="1703" y="2081"/>
                    </a:lnTo>
                    <a:lnTo>
                      <a:pt x="1697" y="2080"/>
                    </a:lnTo>
                    <a:lnTo>
                      <a:pt x="1690" y="2078"/>
                    </a:lnTo>
                    <a:lnTo>
                      <a:pt x="1690" y="2078"/>
                    </a:lnTo>
                    <a:lnTo>
                      <a:pt x="1676" y="2072"/>
                    </a:lnTo>
                    <a:lnTo>
                      <a:pt x="1665" y="2067"/>
                    </a:lnTo>
                    <a:lnTo>
                      <a:pt x="1656" y="2064"/>
                    </a:lnTo>
                    <a:lnTo>
                      <a:pt x="1645" y="2063"/>
                    </a:lnTo>
                    <a:lnTo>
                      <a:pt x="1645" y="2063"/>
                    </a:lnTo>
                    <a:lnTo>
                      <a:pt x="1629" y="2064"/>
                    </a:lnTo>
                    <a:lnTo>
                      <a:pt x="1613" y="2066"/>
                    </a:lnTo>
                    <a:lnTo>
                      <a:pt x="1596" y="2066"/>
                    </a:lnTo>
                    <a:lnTo>
                      <a:pt x="1588" y="2065"/>
                    </a:lnTo>
                    <a:lnTo>
                      <a:pt x="1580" y="2063"/>
                    </a:lnTo>
                    <a:lnTo>
                      <a:pt x="1580" y="2063"/>
                    </a:lnTo>
                    <a:lnTo>
                      <a:pt x="1580" y="1979"/>
                    </a:lnTo>
                    <a:lnTo>
                      <a:pt x="1580" y="1979"/>
                    </a:lnTo>
                    <a:lnTo>
                      <a:pt x="1581" y="1973"/>
                    </a:lnTo>
                    <a:lnTo>
                      <a:pt x="1581" y="1967"/>
                    </a:lnTo>
                    <a:lnTo>
                      <a:pt x="1585" y="1957"/>
                    </a:lnTo>
                    <a:lnTo>
                      <a:pt x="1590" y="1948"/>
                    </a:lnTo>
                    <a:lnTo>
                      <a:pt x="1596" y="1940"/>
                    </a:lnTo>
                    <a:lnTo>
                      <a:pt x="1607" y="1926"/>
                    </a:lnTo>
                    <a:lnTo>
                      <a:pt x="1612" y="1919"/>
                    </a:lnTo>
                    <a:lnTo>
                      <a:pt x="1612" y="1916"/>
                    </a:lnTo>
                    <a:lnTo>
                      <a:pt x="1613" y="1913"/>
                    </a:lnTo>
                    <a:lnTo>
                      <a:pt x="1613" y="1913"/>
                    </a:lnTo>
                    <a:lnTo>
                      <a:pt x="1612" y="1904"/>
                    </a:lnTo>
                    <a:lnTo>
                      <a:pt x="1610" y="1896"/>
                    </a:lnTo>
                    <a:lnTo>
                      <a:pt x="1607" y="1888"/>
                    </a:lnTo>
                    <a:lnTo>
                      <a:pt x="1603" y="1880"/>
                    </a:lnTo>
                    <a:lnTo>
                      <a:pt x="1592" y="1866"/>
                    </a:lnTo>
                    <a:lnTo>
                      <a:pt x="1581" y="1852"/>
                    </a:lnTo>
                    <a:lnTo>
                      <a:pt x="1568" y="1838"/>
                    </a:lnTo>
                    <a:lnTo>
                      <a:pt x="1557" y="1824"/>
                    </a:lnTo>
                    <a:lnTo>
                      <a:pt x="1552" y="1817"/>
                    </a:lnTo>
                    <a:lnTo>
                      <a:pt x="1548" y="1809"/>
                    </a:lnTo>
                    <a:lnTo>
                      <a:pt x="1545" y="1800"/>
                    </a:lnTo>
                    <a:lnTo>
                      <a:pt x="1543" y="1791"/>
                    </a:lnTo>
                    <a:lnTo>
                      <a:pt x="1543" y="1791"/>
                    </a:lnTo>
                    <a:lnTo>
                      <a:pt x="1542" y="1782"/>
                    </a:lnTo>
                    <a:lnTo>
                      <a:pt x="1542" y="1774"/>
                    </a:lnTo>
                    <a:lnTo>
                      <a:pt x="1543" y="1765"/>
                    </a:lnTo>
                    <a:lnTo>
                      <a:pt x="1545" y="1757"/>
                    </a:lnTo>
                    <a:lnTo>
                      <a:pt x="1548" y="1749"/>
                    </a:lnTo>
                    <a:lnTo>
                      <a:pt x="1549" y="1742"/>
                    </a:lnTo>
                    <a:lnTo>
                      <a:pt x="1549" y="1734"/>
                    </a:lnTo>
                    <a:lnTo>
                      <a:pt x="1548" y="1726"/>
                    </a:lnTo>
                    <a:lnTo>
                      <a:pt x="1548" y="1726"/>
                    </a:lnTo>
                    <a:lnTo>
                      <a:pt x="1546" y="1722"/>
                    </a:lnTo>
                    <a:lnTo>
                      <a:pt x="1544" y="1719"/>
                    </a:lnTo>
                    <a:lnTo>
                      <a:pt x="1539" y="1714"/>
                    </a:lnTo>
                    <a:lnTo>
                      <a:pt x="1533" y="1710"/>
                    </a:lnTo>
                    <a:lnTo>
                      <a:pt x="1524" y="1707"/>
                    </a:lnTo>
                    <a:lnTo>
                      <a:pt x="1506" y="1703"/>
                    </a:lnTo>
                    <a:lnTo>
                      <a:pt x="1488" y="1699"/>
                    </a:lnTo>
                    <a:lnTo>
                      <a:pt x="1488" y="1699"/>
                    </a:lnTo>
                    <a:lnTo>
                      <a:pt x="1490" y="1692"/>
                    </a:lnTo>
                    <a:lnTo>
                      <a:pt x="1492" y="1688"/>
                    </a:lnTo>
                    <a:lnTo>
                      <a:pt x="1496" y="1682"/>
                    </a:lnTo>
                    <a:lnTo>
                      <a:pt x="1499" y="1679"/>
                    </a:lnTo>
                    <a:lnTo>
                      <a:pt x="1508" y="1670"/>
                    </a:lnTo>
                    <a:lnTo>
                      <a:pt x="1519" y="1665"/>
                    </a:lnTo>
                    <a:lnTo>
                      <a:pt x="1528" y="1658"/>
                    </a:lnTo>
                    <a:lnTo>
                      <a:pt x="1535" y="1651"/>
                    </a:lnTo>
                    <a:lnTo>
                      <a:pt x="1538" y="1646"/>
                    </a:lnTo>
                    <a:lnTo>
                      <a:pt x="1541" y="1642"/>
                    </a:lnTo>
                    <a:lnTo>
                      <a:pt x="1542" y="1636"/>
                    </a:lnTo>
                    <a:lnTo>
                      <a:pt x="1543" y="1630"/>
                    </a:lnTo>
                    <a:lnTo>
                      <a:pt x="1543" y="1630"/>
                    </a:lnTo>
                    <a:lnTo>
                      <a:pt x="1542" y="1606"/>
                    </a:lnTo>
                    <a:lnTo>
                      <a:pt x="1541" y="1583"/>
                    </a:lnTo>
                    <a:lnTo>
                      <a:pt x="1538" y="1561"/>
                    </a:lnTo>
                    <a:lnTo>
                      <a:pt x="1535" y="1538"/>
                    </a:lnTo>
                    <a:lnTo>
                      <a:pt x="1530" y="1516"/>
                    </a:lnTo>
                    <a:lnTo>
                      <a:pt x="1524" y="1494"/>
                    </a:lnTo>
                    <a:lnTo>
                      <a:pt x="1519" y="1473"/>
                    </a:lnTo>
                    <a:lnTo>
                      <a:pt x="1512" y="1452"/>
                    </a:lnTo>
                    <a:lnTo>
                      <a:pt x="1504" y="1431"/>
                    </a:lnTo>
                    <a:lnTo>
                      <a:pt x="1496" y="1410"/>
                    </a:lnTo>
                    <a:lnTo>
                      <a:pt x="1477" y="1370"/>
                    </a:lnTo>
                    <a:lnTo>
                      <a:pt x="1458" y="1332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 16">
                <a:extLst>
                  <a:ext uri="{FF2B5EF4-FFF2-40B4-BE49-F238E27FC236}">
                    <a16:creationId xmlns:a16="http://schemas.microsoft.com/office/drawing/2014/main" xmlns="" id="{5D4C4772-EAC7-44D9-9DF5-772EB062C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621" y="1341903"/>
                <a:ext cx="670632" cy="1160903"/>
              </a:xfrm>
              <a:custGeom>
                <a:avLst/>
                <a:gdLst/>
                <a:ahLst/>
                <a:cxnLst>
                  <a:cxn ang="0">
                    <a:pos x="660" y="2184"/>
                  </a:cxn>
                  <a:cxn ang="0">
                    <a:pos x="576" y="2143"/>
                  </a:cxn>
                  <a:cxn ang="0">
                    <a:pos x="542" y="2047"/>
                  </a:cxn>
                  <a:cxn ang="0">
                    <a:pos x="539" y="1966"/>
                  </a:cxn>
                  <a:cxn ang="0">
                    <a:pos x="596" y="1848"/>
                  </a:cxn>
                  <a:cxn ang="0">
                    <a:pos x="587" y="1784"/>
                  </a:cxn>
                  <a:cxn ang="0">
                    <a:pos x="663" y="1736"/>
                  </a:cxn>
                  <a:cxn ang="0">
                    <a:pos x="633" y="1585"/>
                  </a:cxn>
                  <a:cxn ang="0">
                    <a:pos x="558" y="1624"/>
                  </a:cxn>
                  <a:cxn ang="0">
                    <a:pos x="483" y="1723"/>
                  </a:cxn>
                  <a:cxn ang="0">
                    <a:pos x="412" y="1765"/>
                  </a:cxn>
                  <a:cxn ang="0">
                    <a:pos x="324" y="1731"/>
                  </a:cxn>
                  <a:cxn ang="0">
                    <a:pos x="266" y="1703"/>
                  </a:cxn>
                  <a:cxn ang="0">
                    <a:pos x="275" y="1612"/>
                  </a:cxn>
                  <a:cxn ang="0">
                    <a:pos x="319" y="1459"/>
                  </a:cxn>
                  <a:cxn ang="0">
                    <a:pos x="213" y="1459"/>
                  </a:cxn>
                  <a:cxn ang="0">
                    <a:pos x="138" y="1322"/>
                  </a:cxn>
                  <a:cxn ang="0">
                    <a:pos x="71" y="1253"/>
                  </a:cxn>
                  <a:cxn ang="0">
                    <a:pos x="22" y="1139"/>
                  </a:cxn>
                  <a:cxn ang="0">
                    <a:pos x="22" y="973"/>
                  </a:cxn>
                  <a:cxn ang="0">
                    <a:pos x="134" y="853"/>
                  </a:cxn>
                  <a:cxn ang="0">
                    <a:pos x="195" y="789"/>
                  </a:cxn>
                  <a:cxn ang="0">
                    <a:pos x="243" y="683"/>
                  </a:cxn>
                  <a:cxn ang="0">
                    <a:pos x="206" y="568"/>
                  </a:cxn>
                  <a:cxn ang="0">
                    <a:pos x="155" y="431"/>
                  </a:cxn>
                  <a:cxn ang="0">
                    <a:pos x="129" y="227"/>
                  </a:cxn>
                  <a:cxn ang="0">
                    <a:pos x="249" y="200"/>
                  </a:cxn>
                  <a:cxn ang="0">
                    <a:pos x="347" y="123"/>
                  </a:cxn>
                  <a:cxn ang="0">
                    <a:pos x="413" y="101"/>
                  </a:cxn>
                  <a:cxn ang="0">
                    <a:pos x="480" y="0"/>
                  </a:cxn>
                  <a:cxn ang="0">
                    <a:pos x="606" y="114"/>
                  </a:cxn>
                  <a:cxn ang="0">
                    <a:pos x="619" y="198"/>
                  </a:cxn>
                  <a:cxn ang="0">
                    <a:pos x="709" y="179"/>
                  </a:cxn>
                  <a:cxn ang="0">
                    <a:pos x="786" y="227"/>
                  </a:cxn>
                  <a:cxn ang="0">
                    <a:pos x="705" y="318"/>
                  </a:cxn>
                  <a:cxn ang="0">
                    <a:pos x="581" y="443"/>
                  </a:cxn>
                  <a:cxn ang="0">
                    <a:pos x="575" y="786"/>
                  </a:cxn>
                  <a:cxn ang="0">
                    <a:pos x="569" y="1109"/>
                  </a:cxn>
                  <a:cxn ang="0">
                    <a:pos x="533" y="1387"/>
                  </a:cxn>
                  <a:cxn ang="0">
                    <a:pos x="669" y="1329"/>
                  </a:cxn>
                  <a:cxn ang="0">
                    <a:pos x="729" y="1428"/>
                  </a:cxn>
                  <a:cxn ang="0">
                    <a:pos x="736" y="1338"/>
                  </a:cxn>
                  <a:cxn ang="0">
                    <a:pos x="824" y="1393"/>
                  </a:cxn>
                  <a:cxn ang="0">
                    <a:pos x="819" y="1249"/>
                  </a:cxn>
                  <a:cxn ang="0">
                    <a:pos x="1010" y="1223"/>
                  </a:cxn>
                  <a:cxn ang="0">
                    <a:pos x="1076" y="1273"/>
                  </a:cxn>
                  <a:cxn ang="0">
                    <a:pos x="1182" y="1348"/>
                  </a:cxn>
                  <a:cxn ang="0">
                    <a:pos x="1394" y="1710"/>
                  </a:cxn>
                  <a:cxn ang="0">
                    <a:pos x="1476" y="1954"/>
                  </a:cxn>
                  <a:cxn ang="0">
                    <a:pos x="1438" y="2065"/>
                  </a:cxn>
                  <a:cxn ang="0">
                    <a:pos x="1293" y="2067"/>
                  </a:cxn>
                  <a:cxn ang="0">
                    <a:pos x="1402" y="2097"/>
                  </a:cxn>
                  <a:cxn ang="0">
                    <a:pos x="1355" y="2214"/>
                  </a:cxn>
                  <a:cxn ang="0">
                    <a:pos x="1321" y="2315"/>
                  </a:cxn>
                  <a:cxn ang="0">
                    <a:pos x="1176" y="2384"/>
                  </a:cxn>
                  <a:cxn ang="0">
                    <a:pos x="1163" y="2456"/>
                  </a:cxn>
                  <a:cxn ang="0">
                    <a:pos x="1127" y="2272"/>
                  </a:cxn>
                  <a:cxn ang="0">
                    <a:pos x="1047" y="2203"/>
                  </a:cxn>
                  <a:cxn ang="0">
                    <a:pos x="895" y="2453"/>
                  </a:cxn>
                  <a:cxn ang="0">
                    <a:pos x="767" y="2479"/>
                  </a:cxn>
                  <a:cxn ang="0">
                    <a:pos x="711" y="2347"/>
                  </a:cxn>
                  <a:cxn ang="0">
                    <a:pos x="734" y="2270"/>
                  </a:cxn>
                </a:cxnLst>
                <a:rect l="0" t="0" r="r" b="b"/>
                <a:pathLst>
                  <a:path w="1482" h="2504">
                    <a:moveTo>
                      <a:pt x="734" y="2270"/>
                    </a:moveTo>
                    <a:lnTo>
                      <a:pt x="734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28" y="2269"/>
                    </a:lnTo>
                    <a:lnTo>
                      <a:pt x="719" y="2265"/>
                    </a:lnTo>
                    <a:lnTo>
                      <a:pt x="711" y="2260"/>
                    </a:lnTo>
                    <a:lnTo>
                      <a:pt x="704" y="2254"/>
                    </a:lnTo>
                    <a:lnTo>
                      <a:pt x="697" y="2246"/>
                    </a:lnTo>
                    <a:lnTo>
                      <a:pt x="691" y="2238"/>
                    </a:lnTo>
                    <a:lnTo>
                      <a:pt x="681" y="2218"/>
                    </a:lnTo>
                    <a:lnTo>
                      <a:pt x="672" y="2200"/>
                    </a:lnTo>
                    <a:lnTo>
                      <a:pt x="666" y="2191"/>
                    </a:lnTo>
                    <a:lnTo>
                      <a:pt x="660" y="2184"/>
                    </a:lnTo>
                    <a:lnTo>
                      <a:pt x="653" y="2177"/>
                    </a:lnTo>
                    <a:lnTo>
                      <a:pt x="646" y="2172"/>
                    </a:lnTo>
                    <a:lnTo>
                      <a:pt x="637" y="2169"/>
                    </a:lnTo>
                    <a:lnTo>
                      <a:pt x="628" y="2168"/>
                    </a:lnTo>
                    <a:lnTo>
                      <a:pt x="628" y="2168"/>
                    </a:lnTo>
                    <a:lnTo>
                      <a:pt x="606" y="2168"/>
                    </a:lnTo>
                    <a:lnTo>
                      <a:pt x="606" y="2168"/>
                    </a:lnTo>
                    <a:lnTo>
                      <a:pt x="600" y="2166"/>
                    </a:lnTo>
                    <a:lnTo>
                      <a:pt x="597" y="2165"/>
                    </a:lnTo>
                    <a:lnTo>
                      <a:pt x="594" y="2162"/>
                    </a:lnTo>
                    <a:lnTo>
                      <a:pt x="590" y="2158"/>
                    </a:lnTo>
                    <a:lnTo>
                      <a:pt x="587" y="2150"/>
                    </a:lnTo>
                    <a:lnTo>
                      <a:pt x="584" y="2141"/>
                    </a:lnTo>
                    <a:lnTo>
                      <a:pt x="584" y="2141"/>
                    </a:lnTo>
                    <a:lnTo>
                      <a:pt x="576" y="2143"/>
                    </a:lnTo>
                    <a:lnTo>
                      <a:pt x="571" y="2143"/>
                    </a:lnTo>
                    <a:lnTo>
                      <a:pt x="565" y="2143"/>
                    </a:lnTo>
                    <a:lnTo>
                      <a:pt x="559" y="2141"/>
                    </a:lnTo>
                    <a:lnTo>
                      <a:pt x="554" y="2139"/>
                    </a:lnTo>
                    <a:lnTo>
                      <a:pt x="551" y="2136"/>
                    </a:lnTo>
                    <a:lnTo>
                      <a:pt x="547" y="2132"/>
                    </a:lnTo>
                    <a:lnTo>
                      <a:pt x="545" y="2127"/>
                    </a:lnTo>
                    <a:lnTo>
                      <a:pt x="541" y="2117"/>
                    </a:lnTo>
                    <a:lnTo>
                      <a:pt x="538" y="2104"/>
                    </a:lnTo>
                    <a:lnTo>
                      <a:pt x="537" y="2090"/>
                    </a:lnTo>
                    <a:lnTo>
                      <a:pt x="536" y="2075"/>
                    </a:lnTo>
                    <a:lnTo>
                      <a:pt x="536" y="2075"/>
                    </a:lnTo>
                    <a:lnTo>
                      <a:pt x="537" y="2065"/>
                    </a:lnTo>
                    <a:lnTo>
                      <a:pt x="538" y="2056"/>
                    </a:lnTo>
                    <a:lnTo>
                      <a:pt x="542" y="2047"/>
                    </a:lnTo>
                    <a:lnTo>
                      <a:pt x="544" y="2040"/>
                    </a:lnTo>
                    <a:lnTo>
                      <a:pt x="552" y="2026"/>
                    </a:lnTo>
                    <a:lnTo>
                      <a:pt x="558" y="2012"/>
                    </a:lnTo>
                    <a:lnTo>
                      <a:pt x="558" y="2012"/>
                    </a:lnTo>
                    <a:lnTo>
                      <a:pt x="550" y="2009"/>
                    </a:lnTo>
                    <a:lnTo>
                      <a:pt x="545" y="2006"/>
                    </a:lnTo>
                    <a:lnTo>
                      <a:pt x="541" y="2003"/>
                    </a:lnTo>
                    <a:lnTo>
                      <a:pt x="537" y="2000"/>
                    </a:lnTo>
                    <a:lnTo>
                      <a:pt x="535" y="1995"/>
                    </a:lnTo>
                    <a:lnTo>
                      <a:pt x="533" y="1989"/>
                    </a:lnTo>
                    <a:lnTo>
                      <a:pt x="533" y="1983"/>
                    </a:lnTo>
                    <a:lnTo>
                      <a:pt x="533" y="1983"/>
                    </a:lnTo>
                    <a:lnTo>
                      <a:pt x="533" y="1979"/>
                    </a:lnTo>
                    <a:lnTo>
                      <a:pt x="534" y="1975"/>
                    </a:lnTo>
                    <a:lnTo>
                      <a:pt x="539" y="1966"/>
                    </a:lnTo>
                    <a:lnTo>
                      <a:pt x="547" y="1957"/>
                    </a:lnTo>
                    <a:lnTo>
                      <a:pt x="557" y="1947"/>
                    </a:lnTo>
                    <a:lnTo>
                      <a:pt x="566" y="1936"/>
                    </a:lnTo>
                    <a:lnTo>
                      <a:pt x="574" y="1925"/>
                    </a:lnTo>
                    <a:lnTo>
                      <a:pt x="577" y="1918"/>
                    </a:lnTo>
                    <a:lnTo>
                      <a:pt x="581" y="1912"/>
                    </a:lnTo>
                    <a:lnTo>
                      <a:pt x="583" y="1905"/>
                    </a:lnTo>
                    <a:lnTo>
                      <a:pt x="584" y="1898"/>
                    </a:lnTo>
                    <a:lnTo>
                      <a:pt x="584" y="1898"/>
                    </a:lnTo>
                    <a:lnTo>
                      <a:pt x="584" y="1876"/>
                    </a:lnTo>
                    <a:lnTo>
                      <a:pt x="584" y="1876"/>
                    </a:lnTo>
                    <a:lnTo>
                      <a:pt x="584" y="1871"/>
                    </a:lnTo>
                    <a:lnTo>
                      <a:pt x="585" y="1866"/>
                    </a:lnTo>
                    <a:lnTo>
                      <a:pt x="590" y="1856"/>
                    </a:lnTo>
                    <a:lnTo>
                      <a:pt x="596" y="1848"/>
                    </a:lnTo>
                    <a:lnTo>
                      <a:pt x="602" y="1841"/>
                    </a:lnTo>
                    <a:lnTo>
                      <a:pt x="608" y="1834"/>
                    </a:lnTo>
                    <a:lnTo>
                      <a:pt x="614" y="1827"/>
                    </a:lnTo>
                    <a:lnTo>
                      <a:pt x="619" y="1819"/>
                    </a:lnTo>
                    <a:lnTo>
                      <a:pt x="620" y="1815"/>
                    </a:lnTo>
                    <a:lnTo>
                      <a:pt x="620" y="1811"/>
                    </a:lnTo>
                    <a:lnTo>
                      <a:pt x="620" y="1811"/>
                    </a:lnTo>
                    <a:lnTo>
                      <a:pt x="620" y="1805"/>
                    </a:lnTo>
                    <a:lnTo>
                      <a:pt x="619" y="1802"/>
                    </a:lnTo>
                    <a:lnTo>
                      <a:pt x="617" y="1798"/>
                    </a:lnTo>
                    <a:lnTo>
                      <a:pt x="613" y="1796"/>
                    </a:lnTo>
                    <a:lnTo>
                      <a:pt x="606" y="1792"/>
                    </a:lnTo>
                    <a:lnTo>
                      <a:pt x="598" y="1789"/>
                    </a:lnTo>
                    <a:lnTo>
                      <a:pt x="590" y="1787"/>
                    </a:lnTo>
                    <a:lnTo>
                      <a:pt x="587" y="1784"/>
                    </a:lnTo>
                    <a:lnTo>
                      <a:pt x="583" y="1782"/>
                    </a:lnTo>
                    <a:lnTo>
                      <a:pt x="580" y="1779"/>
                    </a:lnTo>
                    <a:lnTo>
                      <a:pt x="579" y="1774"/>
                    </a:lnTo>
                    <a:lnTo>
                      <a:pt x="576" y="1769"/>
                    </a:lnTo>
                    <a:lnTo>
                      <a:pt x="576" y="1763"/>
                    </a:lnTo>
                    <a:lnTo>
                      <a:pt x="576" y="1763"/>
                    </a:lnTo>
                    <a:lnTo>
                      <a:pt x="577" y="1757"/>
                    </a:lnTo>
                    <a:lnTo>
                      <a:pt x="581" y="1751"/>
                    </a:lnTo>
                    <a:lnTo>
                      <a:pt x="585" y="1745"/>
                    </a:lnTo>
                    <a:lnTo>
                      <a:pt x="591" y="1741"/>
                    </a:lnTo>
                    <a:lnTo>
                      <a:pt x="591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63" y="1736"/>
                    </a:lnTo>
                    <a:lnTo>
                      <a:pt x="678" y="1730"/>
                    </a:lnTo>
                    <a:lnTo>
                      <a:pt x="683" y="1726"/>
                    </a:lnTo>
                    <a:lnTo>
                      <a:pt x="689" y="1721"/>
                    </a:lnTo>
                    <a:lnTo>
                      <a:pt x="692" y="1715"/>
                    </a:lnTo>
                    <a:lnTo>
                      <a:pt x="694" y="1712"/>
                    </a:lnTo>
                    <a:lnTo>
                      <a:pt x="694" y="1708"/>
                    </a:lnTo>
                    <a:lnTo>
                      <a:pt x="694" y="1708"/>
                    </a:lnTo>
                    <a:lnTo>
                      <a:pt x="694" y="1702"/>
                    </a:lnTo>
                    <a:lnTo>
                      <a:pt x="691" y="1695"/>
                    </a:lnTo>
                    <a:lnTo>
                      <a:pt x="684" y="1675"/>
                    </a:lnTo>
                    <a:lnTo>
                      <a:pt x="675" y="1653"/>
                    </a:lnTo>
                    <a:lnTo>
                      <a:pt x="664" y="1631"/>
                    </a:lnTo>
                    <a:lnTo>
                      <a:pt x="651" y="1609"/>
                    </a:lnTo>
                    <a:lnTo>
                      <a:pt x="638" y="1592"/>
                    </a:lnTo>
                    <a:lnTo>
                      <a:pt x="633" y="1585"/>
                    </a:lnTo>
                    <a:lnTo>
                      <a:pt x="627" y="1581"/>
                    </a:lnTo>
                    <a:lnTo>
                      <a:pt x="621" y="1577"/>
                    </a:lnTo>
                    <a:lnTo>
                      <a:pt x="617" y="1576"/>
                    </a:lnTo>
                    <a:lnTo>
                      <a:pt x="617" y="1576"/>
                    </a:lnTo>
                    <a:lnTo>
                      <a:pt x="612" y="1576"/>
                    </a:lnTo>
                    <a:lnTo>
                      <a:pt x="608" y="1577"/>
                    </a:lnTo>
                    <a:lnTo>
                      <a:pt x="600" y="1581"/>
                    </a:lnTo>
                    <a:lnTo>
                      <a:pt x="595" y="1585"/>
                    </a:lnTo>
                    <a:lnTo>
                      <a:pt x="589" y="1592"/>
                    </a:lnTo>
                    <a:lnTo>
                      <a:pt x="580" y="1605"/>
                    </a:lnTo>
                    <a:lnTo>
                      <a:pt x="574" y="1611"/>
                    </a:lnTo>
                    <a:lnTo>
                      <a:pt x="569" y="1615"/>
                    </a:lnTo>
                    <a:lnTo>
                      <a:pt x="569" y="1615"/>
                    </a:lnTo>
                    <a:lnTo>
                      <a:pt x="564" y="1621"/>
                    </a:lnTo>
                    <a:lnTo>
                      <a:pt x="558" y="1624"/>
                    </a:lnTo>
                    <a:lnTo>
                      <a:pt x="546" y="1629"/>
                    </a:lnTo>
                    <a:lnTo>
                      <a:pt x="541" y="1631"/>
                    </a:lnTo>
                    <a:lnTo>
                      <a:pt x="535" y="1635"/>
                    </a:lnTo>
                    <a:lnTo>
                      <a:pt x="529" y="1639"/>
                    </a:lnTo>
                    <a:lnTo>
                      <a:pt x="526" y="1645"/>
                    </a:lnTo>
                    <a:lnTo>
                      <a:pt x="526" y="1645"/>
                    </a:lnTo>
                    <a:lnTo>
                      <a:pt x="520" y="1653"/>
                    </a:lnTo>
                    <a:lnTo>
                      <a:pt x="516" y="1662"/>
                    </a:lnTo>
                    <a:lnTo>
                      <a:pt x="512" y="1682"/>
                    </a:lnTo>
                    <a:lnTo>
                      <a:pt x="508" y="1692"/>
                    </a:lnTo>
                    <a:lnTo>
                      <a:pt x="505" y="1703"/>
                    </a:lnTo>
                    <a:lnTo>
                      <a:pt x="499" y="1711"/>
                    </a:lnTo>
                    <a:lnTo>
                      <a:pt x="492" y="1719"/>
                    </a:lnTo>
                    <a:lnTo>
                      <a:pt x="492" y="1719"/>
                    </a:lnTo>
                    <a:lnTo>
                      <a:pt x="483" y="1723"/>
                    </a:lnTo>
                    <a:lnTo>
                      <a:pt x="474" y="1727"/>
                    </a:lnTo>
                    <a:lnTo>
                      <a:pt x="463" y="1733"/>
                    </a:lnTo>
                    <a:lnTo>
                      <a:pt x="459" y="1736"/>
                    </a:lnTo>
                    <a:lnTo>
                      <a:pt x="455" y="1741"/>
                    </a:lnTo>
                    <a:lnTo>
                      <a:pt x="455" y="1741"/>
                    </a:lnTo>
                    <a:lnTo>
                      <a:pt x="451" y="1744"/>
                    </a:lnTo>
                    <a:lnTo>
                      <a:pt x="449" y="1748"/>
                    </a:lnTo>
                    <a:lnTo>
                      <a:pt x="443" y="1757"/>
                    </a:lnTo>
                    <a:lnTo>
                      <a:pt x="440" y="1760"/>
                    </a:lnTo>
                    <a:lnTo>
                      <a:pt x="436" y="1764"/>
                    </a:lnTo>
                    <a:lnTo>
                      <a:pt x="431" y="1766"/>
                    </a:lnTo>
                    <a:lnTo>
                      <a:pt x="426" y="1766"/>
                    </a:lnTo>
                    <a:lnTo>
                      <a:pt x="426" y="1766"/>
                    </a:lnTo>
                    <a:lnTo>
                      <a:pt x="417" y="1766"/>
                    </a:lnTo>
                    <a:lnTo>
                      <a:pt x="412" y="1765"/>
                    </a:lnTo>
                    <a:lnTo>
                      <a:pt x="406" y="1763"/>
                    </a:lnTo>
                    <a:lnTo>
                      <a:pt x="400" y="1759"/>
                    </a:lnTo>
                    <a:lnTo>
                      <a:pt x="392" y="1752"/>
                    </a:lnTo>
                    <a:lnTo>
                      <a:pt x="385" y="1744"/>
                    </a:lnTo>
                    <a:lnTo>
                      <a:pt x="378" y="1736"/>
                    </a:lnTo>
                    <a:lnTo>
                      <a:pt x="370" y="1729"/>
                    </a:lnTo>
                    <a:lnTo>
                      <a:pt x="366" y="1727"/>
                    </a:lnTo>
                    <a:lnTo>
                      <a:pt x="360" y="1725"/>
                    </a:lnTo>
                    <a:lnTo>
                      <a:pt x="353" y="1723"/>
                    </a:lnTo>
                    <a:lnTo>
                      <a:pt x="345" y="1723"/>
                    </a:lnTo>
                    <a:lnTo>
                      <a:pt x="345" y="1723"/>
                    </a:lnTo>
                    <a:lnTo>
                      <a:pt x="339" y="1723"/>
                    </a:lnTo>
                    <a:lnTo>
                      <a:pt x="333" y="1726"/>
                    </a:lnTo>
                    <a:lnTo>
                      <a:pt x="329" y="1729"/>
                    </a:lnTo>
                    <a:lnTo>
                      <a:pt x="324" y="1731"/>
                    </a:lnTo>
                    <a:lnTo>
                      <a:pt x="320" y="1735"/>
                    </a:lnTo>
                    <a:lnTo>
                      <a:pt x="315" y="1738"/>
                    </a:lnTo>
                    <a:lnTo>
                      <a:pt x="308" y="1741"/>
                    </a:lnTo>
                    <a:lnTo>
                      <a:pt x="301" y="1741"/>
                    </a:lnTo>
                    <a:lnTo>
                      <a:pt x="301" y="1741"/>
                    </a:lnTo>
                    <a:lnTo>
                      <a:pt x="294" y="1741"/>
                    </a:lnTo>
                    <a:lnTo>
                      <a:pt x="287" y="1739"/>
                    </a:lnTo>
                    <a:lnTo>
                      <a:pt x="281" y="1736"/>
                    </a:lnTo>
                    <a:lnTo>
                      <a:pt x="276" y="1734"/>
                    </a:lnTo>
                    <a:lnTo>
                      <a:pt x="271" y="1729"/>
                    </a:lnTo>
                    <a:lnTo>
                      <a:pt x="267" y="1723"/>
                    </a:lnTo>
                    <a:lnTo>
                      <a:pt x="264" y="1718"/>
                    </a:lnTo>
                    <a:lnTo>
                      <a:pt x="264" y="1712"/>
                    </a:lnTo>
                    <a:lnTo>
                      <a:pt x="264" y="1712"/>
                    </a:lnTo>
                    <a:lnTo>
                      <a:pt x="266" y="1703"/>
                    </a:lnTo>
                    <a:lnTo>
                      <a:pt x="268" y="1695"/>
                    </a:lnTo>
                    <a:lnTo>
                      <a:pt x="272" y="1688"/>
                    </a:lnTo>
                    <a:lnTo>
                      <a:pt x="277" y="1681"/>
                    </a:lnTo>
                    <a:lnTo>
                      <a:pt x="282" y="1674"/>
                    </a:lnTo>
                    <a:lnTo>
                      <a:pt x="286" y="1666"/>
                    </a:lnTo>
                    <a:lnTo>
                      <a:pt x="289" y="1658"/>
                    </a:lnTo>
                    <a:lnTo>
                      <a:pt x="290" y="1650"/>
                    </a:lnTo>
                    <a:lnTo>
                      <a:pt x="290" y="1650"/>
                    </a:lnTo>
                    <a:lnTo>
                      <a:pt x="290" y="1644"/>
                    </a:lnTo>
                    <a:lnTo>
                      <a:pt x="287" y="1639"/>
                    </a:lnTo>
                    <a:lnTo>
                      <a:pt x="283" y="1632"/>
                    </a:lnTo>
                    <a:lnTo>
                      <a:pt x="277" y="1623"/>
                    </a:lnTo>
                    <a:lnTo>
                      <a:pt x="276" y="1619"/>
                    </a:lnTo>
                    <a:lnTo>
                      <a:pt x="275" y="1612"/>
                    </a:lnTo>
                    <a:lnTo>
                      <a:pt x="275" y="1612"/>
                    </a:lnTo>
                    <a:lnTo>
                      <a:pt x="276" y="1608"/>
                    </a:lnTo>
                    <a:lnTo>
                      <a:pt x="277" y="1605"/>
                    </a:lnTo>
                    <a:lnTo>
                      <a:pt x="283" y="1599"/>
                    </a:lnTo>
                    <a:lnTo>
                      <a:pt x="289" y="1593"/>
                    </a:lnTo>
                    <a:lnTo>
                      <a:pt x="292" y="1590"/>
                    </a:lnTo>
                    <a:lnTo>
                      <a:pt x="293" y="1586"/>
                    </a:lnTo>
                    <a:lnTo>
                      <a:pt x="293" y="1586"/>
                    </a:lnTo>
                    <a:lnTo>
                      <a:pt x="302" y="1559"/>
                    </a:lnTo>
                    <a:lnTo>
                      <a:pt x="310" y="1529"/>
                    </a:lnTo>
                    <a:lnTo>
                      <a:pt x="314" y="1514"/>
                    </a:lnTo>
                    <a:lnTo>
                      <a:pt x="317" y="1499"/>
                    </a:lnTo>
                    <a:lnTo>
                      <a:pt x="319" y="1484"/>
                    </a:lnTo>
                    <a:lnTo>
                      <a:pt x="320" y="1469"/>
                    </a:lnTo>
                    <a:lnTo>
                      <a:pt x="320" y="1469"/>
                    </a:lnTo>
                    <a:lnTo>
                      <a:pt x="319" y="1459"/>
                    </a:lnTo>
                    <a:lnTo>
                      <a:pt x="317" y="1451"/>
                    </a:lnTo>
                    <a:lnTo>
                      <a:pt x="315" y="1444"/>
                    </a:lnTo>
                    <a:lnTo>
                      <a:pt x="312" y="1438"/>
                    </a:lnTo>
                    <a:lnTo>
                      <a:pt x="306" y="1433"/>
                    </a:lnTo>
                    <a:lnTo>
                      <a:pt x="299" y="1431"/>
                    </a:lnTo>
                    <a:lnTo>
                      <a:pt x="290" y="1430"/>
                    </a:lnTo>
                    <a:lnTo>
                      <a:pt x="278" y="1429"/>
                    </a:lnTo>
                    <a:lnTo>
                      <a:pt x="278" y="1429"/>
                    </a:lnTo>
                    <a:lnTo>
                      <a:pt x="270" y="1429"/>
                    </a:lnTo>
                    <a:lnTo>
                      <a:pt x="262" y="1430"/>
                    </a:lnTo>
                    <a:lnTo>
                      <a:pt x="254" y="1432"/>
                    </a:lnTo>
                    <a:lnTo>
                      <a:pt x="247" y="1435"/>
                    </a:lnTo>
                    <a:lnTo>
                      <a:pt x="235" y="1440"/>
                    </a:lnTo>
                    <a:lnTo>
                      <a:pt x="223" y="1450"/>
                    </a:lnTo>
                    <a:lnTo>
                      <a:pt x="213" y="1459"/>
                    </a:lnTo>
                    <a:lnTo>
                      <a:pt x="202" y="1469"/>
                    </a:lnTo>
                    <a:lnTo>
                      <a:pt x="184" y="1491"/>
                    </a:lnTo>
                    <a:lnTo>
                      <a:pt x="184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4" y="1470"/>
                    </a:lnTo>
                    <a:lnTo>
                      <a:pt x="152" y="1451"/>
                    </a:lnTo>
                    <a:lnTo>
                      <a:pt x="148" y="1413"/>
                    </a:lnTo>
                    <a:lnTo>
                      <a:pt x="147" y="1377"/>
                    </a:lnTo>
                    <a:lnTo>
                      <a:pt x="146" y="1344"/>
                    </a:lnTo>
                    <a:lnTo>
                      <a:pt x="146" y="1344"/>
                    </a:lnTo>
                    <a:lnTo>
                      <a:pt x="146" y="1336"/>
                    </a:lnTo>
                    <a:lnTo>
                      <a:pt x="142" y="1328"/>
                    </a:lnTo>
                    <a:lnTo>
                      <a:pt x="138" y="1322"/>
                    </a:lnTo>
                    <a:lnTo>
                      <a:pt x="132" y="1317"/>
                    </a:lnTo>
                    <a:lnTo>
                      <a:pt x="126" y="1313"/>
                    </a:lnTo>
                    <a:lnTo>
                      <a:pt x="118" y="1309"/>
                    </a:lnTo>
                    <a:lnTo>
                      <a:pt x="102" y="1305"/>
                    </a:lnTo>
                    <a:lnTo>
                      <a:pt x="86" y="1300"/>
                    </a:lnTo>
                    <a:lnTo>
                      <a:pt x="72" y="1295"/>
                    </a:lnTo>
                    <a:lnTo>
                      <a:pt x="67" y="1292"/>
                    </a:lnTo>
                    <a:lnTo>
                      <a:pt x="62" y="1288"/>
                    </a:lnTo>
                    <a:lnTo>
                      <a:pt x="60" y="1284"/>
                    </a:lnTo>
                    <a:lnTo>
                      <a:pt x="58" y="1278"/>
                    </a:lnTo>
                    <a:lnTo>
                      <a:pt x="58" y="1278"/>
                    </a:lnTo>
                    <a:lnTo>
                      <a:pt x="58" y="1273"/>
                    </a:lnTo>
                    <a:lnTo>
                      <a:pt x="60" y="1269"/>
                    </a:lnTo>
                    <a:lnTo>
                      <a:pt x="64" y="1261"/>
                    </a:lnTo>
                    <a:lnTo>
                      <a:pt x="71" y="1253"/>
                    </a:lnTo>
                    <a:lnTo>
                      <a:pt x="77" y="1245"/>
                    </a:lnTo>
                    <a:lnTo>
                      <a:pt x="77" y="1245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49" y="1186"/>
                    </a:lnTo>
                    <a:lnTo>
                      <a:pt x="39" y="1184"/>
                    </a:lnTo>
                    <a:lnTo>
                      <a:pt x="30" y="1181"/>
                    </a:lnTo>
                    <a:lnTo>
                      <a:pt x="22" y="1178"/>
                    </a:lnTo>
                    <a:lnTo>
                      <a:pt x="15" y="1173"/>
                    </a:lnTo>
                    <a:lnTo>
                      <a:pt x="8" y="1166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10" y="1148"/>
                    </a:lnTo>
                    <a:lnTo>
                      <a:pt x="22" y="1139"/>
                    </a:lnTo>
                    <a:lnTo>
                      <a:pt x="27" y="1133"/>
                    </a:lnTo>
                    <a:lnTo>
                      <a:pt x="32" y="1127"/>
                    </a:lnTo>
                    <a:lnTo>
                      <a:pt x="35" y="1120"/>
                    </a:lnTo>
                    <a:lnTo>
                      <a:pt x="37" y="1112"/>
                    </a:lnTo>
                    <a:lnTo>
                      <a:pt x="37" y="1112"/>
                    </a:lnTo>
                    <a:lnTo>
                      <a:pt x="35" y="1099"/>
                    </a:lnTo>
                    <a:lnTo>
                      <a:pt x="33" y="1086"/>
                    </a:lnTo>
                    <a:lnTo>
                      <a:pt x="27" y="1061"/>
                    </a:lnTo>
                    <a:lnTo>
                      <a:pt x="22" y="1035"/>
                    </a:lnTo>
                    <a:lnTo>
                      <a:pt x="19" y="1020"/>
                    </a:lnTo>
                    <a:lnTo>
                      <a:pt x="18" y="1006"/>
                    </a:lnTo>
                    <a:lnTo>
                      <a:pt x="18" y="1006"/>
                    </a:lnTo>
                    <a:lnTo>
                      <a:pt x="18" y="994"/>
                    </a:lnTo>
                    <a:lnTo>
                      <a:pt x="19" y="983"/>
                    </a:lnTo>
                    <a:lnTo>
                      <a:pt x="22" y="973"/>
                    </a:lnTo>
                    <a:lnTo>
                      <a:pt x="24" y="965"/>
                    </a:lnTo>
                    <a:lnTo>
                      <a:pt x="26" y="956"/>
                    </a:lnTo>
                    <a:lnTo>
                      <a:pt x="30" y="949"/>
                    </a:lnTo>
                    <a:lnTo>
                      <a:pt x="33" y="942"/>
                    </a:lnTo>
                    <a:lnTo>
                      <a:pt x="38" y="936"/>
                    </a:lnTo>
                    <a:lnTo>
                      <a:pt x="47" y="926"/>
                    </a:lnTo>
                    <a:lnTo>
                      <a:pt x="56" y="918"/>
                    </a:lnTo>
                    <a:lnTo>
                      <a:pt x="68" y="911"/>
                    </a:lnTo>
                    <a:lnTo>
                      <a:pt x="79" y="904"/>
                    </a:lnTo>
                    <a:lnTo>
                      <a:pt x="101" y="891"/>
                    </a:lnTo>
                    <a:lnTo>
                      <a:pt x="111" y="885"/>
                    </a:lnTo>
                    <a:lnTo>
                      <a:pt x="121" y="876"/>
                    </a:lnTo>
                    <a:lnTo>
                      <a:pt x="129" y="866"/>
                    </a:lnTo>
                    <a:lnTo>
                      <a:pt x="131" y="860"/>
                    </a:lnTo>
                    <a:lnTo>
                      <a:pt x="134" y="853"/>
                    </a:lnTo>
                    <a:lnTo>
                      <a:pt x="137" y="847"/>
                    </a:lnTo>
                    <a:lnTo>
                      <a:pt x="138" y="837"/>
                    </a:lnTo>
                    <a:lnTo>
                      <a:pt x="139" y="829"/>
                    </a:lnTo>
                    <a:lnTo>
                      <a:pt x="139" y="819"/>
                    </a:lnTo>
                    <a:lnTo>
                      <a:pt x="139" y="819"/>
                    </a:lnTo>
                    <a:lnTo>
                      <a:pt x="140" y="812"/>
                    </a:lnTo>
                    <a:lnTo>
                      <a:pt x="141" y="806"/>
                    </a:lnTo>
                    <a:lnTo>
                      <a:pt x="144" y="802"/>
                    </a:lnTo>
                    <a:lnTo>
                      <a:pt x="146" y="798"/>
                    </a:lnTo>
                    <a:lnTo>
                      <a:pt x="149" y="796"/>
                    </a:lnTo>
                    <a:lnTo>
                      <a:pt x="154" y="794"/>
                    </a:lnTo>
                    <a:lnTo>
                      <a:pt x="163" y="791"/>
                    </a:lnTo>
                    <a:lnTo>
                      <a:pt x="174" y="790"/>
                    </a:lnTo>
                    <a:lnTo>
                      <a:pt x="184" y="790"/>
                    </a:lnTo>
                    <a:lnTo>
                      <a:pt x="195" y="789"/>
                    </a:lnTo>
                    <a:lnTo>
                      <a:pt x="206" y="786"/>
                    </a:lnTo>
                    <a:lnTo>
                      <a:pt x="206" y="786"/>
                    </a:lnTo>
                    <a:lnTo>
                      <a:pt x="213" y="782"/>
                    </a:lnTo>
                    <a:lnTo>
                      <a:pt x="218" y="779"/>
                    </a:lnTo>
                    <a:lnTo>
                      <a:pt x="223" y="775"/>
                    </a:lnTo>
                    <a:lnTo>
                      <a:pt x="228" y="771"/>
                    </a:lnTo>
                    <a:lnTo>
                      <a:pt x="231" y="765"/>
                    </a:lnTo>
                    <a:lnTo>
                      <a:pt x="233" y="760"/>
                    </a:lnTo>
                    <a:lnTo>
                      <a:pt x="237" y="748"/>
                    </a:lnTo>
                    <a:lnTo>
                      <a:pt x="239" y="735"/>
                    </a:lnTo>
                    <a:lnTo>
                      <a:pt x="239" y="722"/>
                    </a:lnTo>
                    <a:lnTo>
                      <a:pt x="239" y="694"/>
                    </a:lnTo>
                    <a:lnTo>
                      <a:pt x="239" y="694"/>
                    </a:lnTo>
                    <a:lnTo>
                      <a:pt x="240" y="688"/>
                    </a:lnTo>
                    <a:lnTo>
                      <a:pt x="243" y="683"/>
                    </a:lnTo>
                    <a:lnTo>
                      <a:pt x="247" y="680"/>
                    </a:lnTo>
                    <a:lnTo>
                      <a:pt x="252" y="676"/>
                    </a:lnTo>
                    <a:lnTo>
                      <a:pt x="256" y="673"/>
                    </a:lnTo>
                    <a:lnTo>
                      <a:pt x="260" y="669"/>
                    </a:lnTo>
                    <a:lnTo>
                      <a:pt x="263" y="666"/>
                    </a:lnTo>
                    <a:lnTo>
                      <a:pt x="264" y="661"/>
                    </a:lnTo>
                    <a:lnTo>
                      <a:pt x="264" y="661"/>
                    </a:lnTo>
                    <a:lnTo>
                      <a:pt x="263" y="653"/>
                    </a:lnTo>
                    <a:lnTo>
                      <a:pt x="262" y="645"/>
                    </a:lnTo>
                    <a:lnTo>
                      <a:pt x="259" y="631"/>
                    </a:lnTo>
                    <a:lnTo>
                      <a:pt x="253" y="619"/>
                    </a:lnTo>
                    <a:lnTo>
                      <a:pt x="246" y="607"/>
                    </a:lnTo>
                    <a:lnTo>
                      <a:pt x="237" y="596"/>
                    </a:lnTo>
                    <a:lnTo>
                      <a:pt x="226" y="586"/>
                    </a:lnTo>
                    <a:lnTo>
                      <a:pt x="206" y="568"/>
                    </a:lnTo>
                    <a:lnTo>
                      <a:pt x="184" y="549"/>
                    </a:lnTo>
                    <a:lnTo>
                      <a:pt x="174" y="539"/>
                    </a:lnTo>
                    <a:lnTo>
                      <a:pt x="164" y="529"/>
                    </a:lnTo>
                    <a:lnTo>
                      <a:pt x="157" y="517"/>
                    </a:lnTo>
                    <a:lnTo>
                      <a:pt x="152" y="506"/>
                    </a:lnTo>
                    <a:lnTo>
                      <a:pt x="148" y="492"/>
                    </a:lnTo>
                    <a:lnTo>
                      <a:pt x="147" y="484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7" y="469"/>
                    </a:lnTo>
                    <a:lnTo>
                      <a:pt x="148" y="463"/>
                    </a:lnTo>
                    <a:lnTo>
                      <a:pt x="148" y="458"/>
                    </a:lnTo>
                    <a:lnTo>
                      <a:pt x="146" y="452"/>
                    </a:lnTo>
                    <a:lnTo>
                      <a:pt x="146" y="452"/>
                    </a:lnTo>
                    <a:lnTo>
                      <a:pt x="155" y="431"/>
                    </a:lnTo>
                    <a:lnTo>
                      <a:pt x="163" y="413"/>
                    </a:lnTo>
                    <a:lnTo>
                      <a:pt x="167" y="404"/>
                    </a:lnTo>
                    <a:lnTo>
                      <a:pt x="170" y="393"/>
                    </a:lnTo>
                    <a:lnTo>
                      <a:pt x="171" y="383"/>
                    </a:lnTo>
                    <a:lnTo>
                      <a:pt x="172" y="370"/>
                    </a:lnTo>
                    <a:lnTo>
                      <a:pt x="172" y="370"/>
                    </a:lnTo>
                    <a:lnTo>
                      <a:pt x="172" y="362"/>
                    </a:lnTo>
                    <a:lnTo>
                      <a:pt x="170" y="353"/>
                    </a:lnTo>
                    <a:lnTo>
                      <a:pt x="165" y="333"/>
                    </a:lnTo>
                    <a:lnTo>
                      <a:pt x="159" y="314"/>
                    </a:lnTo>
                    <a:lnTo>
                      <a:pt x="151" y="293"/>
                    </a:lnTo>
                    <a:lnTo>
                      <a:pt x="136" y="256"/>
                    </a:lnTo>
                    <a:lnTo>
                      <a:pt x="130" y="240"/>
                    </a:lnTo>
                    <a:lnTo>
                      <a:pt x="129" y="233"/>
                    </a:lnTo>
                    <a:lnTo>
                      <a:pt x="129" y="227"/>
                    </a:lnTo>
                    <a:lnTo>
                      <a:pt x="129" y="227"/>
                    </a:lnTo>
                    <a:lnTo>
                      <a:pt x="129" y="223"/>
                    </a:lnTo>
                    <a:lnTo>
                      <a:pt x="130" y="218"/>
                    </a:lnTo>
                    <a:lnTo>
                      <a:pt x="133" y="211"/>
                    </a:lnTo>
                    <a:lnTo>
                      <a:pt x="139" y="206"/>
                    </a:lnTo>
                    <a:lnTo>
                      <a:pt x="146" y="201"/>
                    </a:lnTo>
                    <a:lnTo>
                      <a:pt x="154" y="198"/>
                    </a:lnTo>
                    <a:lnTo>
                      <a:pt x="162" y="195"/>
                    </a:lnTo>
                    <a:lnTo>
                      <a:pt x="171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231" y="194"/>
                    </a:lnTo>
                    <a:lnTo>
                      <a:pt x="231" y="194"/>
                    </a:lnTo>
                    <a:lnTo>
                      <a:pt x="238" y="196"/>
                    </a:lnTo>
                    <a:lnTo>
                      <a:pt x="249" y="200"/>
                    </a:lnTo>
                    <a:lnTo>
                      <a:pt x="258" y="201"/>
                    </a:lnTo>
                    <a:lnTo>
                      <a:pt x="266" y="202"/>
                    </a:lnTo>
                    <a:lnTo>
                      <a:pt x="274" y="201"/>
                    </a:lnTo>
                    <a:lnTo>
                      <a:pt x="282" y="199"/>
                    </a:lnTo>
                    <a:lnTo>
                      <a:pt x="282" y="199"/>
                    </a:lnTo>
                    <a:lnTo>
                      <a:pt x="287" y="195"/>
                    </a:lnTo>
                    <a:lnTo>
                      <a:pt x="292" y="191"/>
                    </a:lnTo>
                    <a:lnTo>
                      <a:pt x="295" y="186"/>
                    </a:lnTo>
                    <a:lnTo>
                      <a:pt x="300" y="180"/>
                    </a:lnTo>
                    <a:lnTo>
                      <a:pt x="314" y="154"/>
                    </a:lnTo>
                    <a:lnTo>
                      <a:pt x="322" y="141"/>
                    </a:lnTo>
                    <a:lnTo>
                      <a:pt x="327" y="135"/>
                    </a:lnTo>
                    <a:lnTo>
                      <a:pt x="333" y="131"/>
                    </a:lnTo>
                    <a:lnTo>
                      <a:pt x="339" y="126"/>
                    </a:lnTo>
                    <a:lnTo>
                      <a:pt x="347" y="123"/>
                    </a:lnTo>
                    <a:lnTo>
                      <a:pt x="356" y="122"/>
                    </a:lnTo>
                    <a:lnTo>
                      <a:pt x="367" y="120"/>
                    </a:lnTo>
                    <a:lnTo>
                      <a:pt x="367" y="120"/>
                    </a:lnTo>
                    <a:lnTo>
                      <a:pt x="376" y="120"/>
                    </a:lnTo>
                    <a:lnTo>
                      <a:pt x="382" y="122"/>
                    </a:lnTo>
                    <a:lnTo>
                      <a:pt x="388" y="125"/>
                    </a:lnTo>
                    <a:lnTo>
                      <a:pt x="390" y="125"/>
                    </a:lnTo>
                    <a:lnTo>
                      <a:pt x="393" y="125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7" y="119"/>
                    </a:lnTo>
                    <a:lnTo>
                      <a:pt x="409" y="116"/>
                    </a:lnTo>
                    <a:lnTo>
                      <a:pt x="411" y="114"/>
                    </a:lnTo>
                    <a:lnTo>
                      <a:pt x="412" y="109"/>
                    </a:lnTo>
                    <a:lnTo>
                      <a:pt x="413" y="101"/>
                    </a:lnTo>
                    <a:lnTo>
                      <a:pt x="412" y="91"/>
                    </a:lnTo>
                    <a:lnTo>
                      <a:pt x="409" y="69"/>
                    </a:lnTo>
                    <a:lnTo>
                      <a:pt x="409" y="59"/>
                    </a:lnTo>
                    <a:lnTo>
                      <a:pt x="411" y="51"/>
                    </a:lnTo>
                    <a:lnTo>
                      <a:pt x="411" y="51"/>
                    </a:lnTo>
                    <a:lnTo>
                      <a:pt x="417" y="46"/>
                    </a:lnTo>
                    <a:lnTo>
                      <a:pt x="424" y="39"/>
                    </a:lnTo>
                    <a:lnTo>
                      <a:pt x="440" y="21"/>
                    </a:lnTo>
                    <a:lnTo>
                      <a:pt x="449" y="13"/>
                    </a:lnTo>
                    <a:lnTo>
                      <a:pt x="457" y="5"/>
                    </a:lnTo>
                    <a:lnTo>
                      <a:pt x="463" y="1"/>
                    </a:lnTo>
                    <a:lnTo>
                      <a:pt x="467" y="0"/>
                    </a:lnTo>
                    <a:lnTo>
                      <a:pt x="469" y="0"/>
                    </a:lnTo>
                    <a:lnTo>
                      <a:pt x="469" y="0"/>
                    </a:lnTo>
                    <a:lnTo>
                      <a:pt x="480" y="0"/>
                    </a:lnTo>
                    <a:lnTo>
                      <a:pt x="490" y="2"/>
                    </a:lnTo>
                    <a:lnTo>
                      <a:pt x="501" y="5"/>
                    </a:lnTo>
                    <a:lnTo>
                      <a:pt x="513" y="9"/>
                    </a:lnTo>
                    <a:lnTo>
                      <a:pt x="524" y="15"/>
                    </a:lnTo>
                    <a:lnTo>
                      <a:pt x="536" y="20"/>
                    </a:lnTo>
                    <a:lnTo>
                      <a:pt x="546" y="27"/>
                    </a:lnTo>
                    <a:lnTo>
                      <a:pt x="557" y="34"/>
                    </a:lnTo>
                    <a:lnTo>
                      <a:pt x="567" y="42"/>
                    </a:lnTo>
                    <a:lnTo>
                      <a:pt x="576" y="51"/>
                    </a:lnTo>
                    <a:lnTo>
                      <a:pt x="584" y="61"/>
                    </a:lnTo>
                    <a:lnTo>
                      <a:pt x="591" y="71"/>
                    </a:lnTo>
                    <a:lnTo>
                      <a:pt x="597" y="81"/>
                    </a:lnTo>
                    <a:lnTo>
                      <a:pt x="602" y="92"/>
                    </a:lnTo>
                    <a:lnTo>
                      <a:pt x="605" y="102"/>
                    </a:lnTo>
                    <a:lnTo>
                      <a:pt x="606" y="114"/>
                    </a:lnTo>
                    <a:lnTo>
                      <a:pt x="606" y="114"/>
                    </a:lnTo>
                    <a:lnTo>
                      <a:pt x="605" y="118"/>
                    </a:lnTo>
                    <a:lnTo>
                      <a:pt x="604" y="124"/>
                    </a:lnTo>
                    <a:lnTo>
                      <a:pt x="598" y="132"/>
                    </a:lnTo>
                    <a:lnTo>
                      <a:pt x="594" y="142"/>
                    </a:lnTo>
                    <a:lnTo>
                      <a:pt x="591" y="148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64"/>
                    </a:lnTo>
                    <a:lnTo>
                      <a:pt x="594" y="173"/>
                    </a:lnTo>
                    <a:lnTo>
                      <a:pt x="596" y="181"/>
                    </a:lnTo>
                    <a:lnTo>
                      <a:pt x="599" y="187"/>
                    </a:lnTo>
                    <a:lnTo>
                      <a:pt x="605" y="192"/>
                    </a:lnTo>
                    <a:lnTo>
                      <a:pt x="611" y="195"/>
                    </a:lnTo>
                    <a:lnTo>
                      <a:pt x="619" y="198"/>
                    </a:lnTo>
                    <a:lnTo>
                      <a:pt x="628" y="199"/>
                    </a:lnTo>
                    <a:lnTo>
                      <a:pt x="628" y="199"/>
                    </a:lnTo>
                    <a:lnTo>
                      <a:pt x="637" y="198"/>
                    </a:lnTo>
                    <a:lnTo>
                      <a:pt x="644" y="194"/>
                    </a:lnTo>
                    <a:lnTo>
                      <a:pt x="649" y="189"/>
                    </a:lnTo>
                    <a:lnTo>
                      <a:pt x="652" y="185"/>
                    </a:lnTo>
                    <a:lnTo>
                      <a:pt x="656" y="180"/>
                    </a:lnTo>
                    <a:lnTo>
                      <a:pt x="660" y="177"/>
                    </a:lnTo>
                    <a:lnTo>
                      <a:pt x="665" y="173"/>
                    </a:lnTo>
                    <a:lnTo>
                      <a:pt x="672" y="172"/>
                    </a:lnTo>
                    <a:lnTo>
                      <a:pt x="672" y="172"/>
                    </a:lnTo>
                    <a:lnTo>
                      <a:pt x="683" y="173"/>
                    </a:lnTo>
                    <a:lnTo>
                      <a:pt x="691" y="176"/>
                    </a:lnTo>
                    <a:lnTo>
                      <a:pt x="699" y="178"/>
                    </a:lnTo>
                    <a:lnTo>
                      <a:pt x="709" y="179"/>
                    </a:lnTo>
                    <a:lnTo>
                      <a:pt x="709" y="179"/>
                    </a:lnTo>
                    <a:lnTo>
                      <a:pt x="742" y="179"/>
                    </a:lnTo>
                    <a:lnTo>
                      <a:pt x="742" y="179"/>
                    </a:lnTo>
                    <a:lnTo>
                      <a:pt x="745" y="180"/>
                    </a:lnTo>
                    <a:lnTo>
                      <a:pt x="749" y="181"/>
                    </a:lnTo>
                    <a:lnTo>
                      <a:pt x="751" y="183"/>
                    </a:lnTo>
                    <a:lnTo>
                      <a:pt x="755" y="186"/>
                    </a:lnTo>
                    <a:lnTo>
                      <a:pt x="758" y="193"/>
                    </a:lnTo>
                    <a:lnTo>
                      <a:pt x="763" y="201"/>
                    </a:lnTo>
                    <a:lnTo>
                      <a:pt x="766" y="209"/>
                    </a:lnTo>
                    <a:lnTo>
                      <a:pt x="771" y="217"/>
                    </a:lnTo>
                    <a:lnTo>
                      <a:pt x="778" y="223"/>
                    </a:lnTo>
                    <a:lnTo>
                      <a:pt x="781" y="226"/>
                    </a:lnTo>
                    <a:lnTo>
                      <a:pt x="786" y="227"/>
                    </a:lnTo>
                    <a:lnTo>
                      <a:pt x="786" y="227"/>
                    </a:lnTo>
                    <a:lnTo>
                      <a:pt x="776" y="236"/>
                    </a:lnTo>
                    <a:lnTo>
                      <a:pt x="770" y="244"/>
                    </a:lnTo>
                    <a:lnTo>
                      <a:pt x="764" y="252"/>
                    </a:lnTo>
                    <a:lnTo>
                      <a:pt x="760" y="260"/>
                    </a:lnTo>
                    <a:lnTo>
                      <a:pt x="759" y="269"/>
                    </a:lnTo>
                    <a:lnTo>
                      <a:pt x="760" y="278"/>
                    </a:lnTo>
                    <a:lnTo>
                      <a:pt x="764" y="290"/>
                    </a:lnTo>
                    <a:lnTo>
                      <a:pt x="771" y="301"/>
                    </a:lnTo>
                    <a:lnTo>
                      <a:pt x="771" y="301"/>
                    </a:lnTo>
                    <a:lnTo>
                      <a:pt x="759" y="301"/>
                    </a:lnTo>
                    <a:lnTo>
                      <a:pt x="747" y="302"/>
                    </a:lnTo>
                    <a:lnTo>
                      <a:pt x="735" y="305"/>
                    </a:lnTo>
                    <a:lnTo>
                      <a:pt x="725" y="308"/>
                    </a:lnTo>
                    <a:lnTo>
                      <a:pt x="714" y="313"/>
                    </a:lnTo>
                    <a:lnTo>
                      <a:pt x="705" y="318"/>
                    </a:lnTo>
                    <a:lnTo>
                      <a:pt x="696" y="325"/>
                    </a:lnTo>
                    <a:lnTo>
                      <a:pt x="688" y="331"/>
                    </a:lnTo>
                    <a:lnTo>
                      <a:pt x="674" y="344"/>
                    </a:lnTo>
                    <a:lnTo>
                      <a:pt x="663" y="355"/>
                    </a:lnTo>
                    <a:lnTo>
                      <a:pt x="653" y="367"/>
                    </a:lnTo>
                    <a:lnTo>
                      <a:pt x="653" y="367"/>
                    </a:lnTo>
                    <a:lnTo>
                      <a:pt x="648" y="381"/>
                    </a:lnTo>
                    <a:lnTo>
                      <a:pt x="642" y="392"/>
                    </a:lnTo>
                    <a:lnTo>
                      <a:pt x="634" y="401"/>
                    </a:lnTo>
                    <a:lnTo>
                      <a:pt x="627" y="409"/>
                    </a:lnTo>
                    <a:lnTo>
                      <a:pt x="619" y="416"/>
                    </a:lnTo>
                    <a:lnTo>
                      <a:pt x="611" y="422"/>
                    </a:lnTo>
                    <a:lnTo>
                      <a:pt x="595" y="431"/>
                    </a:lnTo>
                    <a:lnTo>
                      <a:pt x="588" y="437"/>
                    </a:lnTo>
                    <a:lnTo>
                      <a:pt x="581" y="443"/>
                    </a:lnTo>
                    <a:lnTo>
                      <a:pt x="574" y="450"/>
                    </a:lnTo>
                    <a:lnTo>
                      <a:pt x="569" y="458"/>
                    </a:lnTo>
                    <a:lnTo>
                      <a:pt x="565" y="467"/>
                    </a:lnTo>
                    <a:lnTo>
                      <a:pt x="561" y="479"/>
                    </a:lnTo>
                    <a:lnTo>
                      <a:pt x="559" y="493"/>
                    </a:lnTo>
                    <a:lnTo>
                      <a:pt x="558" y="511"/>
                    </a:lnTo>
                    <a:lnTo>
                      <a:pt x="558" y="511"/>
                    </a:lnTo>
                    <a:lnTo>
                      <a:pt x="559" y="536"/>
                    </a:lnTo>
                    <a:lnTo>
                      <a:pt x="560" y="561"/>
                    </a:lnTo>
                    <a:lnTo>
                      <a:pt x="564" y="611"/>
                    </a:lnTo>
                    <a:lnTo>
                      <a:pt x="568" y="658"/>
                    </a:lnTo>
                    <a:lnTo>
                      <a:pt x="573" y="703"/>
                    </a:lnTo>
                    <a:lnTo>
                      <a:pt x="576" y="745"/>
                    </a:lnTo>
                    <a:lnTo>
                      <a:pt x="576" y="766"/>
                    </a:lnTo>
                    <a:lnTo>
                      <a:pt x="575" y="786"/>
                    </a:lnTo>
                    <a:lnTo>
                      <a:pt x="573" y="805"/>
                    </a:lnTo>
                    <a:lnTo>
                      <a:pt x="569" y="824"/>
                    </a:lnTo>
                    <a:lnTo>
                      <a:pt x="565" y="842"/>
                    </a:lnTo>
                    <a:lnTo>
                      <a:pt x="558" y="859"/>
                    </a:lnTo>
                    <a:lnTo>
                      <a:pt x="558" y="859"/>
                    </a:lnTo>
                    <a:lnTo>
                      <a:pt x="557" y="863"/>
                    </a:lnTo>
                    <a:lnTo>
                      <a:pt x="557" y="867"/>
                    </a:lnTo>
                    <a:lnTo>
                      <a:pt x="558" y="882"/>
                    </a:lnTo>
                    <a:lnTo>
                      <a:pt x="565" y="934"/>
                    </a:lnTo>
                    <a:lnTo>
                      <a:pt x="568" y="970"/>
                    </a:lnTo>
                    <a:lnTo>
                      <a:pt x="572" y="1011"/>
                    </a:lnTo>
                    <a:lnTo>
                      <a:pt x="572" y="1057"/>
                    </a:lnTo>
                    <a:lnTo>
                      <a:pt x="571" y="1082"/>
                    </a:lnTo>
                    <a:lnTo>
                      <a:pt x="569" y="1109"/>
                    </a:lnTo>
                    <a:lnTo>
                      <a:pt x="569" y="1109"/>
                    </a:lnTo>
                    <a:lnTo>
                      <a:pt x="567" y="1132"/>
                    </a:lnTo>
                    <a:lnTo>
                      <a:pt x="562" y="1156"/>
                    </a:lnTo>
                    <a:lnTo>
                      <a:pt x="558" y="1181"/>
                    </a:lnTo>
                    <a:lnTo>
                      <a:pt x="552" y="1206"/>
                    </a:lnTo>
                    <a:lnTo>
                      <a:pt x="539" y="1255"/>
                    </a:lnTo>
                    <a:lnTo>
                      <a:pt x="528" y="1300"/>
                    </a:lnTo>
                    <a:lnTo>
                      <a:pt x="523" y="1321"/>
                    </a:lnTo>
                    <a:lnTo>
                      <a:pt x="521" y="1339"/>
                    </a:lnTo>
                    <a:lnTo>
                      <a:pt x="520" y="1355"/>
                    </a:lnTo>
                    <a:lnTo>
                      <a:pt x="520" y="1363"/>
                    </a:lnTo>
                    <a:lnTo>
                      <a:pt x="521" y="1369"/>
                    </a:lnTo>
                    <a:lnTo>
                      <a:pt x="523" y="1375"/>
                    </a:lnTo>
                    <a:lnTo>
                      <a:pt x="526" y="1380"/>
                    </a:lnTo>
                    <a:lnTo>
                      <a:pt x="529" y="1384"/>
                    </a:lnTo>
                    <a:lnTo>
                      <a:pt x="533" y="1387"/>
                    </a:lnTo>
                    <a:lnTo>
                      <a:pt x="538" y="1391"/>
                    </a:lnTo>
                    <a:lnTo>
                      <a:pt x="544" y="1392"/>
                    </a:lnTo>
                    <a:lnTo>
                      <a:pt x="550" y="1392"/>
                    </a:lnTo>
                    <a:lnTo>
                      <a:pt x="558" y="1392"/>
                    </a:lnTo>
                    <a:lnTo>
                      <a:pt x="558" y="1392"/>
                    </a:lnTo>
                    <a:lnTo>
                      <a:pt x="585" y="1367"/>
                    </a:lnTo>
                    <a:lnTo>
                      <a:pt x="610" y="1348"/>
                    </a:lnTo>
                    <a:lnTo>
                      <a:pt x="620" y="1342"/>
                    </a:lnTo>
                    <a:lnTo>
                      <a:pt x="629" y="1337"/>
                    </a:lnTo>
                    <a:lnTo>
                      <a:pt x="638" y="1332"/>
                    </a:lnTo>
                    <a:lnTo>
                      <a:pt x="645" y="1330"/>
                    </a:lnTo>
                    <a:lnTo>
                      <a:pt x="653" y="1328"/>
                    </a:lnTo>
                    <a:lnTo>
                      <a:pt x="659" y="1328"/>
                    </a:lnTo>
                    <a:lnTo>
                      <a:pt x="665" y="1328"/>
                    </a:lnTo>
                    <a:lnTo>
                      <a:pt x="669" y="1329"/>
                    </a:lnTo>
                    <a:lnTo>
                      <a:pt x="674" y="1331"/>
                    </a:lnTo>
                    <a:lnTo>
                      <a:pt x="679" y="1334"/>
                    </a:lnTo>
                    <a:lnTo>
                      <a:pt x="682" y="1338"/>
                    </a:lnTo>
                    <a:lnTo>
                      <a:pt x="684" y="1342"/>
                    </a:lnTo>
                    <a:lnTo>
                      <a:pt x="690" y="1353"/>
                    </a:lnTo>
                    <a:lnTo>
                      <a:pt x="694" y="1364"/>
                    </a:lnTo>
                    <a:lnTo>
                      <a:pt x="702" y="1391"/>
                    </a:lnTo>
                    <a:lnTo>
                      <a:pt x="705" y="1403"/>
                    </a:lnTo>
                    <a:lnTo>
                      <a:pt x="710" y="1416"/>
                    </a:lnTo>
                    <a:lnTo>
                      <a:pt x="715" y="1426"/>
                    </a:lnTo>
                    <a:lnTo>
                      <a:pt x="719" y="1432"/>
                    </a:lnTo>
                    <a:lnTo>
                      <a:pt x="724" y="1436"/>
                    </a:lnTo>
                    <a:lnTo>
                      <a:pt x="724" y="1436"/>
                    </a:lnTo>
                    <a:lnTo>
                      <a:pt x="727" y="1432"/>
                    </a:lnTo>
                    <a:lnTo>
                      <a:pt x="729" y="1428"/>
                    </a:lnTo>
                    <a:lnTo>
                      <a:pt x="730" y="1423"/>
                    </a:lnTo>
                    <a:lnTo>
                      <a:pt x="732" y="1417"/>
                    </a:lnTo>
                    <a:lnTo>
                      <a:pt x="732" y="1406"/>
                    </a:lnTo>
                    <a:lnTo>
                      <a:pt x="730" y="1393"/>
                    </a:lnTo>
                    <a:lnTo>
                      <a:pt x="728" y="1380"/>
                    </a:lnTo>
                    <a:lnTo>
                      <a:pt x="727" y="1368"/>
                    </a:lnTo>
                    <a:lnTo>
                      <a:pt x="727" y="1357"/>
                    </a:lnTo>
                    <a:lnTo>
                      <a:pt x="728" y="1352"/>
                    </a:lnTo>
                    <a:lnTo>
                      <a:pt x="730" y="1347"/>
                    </a:lnTo>
                    <a:lnTo>
                      <a:pt x="730" y="1347"/>
                    </a:lnTo>
                    <a:lnTo>
                      <a:pt x="732" y="1339"/>
                    </a:lnTo>
                    <a:lnTo>
                      <a:pt x="733" y="1338"/>
                    </a:lnTo>
                    <a:lnTo>
                      <a:pt x="734" y="1337"/>
                    </a:lnTo>
                    <a:lnTo>
                      <a:pt x="735" y="1337"/>
                    </a:lnTo>
                    <a:lnTo>
                      <a:pt x="736" y="1338"/>
                    </a:lnTo>
                    <a:lnTo>
                      <a:pt x="739" y="1344"/>
                    </a:lnTo>
                    <a:lnTo>
                      <a:pt x="747" y="1361"/>
                    </a:lnTo>
                    <a:lnTo>
                      <a:pt x="757" y="1383"/>
                    </a:lnTo>
                    <a:lnTo>
                      <a:pt x="764" y="1393"/>
                    </a:lnTo>
                    <a:lnTo>
                      <a:pt x="771" y="1402"/>
                    </a:lnTo>
                    <a:lnTo>
                      <a:pt x="779" y="1410"/>
                    </a:lnTo>
                    <a:lnTo>
                      <a:pt x="782" y="1413"/>
                    </a:lnTo>
                    <a:lnTo>
                      <a:pt x="787" y="1414"/>
                    </a:lnTo>
                    <a:lnTo>
                      <a:pt x="791" y="1415"/>
                    </a:lnTo>
                    <a:lnTo>
                      <a:pt x="796" y="1415"/>
                    </a:lnTo>
                    <a:lnTo>
                      <a:pt x="802" y="1413"/>
                    </a:lnTo>
                    <a:lnTo>
                      <a:pt x="806" y="1410"/>
                    </a:lnTo>
                    <a:lnTo>
                      <a:pt x="812" y="1406"/>
                    </a:lnTo>
                    <a:lnTo>
                      <a:pt x="818" y="1401"/>
                    </a:lnTo>
                    <a:lnTo>
                      <a:pt x="824" y="1393"/>
                    </a:lnTo>
                    <a:lnTo>
                      <a:pt x="829" y="1385"/>
                    </a:lnTo>
                    <a:lnTo>
                      <a:pt x="829" y="1385"/>
                    </a:lnTo>
                    <a:lnTo>
                      <a:pt x="836" y="1380"/>
                    </a:lnTo>
                    <a:lnTo>
                      <a:pt x="841" y="1376"/>
                    </a:lnTo>
                    <a:lnTo>
                      <a:pt x="843" y="1371"/>
                    </a:lnTo>
                    <a:lnTo>
                      <a:pt x="846" y="1366"/>
                    </a:lnTo>
                    <a:lnTo>
                      <a:pt x="846" y="1360"/>
                    </a:lnTo>
                    <a:lnTo>
                      <a:pt x="844" y="1353"/>
                    </a:lnTo>
                    <a:lnTo>
                      <a:pt x="840" y="1339"/>
                    </a:lnTo>
                    <a:lnTo>
                      <a:pt x="833" y="1322"/>
                    </a:lnTo>
                    <a:lnTo>
                      <a:pt x="826" y="1301"/>
                    </a:lnTo>
                    <a:lnTo>
                      <a:pt x="824" y="1290"/>
                    </a:lnTo>
                    <a:lnTo>
                      <a:pt x="821" y="1277"/>
                    </a:lnTo>
                    <a:lnTo>
                      <a:pt x="820" y="1263"/>
                    </a:lnTo>
                    <a:lnTo>
                      <a:pt x="819" y="1249"/>
                    </a:lnTo>
                    <a:lnTo>
                      <a:pt x="819" y="1249"/>
                    </a:lnTo>
                    <a:lnTo>
                      <a:pt x="837" y="1231"/>
                    </a:lnTo>
                    <a:lnTo>
                      <a:pt x="854" y="1216"/>
                    </a:lnTo>
                    <a:lnTo>
                      <a:pt x="870" y="1206"/>
                    </a:lnTo>
                    <a:lnTo>
                      <a:pt x="886" y="1199"/>
                    </a:lnTo>
                    <a:lnTo>
                      <a:pt x="900" y="1194"/>
                    </a:lnTo>
                    <a:lnTo>
                      <a:pt x="913" y="1192"/>
                    </a:lnTo>
                    <a:lnTo>
                      <a:pt x="926" y="1193"/>
                    </a:lnTo>
                    <a:lnTo>
                      <a:pt x="938" y="1194"/>
                    </a:lnTo>
                    <a:lnTo>
                      <a:pt x="949" y="1198"/>
                    </a:lnTo>
                    <a:lnTo>
                      <a:pt x="959" y="1202"/>
                    </a:lnTo>
                    <a:lnTo>
                      <a:pt x="979" y="1211"/>
                    </a:lnTo>
                    <a:lnTo>
                      <a:pt x="995" y="1219"/>
                    </a:lnTo>
                    <a:lnTo>
                      <a:pt x="1003" y="1222"/>
                    </a:lnTo>
                    <a:lnTo>
                      <a:pt x="1010" y="1223"/>
                    </a:lnTo>
                    <a:lnTo>
                      <a:pt x="1010" y="1223"/>
                    </a:lnTo>
                    <a:lnTo>
                      <a:pt x="1042" y="1219"/>
                    </a:lnTo>
                    <a:lnTo>
                      <a:pt x="1066" y="1218"/>
                    </a:lnTo>
                    <a:lnTo>
                      <a:pt x="1084" y="1219"/>
                    </a:lnTo>
                    <a:lnTo>
                      <a:pt x="1091" y="1221"/>
                    </a:lnTo>
                    <a:lnTo>
                      <a:pt x="1095" y="1222"/>
                    </a:lnTo>
                    <a:lnTo>
                      <a:pt x="1099" y="1224"/>
                    </a:lnTo>
                    <a:lnTo>
                      <a:pt x="1101" y="1226"/>
                    </a:lnTo>
                    <a:lnTo>
                      <a:pt x="1102" y="1229"/>
                    </a:lnTo>
                    <a:lnTo>
                      <a:pt x="1103" y="1232"/>
                    </a:lnTo>
                    <a:lnTo>
                      <a:pt x="1101" y="1238"/>
                    </a:lnTo>
                    <a:lnTo>
                      <a:pt x="1098" y="1245"/>
                    </a:lnTo>
                    <a:lnTo>
                      <a:pt x="1086" y="1260"/>
                    </a:lnTo>
                    <a:lnTo>
                      <a:pt x="1080" y="1267"/>
                    </a:lnTo>
                    <a:lnTo>
                      <a:pt x="1076" y="1273"/>
                    </a:lnTo>
                    <a:lnTo>
                      <a:pt x="1075" y="1279"/>
                    </a:lnTo>
                    <a:lnTo>
                      <a:pt x="1075" y="1282"/>
                    </a:lnTo>
                    <a:lnTo>
                      <a:pt x="1076" y="1284"/>
                    </a:lnTo>
                    <a:lnTo>
                      <a:pt x="1077" y="1286"/>
                    </a:lnTo>
                    <a:lnTo>
                      <a:pt x="1080" y="1287"/>
                    </a:lnTo>
                    <a:lnTo>
                      <a:pt x="1091" y="1288"/>
                    </a:lnTo>
                    <a:lnTo>
                      <a:pt x="1091" y="1288"/>
                    </a:lnTo>
                    <a:lnTo>
                      <a:pt x="1101" y="1291"/>
                    </a:lnTo>
                    <a:lnTo>
                      <a:pt x="1110" y="1294"/>
                    </a:lnTo>
                    <a:lnTo>
                      <a:pt x="1119" y="1296"/>
                    </a:lnTo>
                    <a:lnTo>
                      <a:pt x="1127" y="1301"/>
                    </a:lnTo>
                    <a:lnTo>
                      <a:pt x="1144" y="1310"/>
                    </a:lnTo>
                    <a:lnTo>
                      <a:pt x="1157" y="1321"/>
                    </a:lnTo>
                    <a:lnTo>
                      <a:pt x="1170" y="1334"/>
                    </a:lnTo>
                    <a:lnTo>
                      <a:pt x="1182" y="1348"/>
                    </a:lnTo>
                    <a:lnTo>
                      <a:pt x="1192" y="1364"/>
                    </a:lnTo>
                    <a:lnTo>
                      <a:pt x="1201" y="1380"/>
                    </a:lnTo>
                    <a:lnTo>
                      <a:pt x="1210" y="1398"/>
                    </a:lnTo>
                    <a:lnTo>
                      <a:pt x="1217" y="1416"/>
                    </a:lnTo>
                    <a:lnTo>
                      <a:pt x="1232" y="1453"/>
                    </a:lnTo>
                    <a:lnTo>
                      <a:pt x="1245" y="1490"/>
                    </a:lnTo>
                    <a:lnTo>
                      <a:pt x="1260" y="1524"/>
                    </a:lnTo>
                    <a:lnTo>
                      <a:pt x="1260" y="1524"/>
                    </a:lnTo>
                    <a:lnTo>
                      <a:pt x="1270" y="1545"/>
                    </a:lnTo>
                    <a:lnTo>
                      <a:pt x="1282" y="1565"/>
                    </a:lnTo>
                    <a:lnTo>
                      <a:pt x="1295" y="1584"/>
                    </a:lnTo>
                    <a:lnTo>
                      <a:pt x="1308" y="1603"/>
                    </a:lnTo>
                    <a:lnTo>
                      <a:pt x="1337" y="1639"/>
                    </a:lnTo>
                    <a:lnTo>
                      <a:pt x="1366" y="1674"/>
                    </a:lnTo>
                    <a:lnTo>
                      <a:pt x="1394" y="1710"/>
                    </a:lnTo>
                    <a:lnTo>
                      <a:pt x="1409" y="1728"/>
                    </a:lnTo>
                    <a:lnTo>
                      <a:pt x="1422" y="1746"/>
                    </a:lnTo>
                    <a:lnTo>
                      <a:pt x="1436" y="1766"/>
                    </a:lnTo>
                    <a:lnTo>
                      <a:pt x="1447" y="1786"/>
                    </a:lnTo>
                    <a:lnTo>
                      <a:pt x="1459" y="1807"/>
                    </a:lnTo>
                    <a:lnTo>
                      <a:pt x="1469" y="1829"/>
                    </a:lnTo>
                    <a:lnTo>
                      <a:pt x="1469" y="1829"/>
                    </a:lnTo>
                    <a:lnTo>
                      <a:pt x="1475" y="1843"/>
                    </a:lnTo>
                    <a:lnTo>
                      <a:pt x="1478" y="1856"/>
                    </a:lnTo>
                    <a:lnTo>
                      <a:pt x="1481" y="1867"/>
                    </a:lnTo>
                    <a:lnTo>
                      <a:pt x="1482" y="1880"/>
                    </a:lnTo>
                    <a:lnTo>
                      <a:pt x="1482" y="1891"/>
                    </a:lnTo>
                    <a:lnTo>
                      <a:pt x="1482" y="1903"/>
                    </a:lnTo>
                    <a:lnTo>
                      <a:pt x="1478" y="1927"/>
                    </a:lnTo>
                    <a:lnTo>
                      <a:pt x="1476" y="1954"/>
                    </a:lnTo>
                    <a:lnTo>
                      <a:pt x="1474" y="1983"/>
                    </a:lnTo>
                    <a:lnTo>
                      <a:pt x="1474" y="2001"/>
                    </a:lnTo>
                    <a:lnTo>
                      <a:pt x="1475" y="2019"/>
                    </a:lnTo>
                    <a:lnTo>
                      <a:pt x="1476" y="2039"/>
                    </a:lnTo>
                    <a:lnTo>
                      <a:pt x="1480" y="2061"/>
                    </a:lnTo>
                    <a:lnTo>
                      <a:pt x="1480" y="2061"/>
                    </a:lnTo>
                    <a:lnTo>
                      <a:pt x="1470" y="2064"/>
                    </a:lnTo>
                    <a:lnTo>
                      <a:pt x="1462" y="2067"/>
                    </a:lnTo>
                    <a:lnTo>
                      <a:pt x="1455" y="2071"/>
                    </a:lnTo>
                    <a:lnTo>
                      <a:pt x="1447" y="2072"/>
                    </a:lnTo>
                    <a:lnTo>
                      <a:pt x="1447" y="2072"/>
                    </a:lnTo>
                    <a:lnTo>
                      <a:pt x="1444" y="2071"/>
                    </a:lnTo>
                    <a:lnTo>
                      <a:pt x="1442" y="2070"/>
                    </a:lnTo>
                    <a:lnTo>
                      <a:pt x="1439" y="2067"/>
                    </a:lnTo>
                    <a:lnTo>
                      <a:pt x="1438" y="2065"/>
                    </a:lnTo>
                    <a:lnTo>
                      <a:pt x="1436" y="2058"/>
                    </a:lnTo>
                    <a:lnTo>
                      <a:pt x="1436" y="2050"/>
                    </a:lnTo>
                    <a:lnTo>
                      <a:pt x="1436" y="2033"/>
                    </a:lnTo>
                    <a:lnTo>
                      <a:pt x="1435" y="2026"/>
                    </a:lnTo>
                    <a:lnTo>
                      <a:pt x="1432" y="2020"/>
                    </a:lnTo>
                    <a:lnTo>
                      <a:pt x="1432" y="2020"/>
                    </a:lnTo>
                    <a:lnTo>
                      <a:pt x="1431" y="2019"/>
                    </a:lnTo>
                    <a:lnTo>
                      <a:pt x="1429" y="2017"/>
                    </a:lnTo>
                    <a:lnTo>
                      <a:pt x="1421" y="2011"/>
                    </a:lnTo>
                    <a:lnTo>
                      <a:pt x="1397" y="1997"/>
                    </a:lnTo>
                    <a:lnTo>
                      <a:pt x="1370" y="1985"/>
                    </a:lnTo>
                    <a:lnTo>
                      <a:pt x="1361" y="1981"/>
                    </a:lnTo>
                    <a:lnTo>
                      <a:pt x="1355" y="1980"/>
                    </a:lnTo>
                    <a:lnTo>
                      <a:pt x="1355" y="1980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323" y="2082"/>
                    </a:lnTo>
                    <a:lnTo>
                      <a:pt x="1346" y="2093"/>
                    </a:lnTo>
                    <a:lnTo>
                      <a:pt x="1354" y="2096"/>
                    </a:lnTo>
                    <a:lnTo>
                      <a:pt x="1359" y="2097"/>
                    </a:lnTo>
                    <a:lnTo>
                      <a:pt x="1359" y="2097"/>
                    </a:lnTo>
                    <a:lnTo>
                      <a:pt x="1367" y="2097"/>
                    </a:lnTo>
                    <a:lnTo>
                      <a:pt x="1374" y="2096"/>
                    </a:lnTo>
                    <a:lnTo>
                      <a:pt x="1383" y="2093"/>
                    </a:lnTo>
                    <a:lnTo>
                      <a:pt x="1386" y="2093"/>
                    </a:lnTo>
                    <a:lnTo>
                      <a:pt x="1391" y="2093"/>
                    </a:lnTo>
                    <a:lnTo>
                      <a:pt x="1396" y="2094"/>
                    </a:lnTo>
                    <a:lnTo>
                      <a:pt x="1402" y="2097"/>
                    </a:lnTo>
                    <a:lnTo>
                      <a:pt x="1402" y="2097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398" y="2164"/>
                    </a:lnTo>
                    <a:lnTo>
                      <a:pt x="1390" y="2170"/>
                    </a:lnTo>
                    <a:lnTo>
                      <a:pt x="1382" y="2176"/>
                    </a:lnTo>
                    <a:lnTo>
                      <a:pt x="1374" y="2181"/>
                    </a:lnTo>
                    <a:lnTo>
                      <a:pt x="1364" y="2186"/>
                    </a:lnTo>
                    <a:lnTo>
                      <a:pt x="1359" y="2191"/>
                    </a:lnTo>
                    <a:lnTo>
                      <a:pt x="1354" y="2195"/>
                    </a:lnTo>
                    <a:lnTo>
                      <a:pt x="1352" y="2197"/>
                    </a:lnTo>
                    <a:lnTo>
                      <a:pt x="1352" y="2200"/>
                    </a:lnTo>
                    <a:lnTo>
                      <a:pt x="1352" y="2200"/>
                    </a:lnTo>
                    <a:lnTo>
                      <a:pt x="1353" y="2207"/>
                    </a:lnTo>
                    <a:lnTo>
                      <a:pt x="1355" y="2214"/>
                    </a:lnTo>
                    <a:lnTo>
                      <a:pt x="1360" y="2219"/>
                    </a:lnTo>
                    <a:lnTo>
                      <a:pt x="1364" y="2226"/>
                    </a:lnTo>
                    <a:lnTo>
                      <a:pt x="1369" y="2232"/>
                    </a:lnTo>
                    <a:lnTo>
                      <a:pt x="1373" y="2238"/>
                    </a:lnTo>
                    <a:lnTo>
                      <a:pt x="1376" y="2245"/>
                    </a:lnTo>
                    <a:lnTo>
                      <a:pt x="1377" y="2252"/>
                    </a:lnTo>
                    <a:lnTo>
                      <a:pt x="1377" y="2252"/>
                    </a:lnTo>
                    <a:lnTo>
                      <a:pt x="1376" y="2264"/>
                    </a:lnTo>
                    <a:lnTo>
                      <a:pt x="1373" y="2275"/>
                    </a:lnTo>
                    <a:lnTo>
                      <a:pt x="1368" y="2284"/>
                    </a:lnTo>
                    <a:lnTo>
                      <a:pt x="1361" y="2293"/>
                    </a:lnTo>
                    <a:lnTo>
                      <a:pt x="1352" y="2300"/>
                    </a:lnTo>
                    <a:lnTo>
                      <a:pt x="1343" y="2306"/>
                    </a:lnTo>
                    <a:lnTo>
                      <a:pt x="1332" y="2310"/>
                    </a:lnTo>
                    <a:lnTo>
                      <a:pt x="1321" y="2315"/>
                    </a:lnTo>
                    <a:lnTo>
                      <a:pt x="1308" y="2317"/>
                    </a:lnTo>
                    <a:lnTo>
                      <a:pt x="1295" y="2321"/>
                    </a:lnTo>
                    <a:lnTo>
                      <a:pt x="1269" y="2323"/>
                    </a:lnTo>
                    <a:lnTo>
                      <a:pt x="1244" y="2324"/>
                    </a:lnTo>
                    <a:lnTo>
                      <a:pt x="1219" y="2325"/>
                    </a:lnTo>
                    <a:lnTo>
                      <a:pt x="1219" y="2325"/>
                    </a:lnTo>
                    <a:lnTo>
                      <a:pt x="1216" y="2325"/>
                    </a:lnTo>
                    <a:lnTo>
                      <a:pt x="1213" y="2326"/>
                    </a:lnTo>
                    <a:lnTo>
                      <a:pt x="1205" y="2331"/>
                    </a:lnTo>
                    <a:lnTo>
                      <a:pt x="1198" y="2339"/>
                    </a:lnTo>
                    <a:lnTo>
                      <a:pt x="1191" y="2347"/>
                    </a:lnTo>
                    <a:lnTo>
                      <a:pt x="1184" y="2357"/>
                    </a:lnTo>
                    <a:lnTo>
                      <a:pt x="1179" y="2367"/>
                    </a:lnTo>
                    <a:lnTo>
                      <a:pt x="1177" y="2376"/>
                    </a:lnTo>
                    <a:lnTo>
                      <a:pt x="1176" y="2384"/>
                    </a:lnTo>
                    <a:lnTo>
                      <a:pt x="1176" y="2384"/>
                    </a:lnTo>
                    <a:lnTo>
                      <a:pt x="1176" y="2393"/>
                    </a:lnTo>
                    <a:lnTo>
                      <a:pt x="1178" y="2400"/>
                    </a:lnTo>
                    <a:lnTo>
                      <a:pt x="1180" y="2407"/>
                    </a:lnTo>
                    <a:lnTo>
                      <a:pt x="1183" y="2413"/>
                    </a:lnTo>
                    <a:lnTo>
                      <a:pt x="1187" y="2423"/>
                    </a:lnTo>
                    <a:lnTo>
                      <a:pt x="1190" y="2429"/>
                    </a:lnTo>
                    <a:lnTo>
                      <a:pt x="1190" y="2436"/>
                    </a:lnTo>
                    <a:lnTo>
                      <a:pt x="1190" y="2436"/>
                    </a:lnTo>
                    <a:lnTo>
                      <a:pt x="1190" y="2443"/>
                    </a:lnTo>
                    <a:lnTo>
                      <a:pt x="1186" y="2448"/>
                    </a:lnTo>
                    <a:lnTo>
                      <a:pt x="1182" y="2452"/>
                    </a:lnTo>
                    <a:lnTo>
                      <a:pt x="1177" y="2454"/>
                    </a:lnTo>
                    <a:lnTo>
                      <a:pt x="1170" y="2456"/>
                    </a:lnTo>
                    <a:lnTo>
                      <a:pt x="1163" y="2456"/>
                    </a:lnTo>
                    <a:lnTo>
                      <a:pt x="1149" y="2458"/>
                    </a:lnTo>
                    <a:lnTo>
                      <a:pt x="1149" y="2458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4" y="2433"/>
                    </a:lnTo>
                    <a:lnTo>
                      <a:pt x="1138" y="2412"/>
                    </a:lnTo>
                    <a:lnTo>
                      <a:pt x="1133" y="2391"/>
                    </a:lnTo>
                    <a:lnTo>
                      <a:pt x="1130" y="2369"/>
                    </a:lnTo>
                    <a:lnTo>
                      <a:pt x="1129" y="2347"/>
                    </a:lnTo>
                    <a:lnTo>
                      <a:pt x="1129" y="2323"/>
                    </a:lnTo>
                    <a:lnTo>
                      <a:pt x="1131" y="2299"/>
                    </a:lnTo>
                    <a:lnTo>
                      <a:pt x="1134" y="2273"/>
                    </a:lnTo>
                    <a:lnTo>
                      <a:pt x="1134" y="2273"/>
                    </a:lnTo>
                    <a:lnTo>
                      <a:pt x="1127" y="2272"/>
                    </a:lnTo>
                    <a:lnTo>
                      <a:pt x="1121" y="2271"/>
                    </a:lnTo>
                    <a:lnTo>
                      <a:pt x="1115" y="2269"/>
                    </a:lnTo>
                    <a:lnTo>
                      <a:pt x="1110" y="2267"/>
                    </a:lnTo>
                    <a:lnTo>
                      <a:pt x="1101" y="2260"/>
                    </a:lnTo>
                    <a:lnTo>
                      <a:pt x="1094" y="2252"/>
                    </a:lnTo>
                    <a:lnTo>
                      <a:pt x="1087" y="2242"/>
                    </a:lnTo>
                    <a:lnTo>
                      <a:pt x="1081" y="2234"/>
                    </a:lnTo>
                    <a:lnTo>
                      <a:pt x="1076" y="2226"/>
                    </a:lnTo>
                    <a:lnTo>
                      <a:pt x="1069" y="2218"/>
                    </a:lnTo>
                    <a:lnTo>
                      <a:pt x="1069" y="2218"/>
                    </a:lnTo>
                    <a:lnTo>
                      <a:pt x="1065" y="2212"/>
                    </a:lnTo>
                    <a:lnTo>
                      <a:pt x="1061" y="2208"/>
                    </a:lnTo>
                    <a:lnTo>
                      <a:pt x="1054" y="2206"/>
                    </a:lnTo>
                    <a:lnTo>
                      <a:pt x="1047" y="2203"/>
                    </a:lnTo>
                    <a:lnTo>
                      <a:pt x="1047" y="2203"/>
                    </a:lnTo>
                    <a:lnTo>
                      <a:pt x="1039" y="2210"/>
                    </a:lnTo>
                    <a:lnTo>
                      <a:pt x="1032" y="2218"/>
                    </a:lnTo>
                    <a:lnTo>
                      <a:pt x="1026" y="2226"/>
                    </a:lnTo>
                    <a:lnTo>
                      <a:pt x="1019" y="2235"/>
                    </a:lnTo>
                    <a:lnTo>
                      <a:pt x="1009" y="2256"/>
                    </a:lnTo>
                    <a:lnTo>
                      <a:pt x="997" y="2278"/>
                    </a:lnTo>
                    <a:lnTo>
                      <a:pt x="978" y="2326"/>
                    </a:lnTo>
                    <a:lnTo>
                      <a:pt x="966" y="2349"/>
                    </a:lnTo>
                    <a:lnTo>
                      <a:pt x="955" y="2372"/>
                    </a:lnTo>
                    <a:lnTo>
                      <a:pt x="955" y="2372"/>
                    </a:lnTo>
                    <a:lnTo>
                      <a:pt x="944" y="2391"/>
                    </a:lnTo>
                    <a:lnTo>
                      <a:pt x="933" y="2407"/>
                    </a:lnTo>
                    <a:lnTo>
                      <a:pt x="921" y="2424"/>
                    </a:lnTo>
                    <a:lnTo>
                      <a:pt x="909" y="2439"/>
                    </a:lnTo>
                    <a:lnTo>
                      <a:pt x="895" y="2453"/>
                    </a:lnTo>
                    <a:lnTo>
                      <a:pt x="881" y="2466"/>
                    </a:lnTo>
                    <a:lnTo>
                      <a:pt x="867" y="2477"/>
                    </a:lnTo>
                    <a:lnTo>
                      <a:pt x="854" y="2486"/>
                    </a:lnTo>
                    <a:lnTo>
                      <a:pt x="841" y="2494"/>
                    </a:lnTo>
                    <a:lnTo>
                      <a:pt x="827" y="2500"/>
                    </a:lnTo>
                    <a:lnTo>
                      <a:pt x="814" y="2504"/>
                    </a:lnTo>
                    <a:lnTo>
                      <a:pt x="803" y="2504"/>
                    </a:lnTo>
                    <a:lnTo>
                      <a:pt x="797" y="2504"/>
                    </a:lnTo>
                    <a:lnTo>
                      <a:pt x="793" y="2502"/>
                    </a:lnTo>
                    <a:lnTo>
                      <a:pt x="787" y="2500"/>
                    </a:lnTo>
                    <a:lnTo>
                      <a:pt x="782" y="2498"/>
                    </a:lnTo>
                    <a:lnTo>
                      <a:pt x="779" y="2494"/>
                    </a:lnTo>
                    <a:lnTo>
                      <a:pt x="774" y="2490"/>
                    </a:lnTo>
                    <a:lnTo>
                      <a:pt x="771" y="2485"/>
                    </a:lnTo>
                    <a:lnTo>
                      <a:pt x="767" y="2479"/>
                    </a:lnTo>
                    <a:lnTo>
                      <a:pt x="767" y="2479"/>
                    </a:lnTo>
                    <a:lnTo>
                      <a:pt x="755" y="2455"/>
                    </a:lnTo>
                    <a:lnTo>
                      <a:pt x="745" y="2435"/>
                    </a:lnTo>
                    <a:lnTo>
                      <a:pt x="739" y="2420"/>
                    </a:lnTo>
                    <a:lnTo>
                      <a:pt x="733" y="2407"/>
                    </a:lnTo>
                    <a:lnTo>
                      <a:pt x="727" y="2398"/>
                    </a:lnTo>
                    <a:lnTo>
                      <a:pt x="724" y="2394"/>
                    </a:lnTo>
                    <a:lnTo>
                      <a:pt x="720" y="2392"/>
                    </a:lnTo>
                    <a:lnTo>
                      <a:pt x="714" y="2390"/>
                    </a:lnTo>
                    <a:lnTo>
                      <a:pt x="709" y="2387"/>
                    </a:lnTo>
                    <a:lnTo>
                      <a:pt x="694" y="2384"/>
                    </a:lnTo>
                    <a:lnTo>
                      <a:pt x="694" y="2384"/>
                    </a:lnTo>
                    <a:lnTo>
                      <a:pt x="703" y="2371"/>
                    </a:lnTo>
                    <a:lnTo>
                      <a:pt x="709" y="2360"/>
                    </a:lnTo>
                    <a:lnTo>
                      <a:pt x="711" y="2347"/>
                    </a:lnTo>
                    <a:lnTo>
                      <a:pt x="712" y="2332"/>
                    </a:lnTo>
                    <a:lnTo>
                      <a:pt x="712" y="2332"/>
                    </a:lnTo>
                    <a:lnTo>
                      <a:pt x="712" y="2314"/>
                    </a:lnTo>
                    <a:lnTo>
                      <a:pt x="712" y="2314"/>
                    </a:lnTo>
                    <a:lnTo>
                      <a:pt x="713" y="2306"/>
                    </a:lnTo>
                    <a:lnTo>
                      <a:pt x="715" y="2300"/>
                    </a:lnTo>
                    <a:lnTo>
                      <a:pt x="718" y="2295"/>
                    </a:lnTo>
                    <a:lnTo>
                      <a:pt x="722" y="2292"/>
                    </a:lnTo>
                    <a:lnTo>
                      <a:pt x="726" y="2288"/>
                    </a:lnTo>
                    <a:lnTo>
                      <a:pt x="729" y="2284"/>
                    </a:lnTo>
                    <a:lnTo>
                      <a:pt x="733" y="2278"/>
                    </a:lnTo>
                    <a:lnTo>
                      <a:pt x="734" y="2270"/>
                    </a:lnTo>
                    <a:lnTo>
                      <a:pt x="734" y="2270"/>
                    </a:lnTo>
                    <a:lnTo>
                      <a:pt x="734" y="2273"/>
                    </a:lnTo>
                    <a:lnTo>
                      <a:pt x="734" y="2270"/>
                    </a:lnTo>
                    <a:lnTo>
                      <a:pt x="734" y="227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 17">
                <a:extLst>
                  <a:ext uri="{FF2B5EF4-FFF2-40B4-BE49-F238E27FC236}">
                    <a16:creationId xmlns:a16="http://schemas.microsoft.com/office/drawing/2014/main" xmlns="" id="{987833B7-D5AB-4C90-83EC-3F37577C8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346" y="2190735"/>
                <a:ext cx="29654" cy="81139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1" y="75"/>
                  </a:cxn>
                  <a:cxn ang="0">
                    <a:pos x="2" y="82"/>
                  </a:cxn>
                  <a:cxn ang="0">
                    <a:pos x="8" y="92"/>
                  </a:cxn>
                  <a:cxn ang="0">
                    <a:pos x="8" y="92"/>
                  </a:cxn>
                  <a:cxn ang="0">
                    <a:pos x="11" y="106"/>
                  </a:cxn>
                  <a:cxn ang="0">
                    <a:pos x="14" y="121"/>
                  </a:cxn>
                  <a:cxn ang="0">
                    <a:pos x="17" y="135"/>
                  </a:cxn>
                  <a:cxn ang="0">
                    <a:pos x="22" y="148"/>
                  </a:cxn>
                  <a:cxn ang="0">
                    <a:pos x="24" y="154"/>
                  </a:cxn>
                  <a:cxn ang="0">
                    <a:pos x="27" y="159"/>
                  </a:cxn>
                  <a:cxn ang="0">
                    <a:pos x="31" y="165"/>
                  </a:cxn>
                  <a:cxn ang="0">
                    <a:pos x="35" y="168"/>
                  </a:cxn>
                  <a:cxn ang="0">
                    <a:pos x="41" y="172"/>
                  </a:cxn>
                  <a:cxn ang="0">
                    <a:pos x="47" y="174"/>
                  </a:cxn>
                  <a:cxn ang="0">
                    <a:pos x="54" y="176"/>
                  </a:cxn>
                  <a:cxn ang="0">
                    <a:pos x="63" y="176"/>
                  </a:cxn>
                  <a:cxn ang="0">
                    <a:pos x="63" y="17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56" y="158"/>
                  </a:cxn>
                  <a:cxn ang="0">
                    <a:pos x="48" y="146"/>
                  </a:cxn>
                  <a:cxn ang="0">
                    <a:pos x="42" y="134"/>
                  </a:cxn>
                  <a:cxn ang="0">
                    <a:pos x="41" y="127"/>
                  </a:cxn>
                  <a:cxn ang="0">
                    <a:pos x="40" y="121"/>
                  </a:cxn>
                  <a:cxn ang="0">
                    <a:pos x="40" y="121"/>
                  </a:cxn>
                  <a:cxn ang="0">
                    <a:pos x="40" y="69"/>
                  </a:cxn>
                  <a:cxn ang="0">
                    <a:pos x="40" y="69"/>
                  </a:cxn>
                  <a:cxn ang="0">
                    <a:pos x="42" y="59"/>
                  </a:cxn>
                  <a:cxn ang="0">
                    <a:pos x="46" y="46"/>
                  </a:cxn>
                  <a:cxn ang="0">
                    <a:pos x="55" y="26"/>
                  </a:cxn>
                  <a:cxn ang="0">
                    <a:pos x="55" y="26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5" y="4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7" y="22"/>
                  </a:cxn>
                  <a:cxn ang="0">
                    <a:pos x="10" y="31"/>
                  </a:cxn>
                  <a:cxn ang="0">
                    <a:pos x="4" y="42"/>
                  </a:cxn>
                  <a:cxn ang="0">
                    <a:pos x="1" y="53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63" h="176">
                    <a:moveTo>
                      <a:pt x="0" y="66"/>
                    </a:moveTo>
                    <a:lnTo>
                      <a:pt x="0" y="66"/>
                    </a:lnTo>
                    <a:lnTo>
                      <a:pt x="1" y="75"/>
                    </a:lnTo>
                    <a:lnTo>
                      <a:pt x="2" y="8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1" y="106"/>
                    </a:lnTo>
                    <a:lnTo>
                      <a:pt x="14" y="121"/>
                    </a:lnTo>
                    <a:lnTo>
                      <a:pt x="17" y="135"/>
                    </a:lnTo>
                    <a:lnTo>
                      <a:pt x="22" y="148"/>
                    </a:lnTo>
                    <a:lnTo>
                      <a:pt x="24" y="154"/>
                    </a:lnTo>
                    <a:lnTo>
                      <a:pt x="27" y="159"/>
                    </a:lnTo>
                    <a:lnTo>
                      <a:pt x="31" y="165"/>
                    </a:lnTo>
                    <a:lnTo>
                      <a:pt x="35" y="168"/>
                    </a:lnTo>
                    <a:lnTo>
                      <a:pt x="41" y="172"/>
                    </a:lnTo>
                    <a:lnTo>
                      <a:pt x="47" y="174"/>
                    </a:lnTo>
                    <a:lnTo>
                      <a:pt x="54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56" y="158"/>
                    </a:lnTo>
                    <a:lnTo>
                      <a:pt x="48" y="146"/>
                    </a:lnTo>
                    <a:lnTo>
                      <a:pt x="42" y="134"/>
                    </a:lnTo>
                    <a:lnTo>
                      <a:pt x="41" y="127"/>
                    </a:lnTo>
                    <a:lnTo>
                      <a:pt x="40" y="121"/>
                    </a:lnTo>
                    <a:lnTo>
                      <a:pt x="40" y="121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2" y="59"/>
                    </a:lnTo>
                    <a:lnTo>
                      <a:pt x="46" y="4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5" y="4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7" y="22"/>
                    </a:lnTo>
                    <a:lnTo>
                      <a:pt x="10" y="31"/>
                    </a:lnTo>
                    <a:lnTo>
                      <a:pt x="4" y="42"/>
                    </a:lnTo>
                    <a:lnTo>
                      <a:pt x="1" y="53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 18">
                <a:extLst>
                  <a:ext uri="{FF2B5EF4-FFF2-40B4-BE49-F238E27FC236}">
                    <a16:creationId xmlns:a16="http://schemas.microsoft.com/office/drawing/2014/main" xmlns="" id="{5B7DDC92-5002-4375-82E5-0ADFF49D1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314" y="2059666"/>
                <a:ext cx="31935" cy="122747"/>
              </a:xfrm>
              <a:custGeom>
                <a:avLst/>
                <a:gdLst/>
                <a:ahLst/>
                <a:cxnLst>
                  <a:cxn ang="0">
                    <a:pos x="8" y="169"/>
                  </a:cxn>
                  <a:cxn ang="0">
                    <a:pos x="8" y="110"/>
                  </a:cxn>
                  <a:cxn ang="0">
                    <a:pos x="3" y="95"/>
                  </a:cxn>
                  <a:cxn ang="0">
                    <a:pos x="0" y="77"/>
                  </a:cxn>
                  <a:cxn ang="0">
                    <a:pos x="0" y="65"/>
                  </a:cxn>
                  <a:cxn ang="0">
                    <a:pos x="8" y="65"/>
                  </a:cxn>
                  <a:cxn ang="0">
                    <a:pos x="18" y="59"/>
                  </a:cxn>
                  <a:cxn ang="0">
                    <a:pos x="25" y="50"/>
                  </a:cxn>
                  <a:cxn ang="0">
                    <a:pos x="31" y="33"/>
                  </a:cxn>
                  <a:cxn ang="0">
                    <a:pos x="38" y="10"/>
                  </a:cxn>
                  <a:cxn ang="0">
                    <a:pos x="42" y="3"/>
                  </a:cxn>
                  <a:cxn ang="0">
                    <a:pos x="51" y="0"/>
                  </a:cxn>
                  <a:cxn ang="0">
                    <a:pos x="54" y="1"/>
                  </a:cxn>
                  <a:cxn ang="0">
                    <a:pos x="62" y="8"/>
                  </a:cxn>
                  <a:cxn ang="0">
                    <a:pos x="66" y="21"/>
                  </a:cxn>
                  <a:cxn ang="0">
                    <a:pos x="65" y="31"/>
                  </a:cxn>
                  <a:cxn ang="0">
                    <a:pos x="62" y="43"/>
                  </a:cxn>
                  <a:cxn ang="0">
                    <a:pos x="54" y="59"/>
                  </a:cxn>
                  <a:cxn ang="0">
                    <a:pos x="51" y="73"/>
                  </a:cxn>
                  <a:cxn ang="0">
                    <a:pos x="53" y="89"/>
                  </a:cxn>
                  <a:cxn ang="0">
                    <a:pos x="57" y="115"/>
                  </a:cxn>
                  <a:cxn ang="0">
                    <a:pos x="58" y="129"/>
                  </a:cxn>
                  <a:cxn ang="0">
                    <a:pos x="55" y="140"/>
                  </a:cxn>
                  <a:cxn ang="0">
                    <a:pos x="48" y="148"/>
                  </a:cxn>
                  <a:cxn ang="0">
                    <a:pos x="38" y="160"/>
                  </a:cxn>
                  <a:cxn ang="0">
                    <a:pos x="36" y="165"/>
                  </a:cxn>
                  <a:cxn ang="0">
                    <a:pos x="39" y="178"/>
                  </a:cxn>
                  <a:cxn ang="0">
                    <a:pos x="49" y="203"/>
                  </a:cxn>
                  <a:cxn ang="0">
                    <a:pos x="51" y="216"/>
                  </a:cxn>
                  <a:cxn ang="0">
                    <a:pos x="51" y="224"/>
                  </a:cxn>
                  <a:cxn ang="0">
                    <a:pos x="46" y="241"/>
                  </a:cxn>
                  <a:cxn ang="0">
                    <a:pos x="41" y="259"/>
                  </a:cxn>
                  <a:cxn ang="0">
                    <a:pos x="40" y="264"/>
                  </a:cxn>
                  <a:cxn ang="0">
                    <a:pos x="32" y="257"/>
                  </a:cxn>
                  <a:cxn ang="0">
                    <a:pos x="30" y="248"/>
                  </a:cxn>
                  <a:cxn ang="0">
                    <a:pos x="30" y="224"/>
                  </a:cxn>
                  <a:cxn ang="0">
                    <a:pos x="28" y="221"/>
                  </a:cxn>
                  <a:cxn ang="0">
                    <a:pos x="25" y="216"/>
                  </a:cxn>
                  <a:cxn ang="0">
                    <a:pos x="18" y="215"/>
                  </a:cxn>
                  <a:cxn ang="0">
                    <a:pos x="15" y="213"/>
                  </a:cxn>
                  <a:cxn ang="0">
                    <a:pos x="9" y="202"/>
                  </a:cxn>
                  <a:cxn ang="0">
                    <a:pos x="8" y="189"/>
                  </a:cxn>
                  <a:cxn ang="0">
                    <a:pos x="9" y="172"/>
                  </a:cxn>
                  <a:cxn ang="0">
                    <a:pos x="8" y="169"/>
                  </a:cxn>
                </a:cxnLst>
                <a:rect l="0" t="0" r="r" b="b"/>
                <a:pathLst>
                  <a:path w="66" h="264">
                    <a:moveTo>
                      <a:pt x="8" y="169"/>
                    </a:moveTo>
                    <a:lnTo>
                      <a:pt x="8" y="169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7" y="102"/>
                    </a:lnTo>
                    <a:lnTo>
                      <a:pt x="3" y="95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8" y="65"/>
                    </a:lnTo>
                    <a:lnTo>
                      <a:pt x="13" y="63"/>
                    </a:lnTo>
                    <a:lnTo>
                      <a:pt x="18" y="59"/>
                    </a:lnTo>
                    <a:lnTo>
                      <a:pt x="23" y="56"/>
                    </a:lnTo>
                    <a:lnTo>
                      <a:pt x="25" y="50"/>
                    </a:lnTo>
                    <a:lnTo>
                      <a:pt x="27" y="45"/>
                    </a:lnTo>
                    <a:lnTo>
                      <a:pt x="31" y="33"/>
                    </a:lnTo>
                    <a:lnTo>
                      <a:pt x="34" y="20"/>
                    </a:lnTo>
                    <a:lnTo>
                      <a:pt x="38" y="10"/>
                    </a:lnTo>
                    <a:lnTo>
                      <a:pt x="40" y="7"/>
                    </a:lnTo>
                    <a:lnTo>
                      <a:pt x="42" y="3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7" y="2"/>
                    </a:lnTo>
                    <a:lnTo>
                      <a:pt x="62" y="8"/>
                    </a:lnTo>
                    <a:lnTo>
                      <a:pt x="65" y="16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2" y="43"/>
                    </a:lnTo>
                    <a:lnTo>
                      <a:pt x="59" y="49"/>
                    </a:lnTo>
                    <a:lnTo>
                      <a:pt x="54" y="59"/>
                    </a:lnTo>
                    <a:lnTo>
                      <a:pt x="53" y="66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53" y="89"/>
                    </a:lnTo>
                    <a:lnTo>
                      <a:pt x="55" y="102"/>
                    </a:lnTo>
                    <a:lnTo>
                      <a:pt x="57" y="11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5"/>
                    </a:lnTo>
                    <a:lnTo>
                      <a:pt x="55" y="140"/>
                    </a:lnTo>
                    <a:lnTo>
                      <a:pt x="51" y="145"/>
                    </a:lnTo>
                    <a:lnTo>
                      <a:pt x="48" y="148"/>
                    </a:lnTo>
                    <a:lnTo>
                      <a:pt x="40" y="156"/>
                    </a:lnTo>
                    <a:lnTo>
                      <a:pt x="38" y="160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8" y="172"/>
                    </a:lnTo>
                    <a:lnTo>
                      <a:pt x="39" y="178"/>
                    </a:lnTo>
                    <a:lnTo>
                      <a:pt x="45" y="191"/>
                    </a:lnTo>
                    <a:lnTo>
                      <a:pt x="49" y="203"/>
                    </a:lnTo>
                    <a:lnTo>
                      <a:pt x="51" y="209"/>
                    </a:lnTo>
                    <a:lnTo>
                      <a:pt x="51" y="216"/>
                    </a:lnTo>
                    <a:lnTo>
                      <a:pt x="51" y="216"/>
                    </a:lnTo>
                    <a:lnTo>
                      <a:pt x="51" y="224"/>
                    </a:lnTo>
                    <a:lnTo>
                      <a:pt x="50" y="231"/>
                    </a:lnTo>
                    <a:lnTo>
                      <a:pt x="46" y="241"/>
                    </a:lnTo>
                    <a:lnTo>
                      <a:pt x="42" y="253"/>
                    </a:lnTo>
                    <a:lnTo>
                      <a:pt x="41" y="259"/>
                    </a:lnTo>
                    <a:lnTo>
                      <a:pt x="40" y="264"/>
                    </a:lnTo>
                    <a:lnTo>
                      <a:pt x="40" y="264"/>
                    </a:lnTo>
                    <a:lnTo>
                      <a:pt x="35" y="261"/>
                    </a:lnTo>
                    <a:lnTo>
                      <a:pt x="32" y="257"/>
                    </a:lnTo>
                    <a:lnTo>
                      <a:pt x="31" y="253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8" y="221"/>
                    </a:lnTo>
                    <a:lnTo>
                      <a:pt x="27" y="218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18" y="215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1" y="208"/>
                    </a:lnTo>
                    <a:lnTo>
                      <a:pt x="9" y="202"/>
                    </a:lnTo>
                    <a:lnTo>
                      <a:pt x="8" y="196"/>
                    </a:lnTo>
                    <a:lnTo>
                      <a:pt x="8" y="189"/>
                    </a:lnTo>
                    <a:lnTo>
                      <a:pt x="9" y="177"/>
                    </a:lnTo>
                    <a:lnTo>
                      <a:pt x="9" y="172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 19">
                <a:extLst>
                  <a:ext uri="{FF2B5EF4-FFF2-40B4-BE49-F238E27FC236}">
                    <a16:creationId xmlns:a16="http://schemas.microsoft.com/office/drawing/2014/main" xmlns="" id="{317536BF-486E-44F9-B1EE-1D8A4B172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811" y="2207379"/>
                <a:ext cx="11405" cy="1872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6"/>
                  </a:cxn>
                  <a:cxn ang="0">
                    <a:pos x="3" y="10"/>
                  </a:cxn>
                  <a:cxn ang="0">
                    <a:pos x="1" y="2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5"/>
                  </a:cxn>
                  <a:cxn ang="0">
                    <a:pos x="1" y="37"/>
                  </a:cxn>
                  <a:cxn ang="0">
                    <a:pos x="4" y="39"/>
                  </a:cxn>
                  <a:cxn ang="0">
                    <a:pos x="8" y="41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20" y="24"/>
                  </a:cxn>
                  <a:cxn ang="0">
                    <a:pos x="25" y="15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0"/>
                  </a:cxn>
                </a:cxnLst>
                <a:rect l="0" t="0" r="r" b="b"/>
                <a:pathLst>
                  <a:path w="26" h="44">
                    <a:moveTo>
                      <a:pt x="26" y="10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18" y="6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1" y="2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20" y="24"/>
                    </a:lnTo>
                    <a:lnTo>
                      <a:pt x="25" y="15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 20">
                <a:extLst>
                  <a:ext uri="{FF2B5EF4-FFF2-40B4-BE49-F238E27FC236}">
                    <a16:creationId xmlns:a16="http://schemas.microsoft.com/office/drawing/2014/main" xmlns="" id="{59EFB74C-374E-4FAA-BB95-43BE114CF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967" y="1961883"/>
                <a:ext cx="18248" cy="68656"/>
              </a:xfrm>
              <a:custGeom>
                <a:avLst/>
                <a:gdLst/>
                <a:ahLst/>
                <a:cxnLst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97"/>
                  </a:cxn>
                  <a:cxn ang="0">
                    <a:pos x="41" y="97"/>
                  </a:cxn>
                  <a:cxn ang="0">
                    <a:pos x="39" y="106"/>
                  </a:cxn>
                  <a:cxn ang="0">
                    <a:pos x="34" y="122"/>
                  </a:cxn>
                  <a:cxn ang="0">
                    <a:pos x="30" y="137"/>
                  </a:cxn>
                  <a:cxn ang="0">
                    <a:pos x="27" y="143"/>
                  </a:cxn>
                  <a:cxn ang="0">
                    <a:pos x="26" y="145"/>
                  </a:cxn>
                  <a:cxn ang="0">
                    <a:pos x="26" y="145"/>
                  </a:cxn>
                  <a:cxn ang="0">
                    <a:pos x="17" y="129"/>
                  </a:cxn>
                  <a:cxn ang="0">
                    <a:pos x="9" y="112"/>
                  </a:cxn>
                  <a:cxn ang="0">
                    <a:pos x="6" y="104"/>
                  </a:cxn>
                  <a:cxn ang="0">
                    <a:pos x="2" y="93"/>
                  </a:cxn>
                  <a:cxn ang="0">
                    <a:pos x="1" y="83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1" y="55"/>
                  </a:cxn>
                  <a:cxn ang="0">
                    <a:pos x="2" y="41"/>
                  </a:cxn>
                  <a:cxn ang="0">
                    <a:pos x="3" y="28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8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3" y="2"/>
                  </a:cxn>
                  <a:cxn ang="0">
                    <a:pos x="30" y="7"/>
                  </a:cxn>
                  <a:cxn ang="0">
                    <a:pos x="35" y="14"/>
                  </a:cxn>
                  <a:cxn ang="0">
                    <a:pos x="39" y="22"/>
                  </a:cxn>
                  <a:cxn ang="0">
                    <a:pos x="40" y="2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31"/>
                  </a:cxn>
                </a:cxnLst>
                <a:rect l="0" t="0" r="r" b="b"/>
                <a:pathLst>
                  <a:path w="41" h="145">
                    <a:moveTo>
                      <a:pt x="41" y="31"/>
                    </a:moveTo>
                    <a:lnTo>
                      <a:pt x="41" y="31"/>
                    </a:lnTo>
                    <a:lnTo>
                      <a:pt x="41" y="97"/>
                    </a:lnTo>
                    <a:lnTo>
                      <a:pt x="41" y="97"/>
                    </a:lnTo>
                    <a:lnTo>
                      <a:pt x="39" y="106"/>
                    </a:lnTo>
                    <a:lnTo>
                      <a:pt x="34" y="122"/>
                    </a:lnTo>
                    <a:lnTo>
                      <a:pt x="30" y="137"/>
                    </a:lnTo>
                    <a:lnTo>
                      <a:pt x="27" y="143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17" y="129"/>
                    </a:lnTo>
                    <a:lnTo>
                      <a:pt x="9" y="112"/>
                    </a:lnTo>
                    <a:lnTo>
                      <a:pt x="6" y="104"/>
                    </a:lnTo>
                    <a:lnTo>
                      <a:pt x="2" y="93"/>
                    </a:lnTo>
                    <a:lnTo>
                      <a:pt x="1" y="8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5"/>
                    </a:lnTo>
                    <a:lnTo>
                      <a:pt x="2" y="41"/>
                    </a:lnTo>
                    <a:lnTo>
                      <a:pt x="3" y="2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0" y="7"/>
                    </a:lnTo>
                    <a:lnTo>
                      <a:pt x="35" y="14"/>
                    </a:lnTo>
                    <a:lnTo>
                      <a:pt x="39" y="22"/>
                    </a:lnTo>
                    <a:lnTo>
                      <a:pt x="40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 21">
                <a:extLst>
                  <a:ext uri="{FF2B5EF4-FFF2-40B4-BE49-F238E27FC236}">
                    <a16:creationId xmlns:a16="http://schemas.microsoft.com/office/drawing/2014/main" xmlns="" id="{0CCBBFEE-ABAA-442A-AAB0-DC01AF18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811" y="1853699"/>
                <a:ext cx="15967" cy="37448"/>
              </a:xfrm>
              <a:custGeom>
                <a:avLst/>
                <a:gdLst/>
                <a:ahLst/>
                <a:cxnLst>
                  <a:cxn ang="0">
                    <a:pos x="18" y="74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7" y="48"/>
                  </a:cxn>
                  <a:cxn ang="0">
                    <a:pos x="15" y="44"/>
                  </a:cxn>
                  <a:cxn ang="0">
                    <a:pos x="9" y="36"/>
                  </a:cxn>
                  <a:cxn ang="0">
                    <a:pos x="5" y="32"/>
                  </a:cxn>
                  <a:cxn ang="0">
                    <a:pos x="2" y="27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9" y="13"/>
                  </a:cxn>
                  <a:cxn ang="0">
                    <a:pos x="28" y="26"/>
                  </a:cxn>
                  <a:cxn ang="0">
                    <a:pos x="32" y="34"/>
                  </a:cxn>
                  <a:cxn ang="0">
                    <a:pos x="34" y="42"/>
                  </a:cxn>
                  <a:cxn ang="0">
                    <a:pos x="37" y="51"/>
                  </a:cxn>
                  <a:cxn ang="0">
                    <a:pos x="37" y="63"/>
                  </a:cxn>
                  <a:cxn ang="0">
                    <a:pos x="37" y="63"/>
                  </a:cxn>
                  <a:cxn ang="0">
                    <a:pos x="37" y="71"/>
                  </a:cxn>
                  <a:cxn ang="0">
                    <a:pos x="35" y="76"/>
                  </a:cxn>
                  <a:cxn ang="0">
                    <a:pos x="35" y="79"/>
                  </a:cxn>
                  <a:cxn ang="0">
                    <a:pos x="33" y="80"/>
                  </a:cxn>
                  <a:cxn ang="0">
                    <a:pos x="32" y="81"/>
                  </a:cxn>
                  <a:cxn ang="0">
                    <a:pos x="30" y="81"/>
                  </a:cxn>
                  <a:cxn ang="0">
                    <a:pos x="30" y="81"/>
                  </a:cxn>
                  <a:cxn ang="0">
                    <a:pos x="26" y="80"/>
                  </a:cxn>
                  <a:cxn ang="0">
                    <a:pos x="23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8" y="74"/>
                  </a:cxn>
                </a:cxnLst>
                <a:rect l="0" t="0" r="r" b="b"/>
                <a:pathLst>
                  <a:path w="37" h="81">
                    <a:moveTo>
                      <a:pt x="18" y="74"/>
                    </a:move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7" y="48"/>
                    </a:lnTo>
                    <a:lnTo>
                      <a:pt x="15" y="44"/>
                    </a:lnTo>
                    <a:lnTo>
                      <a:pt x="9" y="36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13"/>
                    </a:lnTo>
                    <a:lnTo>
                      <a:pt x="28" y="26"/>
                    </a:lnTo>
                    <a:lnTo>
                      <a:pt x="32" y="34"/>
                    </a:lnTo>
                    <a:lnTo>
                      <a:pt x="34" y="42"/>
                    </a:lnTo>
                    <a:lnTo>
                      <a:pt x="37" y="51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71"/>
                    </a:lnTo>
                    <a:lnTo>
                      <a:pt x="35" y="76"/>
                    </a:lnTo>
                    <a:lnTo>
                      <a:pt x="35" y="79"/>
                    </a:lnTo>
                    <a:lnTo>
                      <a:pt x="33" y="80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 22">
                <a:extLst>
                  <a:ext uri="{FF2B5EF4-FFF2-40B4-BE49-F238E27FC236}">
                    <a16:creationId xmlns:a16="http://schemas.microsoft.com/office/drawing/2014/main" xmlns="" id="{ECE9E96A-CE56-4663-9EB6-A07416ED1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530" y="1830814"/>
                <a:ext cx="6844" cy="1248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6" y="28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15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 23">
                <a:extLst>
                  <a:ext uri="{FF2B5EF4-FFF2-40B4-BE49-F238E27FC236}">
                    <a16:creationId xmlns:a16="http://schemas.microsoft.com/office/drawing/2014/main" xmlns="" id="{5C1C0114-6375-4BDB-8923-224202E04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249" y="1793366"/>
                <a:ext cx="9124" cy="12483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19" y="12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10" y="6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11" y="24"/>
                  </a:cxn>
                  <a:cxn ang="0">
                    <a:pos x="14" y="22"/>
                  </a:cxn>
                  <a:cxn ang="0">
                    <a:pos x="22" y="15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9" y="12"/>
                  </a:cxn>
                </a:cxnLst>
                <a:rect l="0" t="0" r="r" b="b"/>
                <a:pathLst>
                  <a:path w="22" h="27">
                    <a:moveTo>
                      <a:pt x="19" y="12"/>
                    </a:moveTo>
                    <a:lnTo>
                      <a:pt x="19" y="12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0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 24">
                <a:extLst>
                  <a:ext uri="{FF2B5EF4-FFF2-40B4-BE49-F238E27FC236}">
                    <a16:creationId xmlns:a16="http://schemas.microsoft.com/office/drawing/2014/main" xmlns="" id="{F7DFE098-23C9-4713-A7CB-80760123E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563" y="1770480"/>
                <a:ext cx="11405" cy="10403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1" y="22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4" y="5"/>
                  </a:cxn>
                  <a:cxn ang="0">
                    <a:pos x="18" y="9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4" y="21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1" y="22"/>
                  </a:cxn>
                </a:cxnLst>
                <a:rect l="0" t="0" r="r" b="b"/>
                <a:pathLst>
                  <a:path w="22" h="22">
                    <a:moveTo>
                      <a:pt x="11" y="22"/>
                    </a:moveTo>
                    <a:lnTo>
                      <a:pt x="11" y="2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 25">
                <a:extLst>
                  <a:ext uri="{FF2B5EF4-FFF2-40B4-BE49-F238E27FC236}">
                    <a16:creationId xmlns:a16="http://schemas.microsoft.com/office/drawing/2014/main" xmlns="" id="{657EB504-A1B1-45AF-BB46-A5E9C046C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314" y="1705986"/>
                <a:ext cx="13686" cy="1872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1" y="31"/>
                  </a:cxn>
                  <a:cxn ang="0">
                    <a:pos x="3" y="34"/>
                  </a:cxn>
                  <a:cxn ang="0">
                    <a:pos x="4" y="36"/>
                  </a:cxn>
                  <a:cxn ang="0">
                    <a:pos x="9" y="40"/>
                  </a:cxn>
                  <a:cxn ang="0">
                    <a:pos x="15" y="40"/>
                  </a:cxn>
                  <a:cxn ang="0">
                    <a:pos x="15" y="40"/>
                  </a:cxn>
                  <a:cxn ang="0">
                    <a:pos x="17" y="40"/>
                  </a:cxn>
                  <a:cxn ang="0">
                    <a:pos x="19" y="38"/>
                  </a:cxn>
                  <a:cxn ang="0">
                    <a:pos x="23" y="33"/>
                  </a:cxn>
                  <a:cxn ang="0">
                    <a:pos x="25" y="2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0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6" h="40">
                    <a:moveTo>
                      <a:pt x="15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23" y="33"/>
                    </a:lnTo>
                    <a:lnTo>
                      <a:pt x="25" y="26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 26">
                <a:extLst>
                  <a:ext uri="{FF2B5EF4-FFF2-40B4-BE49-F238E27FC236}">
                    <a16:creationId xmlns:a16="http://schemas.microsoft.com/office/drawing/2014/main" xmlns="" id="{25D0A406-57B4-4EEE-8162-3ABF2946C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752" y="1681020"/>
                <a:ext cx="11405" cy="83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15" y="18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5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</a:cxnLst>
                <a:rect l="0" t="0" r="r" b="b"/>
                <a:pathLst>
                  <a:path w="23" h="18">
                    <a:moveTo>
                      <a:pt x="23" y="11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8" y="18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 27">
                <a:extLst>
                  <a:ext uri="{FF2B5EF4-FFF2-40B4-BE49-F238E27FC236}">
                    <a16:creationId xmlns:a16="http://schemas.microsoft.com/office/drawing/2014/main" xmlns="" id="{32434F17-4567-48A0-B705-6FAF3EDA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066" y="1647733"/>
                <a:ext cx="20529" cy="22885"/>
              </a:xfrm>
              <a:custGeom>
                <a:avLst/>
                <a:gdLst/>
                <a:ahLst/>
                <a:cxnLst>
                  <a:cxn ang="0">
                    <a:pos x="47" y="33"/>
                  </a:cxn>
                  <a:cxn ang="0">
                    <a:pos x="47" y="33"/>
                  </a:cxn>
                  <a:cxn ang="0">
                    <a:pos x="40" y="23"/>
                  </a:cxn>
                  <a:cxn ang="0">
                    <a:pos x="30" y="12"/>
                  </a:cxn>
                  <a:cxn ang="0">
                    <a:pos x="24" y="7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3" y="13"/>
                  </a:cxn>
                  <a:cxn ang="0">
                    <a:pos x="5" y="22"/>
                  </a:cxn>
                  <a:cxn ang="0">
                    <a:pos x="6" y="27"/>
                  </a:cxn>
                  <a:cxn ang="0">
                    <a:pos x="7" y="30"/>
                  </a:cxn>
                  <a:cxn ang="0">
                    <a:pos x="10" y="33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15" y="39"/>
                  </a:cxn>
                  <a:cxn ang="0">
                    <a:pos x="16" y="43"/>
                  </a:cxn>
                  <a:cxn ang="0">
                    <a:pos x="17" y="46"/>
                  </a:cxn>
                  <a:cxn ang="0">
                    <a:pos x="19" y="49"/>
                  </a:cxn>
                  <a:cxn ang="0">
                    <a:pos x="22" y="50"/>
                  </a:cxn>
                  <a:cxn ang="0">
                    <a:pos x="25" y="51"/>
                  </a:cxn>
                  <a:cxn ang="0">
                    <a:pos x="32" y="51"/>
                  </a:cxn>
                  <a:cxn ang="0">
                    <a:pos x="32" y="51"/>
                  </a:cxn>
                  <a:cxn ang="0">
                    <a:pos x="37" y="51"/>
                  </a:cxn>
                  <a:cxn ang="0">
                    <a:pos x="39" y="50"/>
                  </a:cxn>
                  <a:cxn ang="0">
                    <a:pos x="42" y="49"/>
                  </a:cxn>
                  <a:cxn ang="0">
                    <a:pos x="44" y="46"/>
                  </a:cxn>
                  <a:cxn ang="0">
                    <a:pos x="47" y="41"/>
                  </a:cxn>
                  <a:cxn ang="0">
                    <a:pos x="47" y="33"/>
                  </a:cxn>
                  <a:cxn ang="0">
                    <a:pos x="47" y="33"/>
                  </a:cxn>
                  <a:cxn ang="0">
                    <a:pos x="47" y="33"/>
                  </a:cxn>
                </a:cxnLst>
                <a:rect l="0" t="0" r="r" b="b"/>
                <a:pathLst>
                  <a:path w="47" h="51">
                    <a:moveTo>
                      <a:pt x="47" y="33"/>
                    </a:moveTo>
                    <a:lnTo>
                      <a:pt x="47" y="33"/>
                    </a:lnTo>
                    <a:lnTo>
                      <a:pt x="40" y="23"/>
                    </a:lnTo>
                    <a:lnTo>
                      <a:pt x="30" y="12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13"/>
                    </a:lnTo>
                    <a:lnTo>
                      <a:pt x="5" y="22"/>
                    </a:lnTo>
                    <a:lnTo>
                      <a:pt x="6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16" y="43"/>
                    </a:lnTo>
                    <a:lnTo>
                      <a:pt x="17" y="46"/>
                    </a:lnTo>
                    <a:lnTo>
                      <a:pt x="19" y="49"/>
                    </a:lnTo>
                    <a:lnTo>
                      <a:pt x="22" y="50"/>
                    </a:lnTo>
                    <a:lnTo>
                      <a:pt x="25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39" y="50"/>
                    </a:lnTo>
                    <a:lnTo>
                      <a:pt x="42" y="49"/>
                    </a:lnTo>
                    <a:lnTo>
                      <a:pt x="44" y="46"/>
                    </a:lnTo>
                    <a:lnTo>
                      <a:pt x="47" y="4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 28">
                <a:extLst>
                  <a:ext uri="{FF2B5EF4-FFF2-40B4-BE49-F238E27FC236}">
                    <a16:creationId xmlns:a16="http://schemas.microsoft.com/office/drawing/2014/main" xmlns="" id="{B95908A2-2CD7-4BA4-8313-E230C4F0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973" y="1558272"/>
                <a:ext cx="20530" cy="60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2" y="3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4" y="17"/>
                  </a:cxn>
                  <a:cxn ang="0">
                    <a:pos x="35" y="24"/>
                  </a:cxn>
                  <a:cxn ang="0">
                    <a:pos x="36" y="40"/>
                  </a:cxn>
                  <a:cxn ang="0">
                    <a:pos x="39" y="49"/>
                  </a:cxn>
                  <a:cxn ang="0">
                    <a:pos x="43" y="58"/>
                  </a:cxn>
                  <a:cxn ang="0">
                    <a:pos x="43" y="58"/>
                  </a:cxn>
                  <a:cxn ang="0">
                    <a:pos x="43" y="117"/>
                  </a:cxn>
                  <a:cxn ang="0">
                    <a:pos x="43" y="117"/>
                  </a:cxn>
                  <a:cxn ang="0">
                    <a:pos x="42" y="121"/>
                  </a:cxn>
                  <a:cxn ang="0">
                    <a:pos x="40" y="125"/>
                  </a:cxn>
                  <a:cxn ang="0">
                    <a:pos x="39" y="128"/>
                  </a:cxn>
                  <a:cxn ang="0">
                    <a:pos x="35" y="130"/>
                  </a:cxn>
                  <a:cxn ang="0">
                    <a:pos x="33" y="13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25" y="131"/>
                  </a:cxn>
                  <a:cxn ang="0">
                    <a:pos x="22" y="128"/>
                  </a:cxn>
                  <a:cxn ang="0">
                    <a:pos x="11" y="119"/>
                  </a:cxn>
                  <a:cxn ang="0">
                    <a:pos x="7" y="114"/>
                  </a:cxn>
                  <a:cxn ang="0">
                    <a:pos x="3" y="108"/>
                  </a:cxn>
                  <a:cxn ang="0">
                    <a:pos x="1" y="102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92"/>
                  </a:cxn>
                  <a:cxn ang="0">
                    <a:pos x="1" y="87"/>
                  </a:cxn>
                  <a:cxn ang="0">
                    <a:pos x="5" y="78"/>
                  </a:cxn>
                  <a:cxn ang="0">
                    <a:pos x="9" y="71"/>
                  </a:cxn>
                  <a:cxn ang="0">
                    <a:pos x="10" y="67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54"/>
                  </a:cxn>
                  <a:cxn ang="0">
                    <a:pos x="9" y="49"/>
                  </a:cxn>
                  <a:cxn ang="0">
                    <a:pos x="7" y="45"/>
                  </a:cxn>
                  <a:cxn ang="0">
                    <a:pos x="5" y="41"/>
                  </a:cxn>
                  <a:cxn ang="0">
                    <a:pos x="1" y="35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13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2" y="3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4" y="17"/>
                    </a:lnTo>
                    <a:lnTo>
                      <a:pt x="35" y="24"/>
                    </a:lnTo>
                    <a:lnTo>
                      <a:pt x="36" y="40"/>
                    </a:lnTo>
                    <a:lnTo>
                      <a:pt x="39" y="49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117"/>
                    </a:lnTo>
                    <a:lnTo>
                      <a:pt x="43" y="117"/>
                    </a:lnTo>
                    <a:lnTo>
                      <a:pt x="42" y="121"/>
                    </a:lnTo>
                    <a:lnTo>
                      <a:pt x="40" y="125"/>
                    </a:lnTo>
                    <a:lnTo>
                      <a:pt x="39" y="128"/>
                    </a:lnTo>
                    <a:lnTo>
                      <a:pt x="35" y="130"/>
                    </a:lnTo>
                    <a:lnTo>
                      <a:pt x="33" y="13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5" y="131"/>
                    </a:lnTo>
                    <a:lnTo>
                      <a:pt x="22" y="128"/>
                    </a:lnTo>
                    <a:lnTo>
                      <a:pt x="11" y="119"/>
                    </a:lnTo>
                    <a:lnTo>
                      <a:pt x="7" y="114"/>
                    </a:lnTo>
                    <a:lnTo>
                      <a:pt x="3" y="108"/>
                    </a:lnTo>
                    <a:lnTo>
                      <a:pt x="1" y="10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5" y="78"/>
                    </a:lnTo>
                    <a:lnTo>
                      <a:pt x="9" y="71"/>
                    </a:lnTo>
                    <a:lnTo>
                      <a:pt x="10" y="67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4"/>
                    </a:lnTo>
                    <a:lnTo>
                      <a:pt x="9" y="49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 29">
                <a:extLst>
                  <a:ext uri="{FF2B5EF4-FFF2-40B4-BE49-F238E27FC236}">
                    <a16:creationId xmlns:a16="http://schemas.microsoft.com/office/drawing/2014/main" xmlns="" id="{FC8295C9-0513-4352-8D39-F35D612BA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693" y="1535387"/>
                <a:ext cx="18248" cy="16644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7" y="7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5" y="33"/>
                  </a:cxn>
                  <a:cxn ang="0">
                    <a:pos x="11" y="36"/>
                  </a:cxn>
                  <a:cxn ang="0">
                    <a:pos x="14" y="37"/>
                  </a:cxn>
                  <a:cxn ang="0">
                    <a:pos x="17" y="37"/>
                  </a:cxn>
                  <a:cxn ang="0">
                    <a:pos x="17" y="37"/>
                  </a:cxn>
                  <a:cxn ang="0">
                    <a:pos x="27" y="36"/>
                  </a:cxn>
                  <a:cxn ang="0">
                    <a:pos x="34" y="34"/>
                  </a:cxn>
                  <a:cxn ang="0">
                    <a:pos x="36" y="32"/>
                  </a:cxn>
                  <a:cxn ang="0">
                    <a:pos x="37" y="29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17" y="7"/>
                  </a:cxn>
                  <a:cxn ang="0">
                    <a:pos x="17" y="7"/>
                  </a:cxn>
                </a:cxnLst>
                <a:rect l="0" t="0" r="r" b="b"/>
                <a:pathLst>
                  <a:path w="40" h="37">
                    <a:moveTo>
                      <a:pt x="17" y="7"/>
                    </a:moveTo>
                    <a:lnTo>
                      <a:pt x="17" y="7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7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7" y="29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 30">
                <a:extLst>
                  <a:ext uri="{FF2B5EF4-FFF2-40B4-BE49-F238E27FC236}">
                    <a16:creationId xmlns:a16="http://schemas.microsoft.com/office/drawing/2014/main" xmlns="" id="{43D7D473-876A-47B4-9210-F01ED0F7C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601" y="1564514"/>
                <a:ext cx="13686" cy="1456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2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9" y="25"/>
                  </a:cxn>
                  <a:cxn ang="0">
                    <a:pos x="16" y="28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32" y="30"/>
                  </a:cxn>
                  <a:cxn ang="0">
                    <a:pos x="32" y="30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</a:cxnLst>
                <a:rect l="0" t="0" r="r" b="b"/>
                <a:pathLst>
                  <a:path w="32" h="30">
                    <a:moveTo>
                      <a:pt x="32" y="3"/>
                    </a:moveTo>
                    <a:lnTo>
                      <a:pt x="32" y="3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5" y="7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6" name="Freeform 31">
                <a:extLst>
                  <a:ext uri="{FF2B5EF4-FFF2-40B4-BE49-F238E27FC236}">
                    <a16:creationId xmlns:a16="http://schemas.microsoft.com/office/drawing/2014/main" xmlns="" id="{EA73602B-B86C-4637-AB1A-CE0F05CE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790" y="1015270"/>
                <a:ext cx="41059" cy="187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66" y="11"/>
                  </a:cxn>
                  <a:cxn ang="0">
                    <a:pos x="52" y="11"/>
                  </a:cxn>
                  <a:cxn ang="0">
                    <a:pos x="38" y="10"/>
                  </a:cxn>
                  <a:cxn ang="0">
                    <a:pos x="31" y="9"/>
                  </a:cxn>
                  <a:cxn ang="0">
                    <a:pos x="26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4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13" y="38"/>
                  </a:cxn>
                  <a:cxn ang="0">
                    <a:pos x="26" y="38"/>
                  </a:cxn>
                  <a:cxn ang="0">
                    <a:pos x="42" y="37"/>
                  </a:cxn>
                  <a:cxn ang="0">
                    <a:pos x="62" y="37"/>
                  </a:cxn>
                  <a:cxn ang="0">
                    <a:pos x="62" y="37"/>
                  </a:cxn>
                  <a:cxn ang="0">
                    <a:pos x="70" y="35"/>
                  </a:cxn>
                  <a:cxn ang="0">
                    <a:pos x="76" y="34"/>
                  </a:cxn>
                  <a:cxn ang="0">
                    <a:pos x="80" y="32"/>
                  </a:cxn>
                  <a:cxn ang="0">
                    <a:pos x="83" y="30"/>
                  </a:cxn>
                  <a:cxn ang="0">
                    <a:pos x="85" y="26"/>
                  </a:cxn>
                  <a:cxn ang="0">
                    <a:pos x="87" y="22"/>
                  </a:cxn>
                  <a:cxn ang="0">
                    <a:pos x="89" y="11"/>
                  </a:cxn>
                  <a:cxn ang="0">
                    <a:pos x="89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</a:cxnLst>
                <a:rect l="0" t="0" r="r" b="b"/>
                <a:pathLst>
                  <a:path w="89" h="38">
                    <a:moveTo>
                      <a:pt x="66" y="11"/>
                    </a:moveTo>
                    <a:lnTo>
                      <a:pt x="66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6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8"/>
                    </a:lnTo>
                    <a:lnTo>
                      <a:pt x="26" y="38"/>
                    </a:lnTo>
                    <a:lnTo>
                      <a:pt x="4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4"/>
                    </a:lnTo>
                    <a:lnTo>
                      <a:pt x="80" y="32"/>
                    </a:lnTo>
                    <a:lnTo>
                      <a:pt x="83" y="30"/>
                    </a:lnTo>
                    <a:lnTo>
                      <a:pt x="85" y="26"/>
                    </a:lnTo>
                    <a:lnTo>
                      <a:pt x="87" y="22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 32">
                <a:extLst>
                  <a:ext uri="{FF2B5EF4-FFF2-40B4-BE49-F238E27FC236}">
                    <a16:creationId xmlns:a16="http://schemas.microsoft.com/office/drawing/2014/main" xmlns="" id="{83082537-DD2C-4C4A-9928-86F815AEA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536" y="979901"/>
                <a:ext cx="29654" cy="16644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7" y="34"/>
                  </a:cxn>
                  <a:cxn ang="0">
                    <a:pos x="5" y="3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21"/>
                  </a:cxn>
                  <a:cxn ang="0">
                    <a:pos x="3" y="15"/>
                  </a:cxn>
                  <a:cxn ang="0">
                    <a:pos x="7" y="11"/>
                  </a:cxn>
                  <a:cxn ang="0">
                    <a:pos x="13" y="7"/>
                  </a:cxn>
                  <a:cxn ang="0">
                    <a:pos x="18" y="4"/>
                  </a:cxn>
                  <a:cxn ang="0">
                    <a:pos x="25" y="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50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3" y="5"/>
                  </a:cxn>
                  <a:cxn ang="0">
                    <a:pos x="66" y="7"/>
                  </a:cxn>
                  <a:cxn ang="0">
                    <a:pos x="67" y="11"/>
                  </a:cxn>
                  <a:cxn ang="0">
                    <a:pos x="67" y="11"/>
                  </a:cxn>
                  <a:cxn ang="0">
                    <a:pos x="60" y="15"/>
                  </a:cxn>
                  <a:cxn ang="0">
                    <a:pos x="53" y="17"/>
                  </a:cxn>
                  <a:cxn ang="0">
                    <a:pos x="51" y="19"/>
                  </a:cxn>
                  <a:cxn ang="0">
                    <a:pos x="50" y="20"/>
                  </a:cxn>
                  <a:cxn ang="0">
                    <a:pos x="48" y="22"/>
                  </a:cxn>
                  <a:cxn ang="0">
                    <a:pos x="48" y="25"/>
                  </a:cxn>
                  <a:cxn ang="0">
                    <a:pos x="48" y="25"/>
                  </a:cxn>
                  <a:cxn ang="0">
                    <a:pos x="26" y="34"/>
                  </a:cxn>
                  <a:cxn ang="0">
                    <a:pos x="26" y="34"/>
                  </a:cxn>
                </a:cxnLst>
                <a:rect l="0" t="0" r="r" b="b"/>
                <a:pathLst>
                  <a:path w="67" h="37">
                    <a:moveTo>
                      <a:pt x="26" y="34"/>
                    </a:move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7" y="11"/>
                    </a:lnTo>
                    <a:lnTo>
                      <a:pt x="13" y="7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3" y="5"/>
                    </a:lnTo>
                    <a:lnTo>
                      <a:pt x="66" y="7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0" y="15"/>
                    </a:lnTo>
                    <a:lnTo>
                      <a:pt x="53" y="17"/>
                    </a:lnTo>
                    <a:lnTo>
                      <a:pt x="51" y="19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26" y="34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 33">
                <a:extLst>
                  <a:ext uri="{FF2B5EF4-FFF2-40B4-BE49-F238E27FC236}">
                    <a16:creationId xmlns:a16="http://schemas.microsoft.com/office/drawing/2014/main" xmlns="" id="{4E662E25-6292-4FE0-8CC0-282E2E832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6393" y="114425"/>
                <a:ext cx="41059" cy="9986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0"/>
                  </a:cxn>
                  <a:cxn ang="0">
                    <a:pos x="78" y="5"/>
                  </a:cxn>
                  <a:cxn ang="0">
                    <a:pos x="68" y="11"/>
                  </a:cxn>
                  <a:cxn ang="0">
                    <a:pos x="60" y="17"/>
                  </a:cxn>
                  <a:cxn ang="0">
                    <a:pos x="51" y="24"/>
                  </a:cxn>
                  <a:cxn ang="0">
                    <a:pos x="43" y="31"/>
                  </a:cxn>
                  <a:cxn ang="0">
                    <a:pos x="36" y="38"/>
                  </a:cxn>
                  <a:cxn ang="0">
                    <a:pos x="29" y="47"/>
                  </a:cxn>
                  <a:cxn ang="0">
                    <a:pos x="23" y="55"/>
                  </a:cxn>
                  <a:cxn ang="0">
                    <a:pos x="17" y="64"/>
                  </a:cxn>
                  <a:cxn ang="0">
                    <a:pos x="13" y="74"/>
                  </a:cxn>
                  <a:cxn ang="0">
                    <a:pos x="9" y="85"/>
                  </a:cxn>
                  <a:cxn ang="0">
                    <a:pos x="6" y="96"/>
                  </a:cxn>
                  <a:cxn ang="0">
                    <a:pos x="3" y="108"/>
                  </a:cxn>
                  <a:cxn ang="0">
                    <a:pos x="1" y="121"/>
                  </a:cxn>
                  <a:cxn ang="0">
                    <a:pos x="0" y="133"/>
                  </a:cxn>
                  <a:cxn ang="0">
                    <a:pos x="0" y="147"/>
                  </a:cxn>
                  <a:cxn ang="0">
                    <a:pos x="0" y="147"/>
                  </a:cxn>
                  <a:cxn ang="0">
                    <a:pos x="0" y="159"/>
                  </a:cxn>
                  <a:cxn ang="0">
                    <a:pos x="1" y="169"/>
                  </a:cxn>
                  <a:cxn ang="0">
                    <a:pos x="3" y="177"/>
                  </a:cxn>
                  <a:cxn ang="0">
                    <a:pos x="7" y="185"/>
                  </a:cxn>
                  <a:cxn ang="0">
                    <a:pos x="10" y="192"/>
                  </a:cxn>
                  <a:cxn ang="0">
                    <a:pos x="15" y="196"/>
                  </a:cxn>
                  <a:cxn ang="0">
                    <a:pos x="21" y="201"/>
                  </a:cxn>
                  <a:cxn ang="0">
                    <a:pos x="26" y="206"/>
                  </a:cxn>
                  <a:cxn ang="0">
                    <a:pos x="32" y="208"/>
                  </a:cxn>
                  <a:cxn ang="0">
                    <a:pos x="39" y="210"/>
                  </a:cxn>
                  <a:cxn ang="0">
                    <a:pos x="54" y="214"/>
                  </a:cxn>
                  <a:cxn ang="0">
                    <a:pos x="70" y="215"/>
                  </a:cxn>
                  <a:cxn ang="0">
                    <a:pos x="87" y="216"/>
                  </a:cxn>
                  <a:cxn ang="0">
                    <a:pos x="87" y="216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216">
                    <a:moveTo>
                      <a:pt x="87" y="0"/>
                    </a:moveTo>
                    <a:lnTo>
                      <a:pt x="87" y="0"/>
                    </a:lnTo>
                    <a:lnTo>
                      <a:pt x="78" y="5"/>
                    </a:lnTo>
                    <a:lnTo>
                      <a:pt x="68" y="11"/>
                    </a:lnTo>
                    <a:lnTo>
                      <a:pt x="60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6" y="38"/>
                    </a:lnTo>
                    <a:lnTo>
                      <a:pt x="29" y="47"/>
                    </a:lnTo>
                    <a:lnTo>
                      <a:pt x="23" y="55"/>
                    </a:lnTo>
                    <a:lnTo>
                      <a:pt x="17" y="64"/>
                    </a:lnTo>
                    <a:lnTo>
                      <a:pt x="13" y="74"/>
                    </a:lnTo>
                    <a:lnTo>
                      <a:pt x="9" y="85"/>
                    </a:lnTo>
                    <a:lnTo>
                      <a:pt x="6" y="96"/>
                    </a:lnTo>
                    <a:lnTo>
                      <a:pt x="3" y="108"/>
                    </a:lnTo>
                    <a:lnTo>
                      <a:pt x="1" y="121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9"/>
                    </a:lnTo>
                    <a:lnTo>
                      <a:pt x="1" y="169"/>
                    </a:lnTo>
                    <a:lnTo>
                      <a:pt x="3" y="177"/>
                    </a:lnTo>
                    <a:lnTo>
                      <a:pt x="7" y="185"/>
                    </a:lnTo>
                    <a:lnTo>
                      <a:pt x="10" y="192"/>
                    </a:lnTo>
                    <a:lnTo>
                      <a:pt x="15" y="196"/>
                    </a:lnTo>
                    <a:lnTo>
                      <a:pt x="21" y="201"/>
                    </a:lnTo>
                    <a:lnTo>
                      <a:pt x="26" y="206"/>
                    </a:lnTo>
                    <a:lnTo>
                      <a:pt x="32" y="208"/>
                    </a:lnTo>
                    <a:lnTo>
                      <a:pt x="39" y="210"/>
                    </a:lnTo>
                    <a:lnTo>
                      <a:pt x="54" y="214"/>
                    </a:lnTo>
                    <a:lnTo>
                      <a:pt x="70" y="215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 34">
                <a:extLst>
                  <a:ext uri="{FF2B5EF4-FFF2-40B4-BE49-F238E27FC236}">
                    <a16:creationId xmlns:a16="http://schemas.microsoft.com/office/drawing/2014/main" xmlns="" id="{3165E972-DCA9-4A0B-AC0E-211F6024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374" y="457704"/>
                <a:ext cx="41059" cy="24966"/>
              </a:xfrm>
              <a:custGeom>
                <a:avLst/>
                <a:gdLst/>
                <a:ahLst/>
                <a:cxnLst>
                  <a:cxn ang="0">
                    <a:pos x="88" y="52"/>
                  </a:cxn>
                  <a:cxn ang="0">
                    <a:pos x="88" y="52"/>
                  </a:cxn>
                  <a:cxn ang="0">
                    <a:pos x="89" y="51"/>
                  </a:cxn>
                  <a:cxn ang="0">
                    <a:pos x="90" y="49"/>
                  </a:cxn>
                  <a:cxn ang="0">
                    <a:pos x="90" y="46"/>
                  </a:cxn>
                  <a:cxn ang="0">
                    <a:pos x="90" y="34"/>
                  </a:cxn>
                  <a:cxn ang="0">
                    <a:pos x="88" y="18"/>
                  </a:cxn>
                  <a:cxn ang="0">
                    <a:pos x="88" y="18"/>
                  </a:cxn>
                  <a:cxn ang="0">
                    <a:pos x="78" y="11"/>
                  </a:cxn>
                  <a:cxn ang="0">
                    <a:pos x="70" y="7"/>
                  </a:cxn>
                  <a:cxn ang="0">
                    <a:pos x="70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7" y="6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3" y="29"/>
                  </a:cxn>
                  <a:cxn ang="0">
                    <a:pos x="5" y="32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18" y="38"/>
                  </a:cxn>
                  <a:cxn ang="0">
                    <a:pos x="26" y="39"/>
                  </a:cxn>
                  <a:cxn ang="0">
                    <a:pos x="35" y="38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70" y="37"/>
                  </a:cxn>
                  <a:cxn ang="0">
                    <a:pos x="70" y="37"/>
                  </a:cxn>
                  <a:cxn ang="0">
                    <a:pos x="71" y="42"/>
                  </a:cxn>
                  <a:cxn ang="0">
                    <a:pos x="74" y="47"/>
                  </a:cxn>
                  <a:cxn ang="0">
                    <a:pos x="80" y="51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8" y="52"/>
                  </a:cxn>
                </a:cxnLst>
                <a:rect l="0" t="0" r="r" b="b"/>
                <a:pathLst>
                  <a:path w="90" h="52">
                    <a:moveTo>
                      <a:pt x="88" y="52"/>
                    </a:moveTo>
                    <a:lnTo>
                      <a:pt x="88" y="52"/>
                    </a:lnTo>
                    <a:lnTo>
                      <a:pt x="89" y="51"/>
                    </a:lnTo>
                    <a:lnTo>
                      <a:pt x="90" y="49"/>
                    </a:lnTo>
                    <a:lnTo>
                      <a:pt x="90" y="46"/>
                    </a:lnTo>
                    <a:lnTo>
                      <a:pt x="90" y="34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8" y="11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7" y="6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3" y="29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37"/>
                    </a:lnTo>
                    <a:lnTo>
                      <a:pt x="18" y="38"/>
                    </a:lnTo>
                    <a:lnTo>
                      <a:pt x="26" y="39"/>
                    </a:lnTo>
                    <a:lnTo>
                      <a:pt x="35" y="38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1" y="42"/>
                    </a:lnTo>
                    <a:lnTo>
                      <a:pt x="74" y="47"/>
                    </a:lnTo>
                    <a:lnTo>
                      <a:pt x="80" y="51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5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 35">
                <a:extLst>
                  <a:ext uri="{FF2B5EF4-FFF2-40B4-BE49-F238E27FC236}">
                    <a16:creationId xmlns:a16="http://schemas.microsoft.com/office/drawing/2014/main" xmlns="" id="{E330DEAA-AF1F-4C5B-84F8-4B3D0F5B9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654" y="474347"/>
                <a:ext cx="68432" cy="41609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67" y="45"/>
                  </a:cxn>
                  <a:cxn ang="0">
                    <a:pos x="56" y="35"/>
                  </a:cxn>
                  <a:cxn ang="0">
                    <a:pos x="49" y="34"/>
                  </a:cxn>
                  <a:cxn ang="0">
                    <a:pos x="46" y="34"/>
                  </a:cxn>
                  <a:cxn ang="0">
                    <a:pos x="40" y="38"/>
                  </a:cxn>
                  <a:cxn ang="0">
                    <a:pos x="30" y="44"/>
                  </a:cxn>
                  <a:cxn ang="0">
                    <a:pos x="27" y="44"/>
                  </a:cxn>
                  <a:cxn ang="0">
                    <a:pos x="14" y="43"/>
                  </a:cxn>
                  <a:cxn ang="0">
                    <a:pos x="8" y="37"/>
                  </a:cxn>
                  <a:cxn ang="0">
                    <a:pos x="6" y="39"/>
                  </a:cxn>
                  <a:cxn ang="0">
                    <a:pos x="2" y="50"/>
                  </a:cxn>
                  <a:cxn ang="0">
                    <a:pos x="0" y="62"/>
                  </a:cxn>
                  <a:cxn ang="0">
                    <a:pos x="2" y="76"/>
                  </a:cxn>
                  <a:cxn ang="0">
                    <a:pos x="3" y="85"/>
                  </a:cxn>
                  <a:cxn ang="0">
                    <a:pos x="7" y="90"/>
                  </a:cxn>
                  <a:cxn ang="0">
                    <a:pos x="15" y="92"/>
                  </a:cxn>
                  <a:cxn ang="0">
                    <a:pos x="23" y="91"/>
                  </a:cxn>
                  <a:cxn ang="0">
                    <a:pos x="35" y="85"/>
                  </a:cxn>
                  <a:cxn ang="0">
                    <a:pos x="46" y="74"/>
                  </a:cxn>
                  <a:cxn ang="0">
                    <a:pos x="52" y="70"/>
                  </a:cxn>
                  <a:cxn ang="0">
                    <a:pos x="56" y="72"/>
                  </a:cxn>
                  <a:cxn ang="0">
                    <a:pos x="64" y="76"/>
                  </a:cxn>
                  <a:cxn ang="0">
                    <a:pos x="67" y="77"/>
                  </a:cxn>
                  <a:cxn ang="0">
                    <a:pos x="72" y="75"/>
                  </a:cxn>
                  <a:cxn ang="0">
                    <a:pos x="82" y="65"/>
                  </a:cxn>
                  <a:cxn ang="0">
                    <a:pos x="89" y="62"/>
                  </a:cxn>
                  <a:cxn ang="0">
                    <a:pos x="119" y="62"/>
                  </a:cxn>
                  <a:cxn ang="0">
                    <a:pos x="133" y="62"/>
                  </a:cxn>
                  <a:cxn ang="0">
                    <a:pos x="141" y="61"/>
                  </a:cxn>
                  <a:cxn ang="0">
                    <a:pos x="145" y="57"/>
                  </a:cxn>
                  <a:cxn ang="0">
                    <a:pos x="151" y="44"/>
                  </a:cxn>
                  <a:cxn ang="0">
                    <a:pos x="151" y="37"/>
                  </a:cxn>
                  <a:cxn ang="0">
                    <a:pos x="145" y="36"/>
                  </a:cxn>
                  <a:cxn ang="0">
                    <a:pos x="135" y="34"/>
                  </a:cxn>
                  <a:cxn ang="0">
                    <a:pos x="133" y="29"/>
                  </a:cxn>
                  <a:cxn ang="0">
                    <a:pos x="134" y="18"/>
                  </a:cxn>
                  <a:cxn ang="0">
                    <a:pos x="135" y="9"/>
                  </a:cxn>
                  <a:cxn ang="0">
                    <a:pos x="133" y="0"/>
                  </a:cxn>
                  <a:cxn ang="0">
                    <a:pos x="122" y="0"/>
                  </a:cxn>
                  <a:cxn ang="0">
                    <a:pos x="114" y="3"/>
                  </a:cxn>
                  <a:cxn ang="0">
                    <a:pos x="109" y="7"/>
                  </a:cxn>
                  <a:cxn ang="0">
                    <a:pos x="98" y="24"/>
                  </a:cxn>
                  <a:cxn ang="0">
                    <a:pos x="88" y="41"/>
                  </a:cxn>
                  <a:cxn ang="0">
                    <a:pos x="82" y="45"/>
                  </a:cxn>
                  <a:cxn ang="0">
                    <a:pos x="74" y="47"/>
                  </a:cxn>
                  <a:cxn ang="0">
                    <a:pos x="74" y="47"/>
                  </a:cxn>
                </a:cxnLst>
                <a:rect l="0" t="0" r="r" b="b"/>
                <a:pathLst>
                  <a:path w="151" h="92">
                    <a:moveTo>
                      <a:pt x="74" y="47"/>
                    </a:moveTo>
                    <a:lnTo>
                      <a:pt x="74" y="47"/>
                    </a:lnTo>
                    <a:lnTo>
                      <a:pt x="71" y="47"/>
                    </a:lnTo>
                    <a:lnTo>
                      <a:pt x="67" y="45"/>
                    </a:lnTo>
                    <a:lnTo>
                      <a:pt x="61" y="41"/>
                    </a:lnTo>
                    <a:lnTo>
                      <a:pt x="56" y="35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4" y="43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0" y="44"/>
                    </a:lnTo>
                    <a:lnTo>
                      <a:pt x="14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2" y="82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7" y="90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23" y="91"/>
                    </a:lnTo>
                    <a:lnTo>
                      <a:pt x="29" y="89"/>
                    </a:lnTo>
                    <a:lnTo>
                      <a:pt x="35" y="85"/>
                    </a:lnTo>
                    <a:lnTo>
                      <a:pt x="40" y="81"/>
                    </a:lnTo>
                    <a:lnTo>
                      <a:pt x="46" y="74"/>
                    </a:lnTo>
                    <a:lnTo>
                      <a:pt x="50" y="72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6" y="72"/>
                    </a:lnTo>
                    <a:lnTo>
                      <a:pt x="60" y="74"/>
                    </a:lnTo>
                    <a:lnTo>
                      <a:pt x="64" y="76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9" y="76"/>
                    </a:lnTo>
                    <a:lnTo>
                      <a:pt x="72" y="75"/>
                    </a:lnTo>
                    <a:lnTo>
                      <a:pt x="76" y="69"/>
                    </a:lnTo>
                    <a:lnTo>
                      <a:pt x="82" y="65"/>
                    </a:lnTo>
                    <a:lnTo>
                      <a:pt x="86" y="64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3" y="60"/>
                    </a:lnTo>
                    <a:lnTo>
                      <a:pt x="145" y="57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45" y="36"/>
                    </a:lnTo>
                    <a:lnTo>
                      <a:pt x="140" y="36"/>
                    </a:lnTo>
                    <a:lnTo>
                      <a:pt x="135" y="34"/>
                    </a:lnTo>
                    <a:lnTo>
                      <a:pt x="134" y="31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4" y="18"/>
                    </a:lnTo>
                    <a:lnTo>
                      <a:pt x="134" y="13"/>
                    </a:lnTo>
                    <a:lnTo>
                      <a:pt x="135" y="9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4" y="3"/>
                    </a:lnTo>
                    <a:lnTo>
                      <a:pt x="111" y="5"/>
                    </a:lnTo>
                    <a:lnTo>
                      <a:pt x="109" y="7"/>
                    </a:lnTo>
                    <a:lnTo>
                      <a:pt x="103" y="15"/>
                    </a:lnTo>
                    <a:lnTo>
                      <a:pt x="98" y="24"/>
                    </a:lnTo>
                    <a:lnTo>
                      <a:pt x="94" y="32"/>
                    </a:lnTo>
                    <a:lnTo>
                      <a:pt x="88" y="41"/>
                    </a:lnTo>
                    <a:lnTo>
                      <a:pt x="86" y="43"/>
                    </a:lnTo>
                    <a:lnTo>
                      <a:pt x="82" y="45"/>
                    </a:lnTo>
                    <a:lnTo>
                      <a:pt x="79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Freeform 36">
                <a:extLst>
                  <a:ext uri="{FF2B5EF4-FFF2-40B4-BE49-F238E27FC236}">
                    <a16:creationId xmlns:a16="http://schemas.microsoft.com/office/drawing/2014/main" xmlns="" id="{91399BE3-3513-46E5-A12D-C8E8F1005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244" y="528440"/>
                <a:ext cx="18248" cy="22885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5" y="16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1"/>
                  </a:cxn>
                  <a:cxn ang="0">
                    <a:pos x="4" y="45"/>
                  </a:cxn>
                  <a:cxn ang="0">
                    <a:pos x="7" y="46"/>
                  </a:cxn>
                  <a:cxn ang="0">
                    <a:pos x="12" y="4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45"/>
                  </a:cxn>
                  <a:cxn ang="0">
                    <a:pos x="29" y="38"/>
                  </a:cxn>
                  <a:cxn ang="0">
                    <a:pos x="33" y="25"/>
                  </a:cxn>
                  <a:cxn ang="0">
                    <a:pos x="39" y="12"/>
                  </a:cxn>
                  <a:cxn ang="0">
                    <a:pos x="40" y="8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5" y="2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7"/>
                  </a:cxn>
                </a:cxnLst>
                <a:rect l="0" t="0" r="r" b="b"/>
                <a:pathLst>
                  <a:path w="41" h="51">
                    <a:moveTo>
                      <a:pt x="18" y="7"/>
                    </a:moveTo>
                    <a:lnTo>
                      <a:pt x="18" y="7"/>
                    </a:lnTo>
                    <a:lnTo>
                      <a:pt x="11" y="10"/>
                    </a:lnTo>
                    <a:lnTo>
                      <a:pt x="5" y="16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46"/>
                    </a:lnTo>
                    <a:lnTo>
                      <a:pt x="12" y="4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45"/>
                    </a:lnTo>
                    <a:lnTo>
                      <a:pt x="29" y="38"/>
                    </a:lnTo>
                    <a:lnTo>
                      <a:pt x="33" y="25"/>
                    </a:lnTo>
                    <a:lnTo>
                      <a:pt x="39" y="12"/>
                    </a:lnTo>
                    <a:lnTo>
                      <a:pt x="40" y="8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 37">
                <a:extLst>
                  <a:ext uri="{FF2B5EF4-FFF2-40B4-BE49-F238E27FC236}">
                    <a16:creationId xmlns:a16="http://schemas.microsoft.com/office/drawing/2014/main" xmlns="" id="{A7891DED-F924-4A19-9BD5-CD2E6E794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107" y="538841"/>
                <a:ext cx="34215" cy="3120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3" y="22"/>
                  </a:cxn>
                  <a:cxn ang="0">
                    <a:pos x="51" y="24"/>
                  </a:cxn>
                  <a:cxn ang="0">
                    <a:pos x="48" y="25"/>
                  </a:cxn>
                  <a:cxn ang="0">
                    <a:pos x="44" y="26"/>
                  </a:cxn>
                  <a:cxn ang="0">
                    <a:pos x="36" y="28"/>
                  </a:cxn>
                  <a:cxn ang="0">
                    <a:pos x="26" y="29"/>
                  </a:cxn>
                  <a:cxn ang="0">
                    <a:pos x="16" y="29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3" y="54"/>
                  </a:cxn>
                  <a:cxn ang="0">
                    <a:pos x="5" y="59"/>
                  </a:cxn>
                  <a:cxn ang="0">
                    <a:pos x="8" y="62"/>
                  </a:cxn>
                  <a:cxn ang="0">
                    <a:pos x="13" y="64"/>
                  </a:cxn>
                  <a:cxn ang="0">
                    <a:pos x="19" y="6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43" y="66"/>
                  </a:cxn>
                  <a:cxn ang="0">
                    <a:pos x="54" y="63"/>
                  </a:cxn>
                  <a:cxn ang="0">
                    <a:pos x="63" y="59"/>
                  </a:cxn>
                  <a:cxn ang="0">
                    <a:pos x="69" y="53"/>
                  </a:cxn>
                  <a:cxn ang="0">
                    <a:pos x="75" y="46"/>
                  </a:cxn>
                  <a:cxn ang="0">
                    <a:pos x="77" y="37"/>
                  </a:cxn>
                  <a:cxn ang="0">
                    <a:pos x="80" y="26"/>
                  </a:cxn>
                  <a:cxn ang="0">
                    <a:pos x="80" y="15"/>
                  </a:cxn>
                  <a:cxn ang="0">
                    <a:pos x="80" y="15"/>
                  </a:cxn>
                  <a:cxn ang="0">
                    <a:pos x="80" y="10"/>
                  </a:cxn>
                  <a:cxn ang="0">
                    <a:pos x="77" y="6"/>
                  </a:cxn>
                  <a:cxn ang="0">
                    <a:pos x="75" y="3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0" h="67">
                    <a:moveTo>
                      <a:pt x="54" y="0"/>
                    </a:move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3" y="22"/>
                    </a:lnTo>
                    <a:lnTo>
                      <a:pt x="51" y="24"/>
                    </a:lnTo>
                    <a:lnTo>
                      <a:pt x="48" y="25"/>
                    </a:lnTo>
                    <a:lnTo>
                      <a:pt x="44" y="26"/>
                    </a:lnTo>
                    <a:lnTo>
                      <a:pt x="36" y="28"/>
                    </a:lnTo>
                    <a:lnTo>
                      <a:pt x="26" y="29"/>
                    </a:lnTo>
                    <a:lnTo>
                      <a:pt x="16" y="29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3" y="54"/>
                    </a:lnTo>
                    <a:lnTo>
                      <a:pt x="5" y="59"/>
                    </a:lnTo>
                    <a:lnTo>
                      <a:pt x="8" y="62"/>
                    </a:lnTo>
                    <a:lnTo>
                      <a:pt x="13" y="64"/>
                    </a:lnTo>
                    <a:lnTo>
                      <a:pt x="19" y="6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43" y="66"/>
                    </a:lnTo>
                    <a:lnTo>
                      <a:pt x="54" y="63"/>
                    </a:lnTo>
                    <a:lnTo>
                      <a:pt x="63" y="59"/>
                    </a:lnTo>
                    <a:lnTo>
                      <a:pt x="69" y="53"/>
                    </a:lnTo>
                    <a:lnTo>
                      <a:pt x="75" y="46"/>
                    </a:lnTo>
                    <a:lnTo>
                      <a:pt x="77" y="37"/>
                    </a:lnTo>
                    <a:lnTo>
                      <a:pt x="80" y="26"/>
                    </a:lnTo>
                    <a:lnTo>
                      <a:pt x="80" y="15"/>
                    </a:lnTo>
                    <a:lnTo>
                      <a:pt x="80" y="15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75" y="3"/>
                    </a:lnTo>
                    <a:lnTo>
                      <a:pt x="72" y="2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 38">
                <a:extLst>
                  <a:ext uri="{FF2B5EF4-FFF2-40B4-BE49-F238E27FC236}">
                    <a16:creationId xmlns:a16="http://schemas.microsoft.com/office/drawing/2014/main" xmlns="" id="{DF43115D-2245-44C1-82B8-4EB65AA6B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924" y="543002"/>
                <a:ext cx="41059" cy="37448"/>
              </a:xfrm>
              <a:custGeom>
                <a:avLst/>
                <a:gdLst/>
                <a:ahLst/>
                <a:cxnLst>
                  <a:cxn ang="0">
                    <a:pos x="42" y="81"/>
                  </a:cxn>
                  <a:cxn ang="0">
                    <a:pos x="42" y="81"/>
                  </a:cxn>
                  <a:cxn ang="0">
                    <a:pos x="34" y="79"/>
                  </a:cxn>
                  <a:cxn ang="0">
                    <a:pos x="26" y="78"/>
                  </a:cxn>
                  <a:cxn ang="0">
                    <a:pos x="19" y="76"/>
                  </a:cxn>
                  <a:cxn ang="0">
                    <a:pos x="13" y="73"/>
                  </a:cxn>
                  <a:cxn ang="0">
                    <a:pos x="8" y="68"/>
                  </a:cxn>
                  <a:cxn ang="0">
                    <a:pos x="4" y="63"/>
                  </a:cxn>
                  <a:cxn ang="0">
                    <a:pos x="1" y="58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1" y="46"/>
                  </a:cxn>
                  <a:cxn ang="0">
                    <a:pos x="4" y="3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17" y="6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31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7" y="13"/>
                  </a:cxn>
                  <a:cxn ang="0">
                    <a:pos x="51" y="16"/>
                  </a:cxn>
                  <a:cxn ang="0">
                    <a:pos x="55" y="17"/>
                  </a:cxn>
                  <a:cxn ang="0">
                    <a:pos x="61" y="17"/>
                  </a:cxn>
                  <a:cxn ang="0">
                    <a:pos x="74" y="16"/>
                  </a:cxn>
                  <a:cxn ang="0">
                    <a:pos x="85" y="14"/>
                  </a:cxn>
                  <a:cxn ang="0">
                    <a:pos x="85" y="14"/>
                  </a:cxn>
                  <a:cxn ang="0">
                    <a:pos x="89" y="30"/>
                  </a:cxn>
                  <a:cxn ang="0">
                    <a:pos x="89" y="44"/>
                  </a:cxn>
                  <a:cxn ang="0">
                    <a:pos x="88" y="50"/>
                  </a:cxn>
                  <a:cxn ang="0">
                    <a:pos x="87" y="54"/>
                  </a:cxn>
                  <a:cxn ang="0">
                    <a:pos x="84" y="60"/>
                  </a:cxn>
                  <a:cxn ang="0">
                    <a:pos x="82" y="63"/>
                  </a:cxn>
                  <a:cxn ang="0">
                    <a:pos x="78" y="68"/>
                  </a:cxn>
                  <a:cxn ang="0">
                    <a:pos x="75" y="71"/>
                  </a:cxn>
                  <a:cxn ang="0">
                    <a:pos x="70" y="74"/>
                  </a:cxn>
                  <a:cxn ang="0">
                    <a:pos x="66" y="76"/>
                  </a:cxn>
                  <a:cxn ang="0">
                    <a:pos x="54" y="79"/>
                  </a:cxn>
                  <a:cxn ang="0">
                    <a:pos x="42" y="81"/>
                  </a:cxn>
                  <a:cxn ang="0">
                    <a:pos x="42" y="81"/>
                  </a:cxn>
                  <a:cxn ang="0">
                    <a:pos x="42" y="81"/>
                  </a:cxn>
                </a:cxnLst>
                <a:rect l="0" t="0" r="r" b="b"/>
                <a:pathLst>
                  <a:path w="89" h="81">
                    <a:moveTo>
                      <a:pt x="42" y="81"/>
                    </a:moveTo>
                    <a:lnTo>
                      <a:pt x="42" y="81"/>
                    </a:lnTo>
                    <a:lnTo>
                      <a:pt x="34" y="79"/>
                    </a:lnTo>
                    <a:lnTo>
                      <a:pt x="26" y="78"/>
                    </a:lnTo>
                    <a:lnTo>
                      <a:pt x="19" y="76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4" y="63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4" y="3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7" y="6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5" y="17"/>
                    </a:lnTo>
                    <a:lnTo>
                      <a:pt x="61" y="17"/>
                    </a:lnTo>
                    <a:lnTo>
                      <a:pt x="74" y="16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9" y="30"/>
                    </a:lnTo>
                    <a:lnTo>
                      <a:pt x="89" y="44"/>
                    </a:lnTo>
                    <a:lnTo>
                      <a:pt x="88" y="50"/>
                    </a:lnTo>
                    <a:lnTo>
                      <a:pt x="87" y="54"/>
                    </a:lnTo>
                    <a:lnTo>
                      <a:pt x="84" y="60"/>
                    </a:lnTo>
                    <a:lnTo>
                      <a:pt x="82" y="63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0" y="74"/>
                    </a:lnTo>
                    <a:lnTo>
                      <a:pt x="66" y="76"/>
                    </a:lnTo>
                    <a:lnTo>
                      <a:pt x="54" y="79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 39">
                <a:extLst>
                  <a:ext uri="{FF2B5EF4-FFF2-40B4-BE49-F238E27FC236}">
                    <a16:creationId xmlns:a16="http://schemas.microsoft.com/office/drawing/2014/main" xmlns="" id="{05E05CCE-DDF3-4DEE-9EAA-99BDDBF8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427" y="555485"/>
                <a:ext cx="29653" cy="29127"/>
              </a:xfrm>
              <a:custGeom>
                <a:avLst/>
                <a:gdLst/>
                <a:ahLst/>
                <a:cxnLst>
                  <a:cxn ang="0">
                    <a:pos x="56" y="11"/>
                  </a:cxn>
                  <a:cxn ang="0">
                    <a:pos x="56" y="11"/>
                  </a:cxn>
                  <a:cxn ang="0">
                    <a:pos x="53" y="11"/>
                  </a:cxn>
                  <a:cxn ang="0">
                    <a:pos x="51" y="9"/>
                  </a:cxn>
                  <a:cxn ang="0">
                    <a:pos x="48" y="6"/>
                  </a:cxn>
                  <a:cxn ang="0">
                    <a:pos x="45" y="2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19" y="11"/>
                  </a:cxn>
                  <a:cxn ang="0">
                    <a:pos x="13" y="18"/>
                  </a:cxn>
                  <a:cxn ang="0">
                    <a:pos x="8" y="25"/>
                  </a:cxn>
                  <a:cxn ang="0">
                    <a:pos x="4" y="32"/>
                  </a:cxn>
                  <a:cxn ang="0">
                    <a:pos x="1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3" y="56"/>
                  </a:cxn>
                  <a:cxn ang="0">
                    <a:pos x="7" y="61"/>
                  </a:cxn>
                  <a:cxn ang="0">
                    <a:pos x="9" y="62"/>
                  </a:cxn>
                  <a:cxn ang="0">
                    <a:pos x="11" y="62"/>
                  </a:cxn>
                  <a:cxn ang="0">
                    <a:pos x="11" y="62"/>
                  </a:cxn>
                  <a:cxn ang="0">
                    <a:pos x="18" y="62"/>
                  </a:cxn>
                  <a:cxn ang="0">
                    <a:pos x="24" y="58"/>
                  </a:cxn>
                  <a:cxn ang="0">
                    <a:pos x="28" y="55"/>
                  </a:cxn>
                  <a:cxn ang="0">
                    <a:pos x="33" y="52"/>
                  </a:cxn>
                  <a:cxn ang="0">
                    <a:pos x="38" y="48"/>
                  </a:cxn>
                  <a:cxn ang="0">
                    <a:pos x="43" y="44"/>
                  </a:cxn>
                  <a:cxn ang="0">
                    <a:pos x="49" y="41"/>
                  </a:cxn>
                  <a:cxn ang="0">
                    <a:pos x="56" y="41"/>
                  </a:cxn>
                  <a:cxn ang="0">
                    <a:pos x="56" y="41"/>
                  </a:cxn>
                  <a:cxn ang="0">
                    <a:pos x="58" y="39"/>
                  </a:cxn>
                  <a:cxn ang="0">
                    <a:pos x="61" y="37"/>
                  </a:cxn>
                  <a:cxn ang="0">
                    <a:pos x="62" y="33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6" y="11"/>
                  </a:cxn>
                </a:cxnLst>
                <a:rect l="0" t="0" r="r" b="b"/>
                <a:pathLst>
                  <a:path w="63" h="62">
                    <a:moveTo>
                      <a:pt x="56" y="11"/>
                    </a:moveTo>
                    <a:lnTo>
                      <a:pt x="56" y="11"/>
                    </a:lnTo>
                    <a:lnTo>
                      <a:pt x="53" y="11"/>
                    </a:lnTo>
                    <a:lnTo>
                      <a:pt x="51" y="9"/>
                    </a:lnTo>
                    <a:lnTo>
                      <a:pt x="48" y="6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19" y="11"/>
                    </a:lnTo>
                    <a:lnTo>
                      <a:pt x="13" y="18"/>
                    </a:lnTo>
                    <a:lnTo>
                      <a:pt x="8" y="25"/>
                    </a:lnTo>
                    <a:lnTo>
                      <a:pt x="4" y="32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3" y="56"/>
                    </a:lnTo>
                    <a:lnTo>
                      <a:pt x="7" y="61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8" y="62"/>
                    </a:lnTo>
                    <a:lnTo>
                      <a:pt x="24" y="58"/>
                    </a:lnTo>
                    <a:lnTo>
                      <a:pt x="28" y="55"/>
                    </a:lnTo>
                    <a:lnTo>
                      <a:pt x="33" y="52"/>
                    </a:lnTo>
                    <a:lnTo>
                      <a:pt x="38" y="48"/>
                    </a:lnTo>
                    <a:lnTo>
                      <a:pt x="43" y="44"/>
                    </a:lnTo>
                    <a:lnTo>
                      <a:pt x="49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8" y="39"/>
                    </a:lnTo>
                    <a:lnTo>
                      <a:pt x="61" y="37"/>
                    </a:lnTo>
                    <a:lnTo>
                      <a:pt x="62" y="33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 40">
                <a:extLst>
                  <a:ext uri="{FF2B5EF4-FFF2-40B4-BE49-F238E27FC236}">
                    <a16:creationId xmlns:a16="http://schemas.microsoft.com/office/drawing/2014/main" xmlns="" id="{D3DE2A85-D144-4D9D-8462-CEEC0CA50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179" y="555485"/>
                <a:ext cx="22811" cy="2288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8" y="47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5" y="46"/>
                  </a:cxn>
                  <a:cxn ang="0">
                    <a:pos x="22" y="40"/>
                  </a:cxn>
                  <a:cxn ang="0">
                    <a:pos x="30" y="33"/>
                  </a:cxn>
                  <a:cxn ang="0">
                    <a:pos x="40" y="24"/>
                  </a:cxn>
                  <a:cxn ang="0">
                    <a:pos x="46" y="15"/>
                  </a:cxn>
                  <a:cxn ang="0">
                    <a:pos x="51" y="8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1" y="2"/>
                  </a:cxn>
                  <a:cxn ang="0">
                    <a:pos x="25" y="6"/>
                  </a:cxn>
                  <a:cxn ang="0">
                    <a:pos x="18" y="10"/>
                  </a:cxn>
                  <a:cxn ang="0">
                    <a:pos x="11" y="15"/>
                  </a:cxn>
                  <a:cxn ang="0">
                    <a:pos x="5" y="22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52" h="48">
                    <a:moveTo>
                      <a:pt x="0" y="33"/>
                    </a:moveTo>
                    <a:lnTo>
                      <a:pt x="0" y="33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8" y="47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5" y="46"/>
                    </a:lnTo>
                    <a:lnTo>
                      <a:pt x="22" y="40"/>
                    </a:lnTo>
                    <a:lnTo>
                      <a:pt x="30" y="33"/>
                    </a:lnTo>
                    <a:lnTo>
                      <a:pt x="40" y="24"/>
                    </a:lnTo>
                    <a:lnTo>
                      <a:pt x="46" y="15"/>
                    </a:lnTo>
                    <a:lnTo>
                      <a:pt x="51" y="8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5" y="6"/>
                    </a:lnTo>
                    <a:lnTo>
                      <a:pt x="18" y="10"/>
                    </a:lnTo>
                    <a:lnTo>
                      <a:pt x="11" y="15"/>
                    </a:lnTo>
                    <a:lnTo>
                      <a:pt x="5" y="22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 41">
                <a:extLst>
                  <a:ext uri="{FF2B5EF4-FFF2-40B4-BE49-F238E27FC236}">
                    <a16:creationId xmlns:a16="http://schemas.microsoft.com/office/drawing/2014/main" xmlns="" id="{311B7CD0-4CD3-4B0D-85CD-51533B0AF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676" y="597094"/>
                <a:ext cx="11405" cy="1040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9" y="24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5" y="24"/>
                  </a:cxn>
                  <a:cxn ang="0">
                    <a:pos x="19" y="24"/>
                  </a:cxn>
                  <a:cxn ang="0">
                    <a:pos x="21" y="22"/>
                  </a:cxn>
                  <a:cxn ang="0">
                    <a:pos x="23" y="21"/>
                  </a:cxn>
                  <a:cxn ang="0">
                    <a:pos x="26" y="16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7" h="25">
                    <a:moveTo>
                      <a:pt x="20" y="0"/>
                    </a:moveTo>
                    <a:lnTo>
                      <a:pt x="20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 42">
                <a:extLst>
                  <a:ext uri="{FF2B5EF4-FFF2-40B4-BE49-F238E27FC236}">
                    <a16:creationId xmlns:a16="http://schemas.microsoft.com/office/drawing/2014/main" xmlns="" id="{92F48850-6213-4ED9-B2E0-4D4082D7E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427" y="495152"/>
                <a:ext cx="29653" cy="41609"/>
              </a:xfrm>
              <a:custGeom>
                <a:avLst/>
                <a:gdLst/>
                <a:ahLst/>
                <a:cxnLst>
                  <a:cxn ang="0">
                    <a:pos x="45" y="26"/>
                  </a:cxn>
                  <a:cxn ang="0">
                    <a:pos x="45" y="26"/>
                  </a:cxn>
                  <a:cxn ang="0">
                    <a:pos x="35" y="25"/>
                  </a:cxn>
                  <a:cxn ang="0">
                    <a:pos x="28" y="22"/>
                  </a:cxn>
                  <a:cxn ang="0">
                    <a:pos x="24" y="18"/>
                  </a:cxn>
                  <a:cxn ang="0">
                    <a:pos x="20" y="13"/>
                  </a:cxn>
                  <a:cxn ang="0">
                    <a:pos x="17" y="8"/>
                  </a:cxn>
                  <a:cxn ang="0">
                    <a:pos x="13" y="5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22"/>
                  </a:cxn>
                  <a:cxn ang="0">
                    <a:pos x="3" y="35"/>
                  </a:cxn>
                  <a:cxn ang="0">
                    <a:pos x="8" y="48"/>
                  </a:cxn>
                  <a:cxn ang="0">
                    <a:pos x="12" y="61"/>
                  </a:cxn>
                  <a:cxn ang="0">
                    <a:pos x="19" y="74"/>
                  </a:cxn>
                  <a:cxn ang="0">
                    <a:pos x="26" y="83"/>
                  </a:cxn>
                  <a:cxn ang="0">
                    <a:pos x="31" y="86"/>
                  </a:cxn>
                  <a:cxn ang="0">
                    <a:pos x="35" y="90"/>
                  </a:cxn>
                  <a:cxn ang="0">
                    <a:pos x="40" y="91"/>
                  </a:cxn>
                  <a:cxn ang="0">
                    <a:pos x="45" y="92"/>
                  </a:cxn>
                  <a:cxn ang="0">
                    <a:pos x="45" y="92"/>
                  </a:cxn>
                  <a:cxn ang="0">
                    <a:pos x="56" y="92"/>
                  </a:cxn>
                  <a:cxn ang="0">
                    <a:pos x="56" y="92"/>
                  </a:cxn>
                  <a:cxn ang="0">
                    <a:pos x="56" y="85"/>
                  </a:cxn>
                  <a:cxn ang="0">
                    <a:pos x="59" y="81"/>
                  </a:cxn>
                  <a:cxn ang="0">
                    <a:pos x="62" y="76"/>
                  </a:cxn>
                  <a:cxn ang="0">
                    <a:pos x="63" y="69"/>
                  </a:cxn>
                  <a:cxn ang="0">
                    <a:pos x="63" y="69"/>
                  </a:cxn>
                  <a:cxn ang="0">
                    <a:pos x="62" y="66"/>
                  </a:cxn>
                  <a:cxn ang="0">
                    <a:pos x="59" y="61"/>
                  </a:cxn>
                  <a:cxn ang="0">
                    <a:pos x="56" y="55"/>
                  </a:cxn>
                  <a:cxn ang="0">
                    <a:pos x="56" y="52"/>
                  </a:cxn>
                  <a:cxn ang="0">
                    <a:pos x="56" y="52"/>
                  </a:cxn>
                  <a:cxn ang="0">
                    <a:pos x="57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9" y="37"/>
                  </a:cxn>
                  <a:cxn ang="0">
                    <a:pos x="58" y="33"/>
                  </a:cxn>
                  <a:cxn ang="0">
                    <a:pos x="57" y="31"/>
                  </a:cxn>
                  <a:cxn ang="0">
                    <a:pos x="55" y="29"/>
                  </a:cxn>
                  <a:cxn ang="0">
                    <a:pos x="51" y="28"/>
                  </a:cxn>
                  <a:cxn ang="0">
                    <a:pos x="47" y="26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5" y="26"/>
                  </a:cxn>
                </a:cxnLst>
                <a:rect l="0" t="0" r="r" b="b"/>
                <a:pathLst>
                  <a:path w="63" h="92">
                    <a:moveTo>
                      <a:pt x="45" y="26"/>
                    </a:moveTo>
                    <a:lnTo>
                      <a:pt x="45" y="26"/>
                    </a:lnTo>
                    <a:lnTo>
                      <a:pt x="35" y="25"/>
                    </a:lnTo>
                    <a:lnTo>
                      <a:pt x="28" y="22"/>
                    </a:lnTo>
                    <a:lnTo>
                      <a:pt x="24" y="18"/>
                    </a:lnTo>
                    <a:lnTo>
                      <a:pt x="20" y="13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22"/>
                    </a:lnTo>
                    <a:lnTo>
                      <a:pt x="3" y="35"/>
                    </a:lnTo>
                    <a:lnTo>
                      <a:pt x="8" y="48"/>
                    </a:lnTo>
                    <a:lnTo>
                      <a:pt x="12" y="61"/>
                    </a:lnTo>
                    <a:lnTo>
                      <a:pt x="19" y="74"/>
                    </a:lnTo>
                    <a:lnTo>
                      <a:pt x="26" y="83"/>
                    </a:lnTo>
                    <a:lnTo>
                      <a:pt x="31" y="86"/>
                    </a:lnTo>
                    <a:lnTo>
                      <a:pt x="35" y="90"/>
                    </a:lnTo>
                    <a:lnTo>
                      <a:pt x="40" y="91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85"/>
                    </a:lnTo>
                    <a:lnTo>
                      <a:pt x="59" y="81"/>
                    </a:lnTo>
                    <a:lnTo>
                      <a:pt x="62" y="76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2" y="66"/>
                    </a:lnTo>
                    <a:lnTo>
                      <a:pt x="59" y="61"/>
                    </a:lnTo>
                    <a:lnTo>
                      <a:pt x="56" y="55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7" y="44"/>
                    </a:lnTo>
                    <a:lnTo>
                      <a:pt x="58" y="40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5" y="29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 43">
                <a:extLst>
                  <a:ext uri="{FF2B5EF4-FFF2-40B4-BE49-F238E27FC236}">
                    <a16:creationId xmlns:a16="http://schemas.microsoft.com/office/drawing/2014/main" xmlns="" id="{051B4FB7-A55C-4A33-84A3-352EBC2F9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956" y="474347"/>
                <a:ext cx="34217" cy="24966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4" y="38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4" y="49"/>
                  </a:cxn>
                  <a:cxn ang="0">
                    <a:pos x="20" y="50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9" y="50"/>
                  </a:cxn>
                  <a:cxn ang="0">
                    <a:pos x="33" y="48"/>
                  </a:cxn>
                  <a:cxn ang="0">
                    <a:pos x="35" y="46"/>
                  </a:cxn>
                  <a:cxn ang="0">
                    <a:pos x="38" y="42"/>
                  </a:cxn>
                  <a:cxn ang="0">
                    <a:pos x="40" y="35"/>
                  </a:cxn>
                  <a:cxn ang="0">
                    <a:pos x="41" y="33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65" y="33"/>
                  </a:cxn>
                  <a:cxn ang="0">
                    <a:pos x="65" y="33"/>
                  </a:cxn>
                  <a:cxn ang="0">
                    <a:pos x="69" y="32"/>
                  </a:cxn>
                  <a:cxn ang="0">
                    <a:pos x="72" y="31"/>
                  </a:cxn>
                  <a:cxn ang="0">
                    <a:pos x="74" y="28"/>
                  </a:cxn>
                  <a:cxn ang="0">
                    <a:pos x="75" y="26"/>
                  </a:cxn>
                  <a:cxn ang="0">
                    <a:pos x="75" y="23"/>
                  </a:cxn>
                  <a:cxn ang="0">
                    <a:pos x="77" y="18"/>
                  </a:cxn>
                  <a:cxn ang="0">
                    <a:pos x="77" y="18"/>
                  </a:cxn>
                  <a:cxn ang="0">
                    <a:pos x="75" y="10"/>
                  </a:cxn>
                  <a:cxn ang="0">
                    <a:pos x="72" y="4"/>
                  </a:cxn>
                  <a:cxn ang="0">
                    <a:pos x="67" y="1"/>
                  </a:cxn>
                  <a:cxn ang="0">
                    <a:pos x="64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4" y="7"/>
                  </a:cxn>
                  <a:cxn ang="0">
                    <a:pos x="51" y="14"/>
                  </a:cxn>
                  <a:cxn ang="0">
                    <a:pos x="50" y="22"/>
                  </a:cxn>
                  <a:cxn ang="0">
                    <a:pos x="50" y="22"/>
                  </a:cxn>
                  <a:cxn ang="0">
                    <a:pos x="47" y="22"/>
                  </a:cxn>
                  <a:cxn ang="0">
                    <a:pos x="43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77" h="52">
                    <a:moveTo>
                      <a:pt x="35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9" y="50"/>
                    </a:lnTo>
                    <a:lnTo>
                      <a:pt x="33" y="48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40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9" y="32"/>
                    </a:lnTo>
                    <a:lnTo>
                      <a:pt x="72" y="31"/>
                    </a:lnTo>
                    <a:lnTo>
                      <a:pt x="74" y="28"/>
                    </a:lnTo>
                    <a:lnTo>
                      <a:pt x="75" y="26"/>
                    </a:lnTo>
                    <a:lnTo>
                      <a:pt x="75" y="23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5" y="10"/>
                    </a:lnTo>
                    <a:lnTo>
                      <a:pt x="72" y="4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51" y="1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43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 44">
                <a:extLst>
                  <a:ext uri="{FF2B5EF4-FFF2-40B4-BE49-F238E27FC236}">
                    <a16:creationId xmlns:a16="http://schemas.microsoft.com/office/drawing/2014/main" xmlns="" id="{64685E13-F4F8-4647-A1F9-BD16714C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015" y="528440"/>
                <a:ext cx="20530" cy="1040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2" y="23"/>
                  </a:cxn>
                  <a:cxn ang="0">
                    <a:pos x="18" y="25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41" y="16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2" h="2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5" y="19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 45">
                <a:extLst>
                  <a:ext uri="{FF2B5EF4-FFF2-40B4-BE49-F238E27FC236}">
                    <a16:creationId xmlns:a16="http://schemas.microsoft.com/office/drawing/2014/main" xmlns="" id="{D1D7A6AD-01C0-45D5-B89F-25A72E53E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918" y="486830"/>
                <a:ext cx="11405" cy="18724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4" y="32"/>
                  </a:cxn>
                  <a:cxn ang="0">
                    <a:pos x="7" y="39"/>
                  </a:cxn>
                  <a:cxn ang="0">
                    <a:pos x="10" y="40"/>
                  </a:cxn>
                  <a:cxn ang="0">
                    <a:pos x="12" y="41"/>
                  </a:cxn>
                  <a:cxn ang="0">
                    <a:pos x="12" y="41"/>
                  </a:cxn>
                  <a:cxn ang="0">
                    <a:pos x="17" y="40"/>
                  </a:cxn>
                  <a:cxn ang="0">
                    <a:pos x="20" y="37"/>
                  </a:cxn>
                  <a:cxn ang="0">
                    <a:pos x="22" y="32"/>
                  </a:cxn>
                  <a:cxn ang="0">
                    <a:pos x="25" y="28"/>
                  </a:cxn>
                  <a:cxn ang="0">
                    <a:pos x="26" y="17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12"/>
                  </a:cxn>
                </a:cxnLst>
                <a:rect l="0" t="0" r="r" b="b"/>
                <a:pathLst>
                  <a:path w="26" h="41">
                    <a:moveTo>
                      <a:pt x="26" y="1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4" y="32"/>
                    </a:lnTo>
                    <a:lnTo>
                      <a:pt x="7" y="39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2" y="32"/>
                    </a:lnTo>
                    <a:lnTo>
                      <a:pt x="25" y="28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 46">
                <a:extLst>
                  <a:ext uri="{FF2B5EF4-FFF2-40B4-BE49-F238E27FC236}">
                    <a16:creationId xmlns:a16="http://schemas.microsoft.com/office/drawing/2014/main" xmlns="" id="{B5B3CE55-E4D4-4BCB-94E6-AF4319AB6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577" y="459783"/>
                <a:ext cx="15968" cy="1248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2" y="19"/>
                  </a:cxn>
                  <a:cxn ang="0">
                    <a:pos x="8" y="22"/>
                  </a:cxn>
                  <a:cxn ang="0">
                    <a:pos x="14" y="26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24" y="26"/>
                  </a:cxn>
                  <a:cxn ang="0">
                    <a:pos x="29" y="23"/>
                  </a:cxn>
                  <a:cxn ang="0">
                    <a:pos x="32" y="20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32" y="12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3" h="27">
                    <a:moveTo>
                      <a:pt x="26" y="4"/>
                    </a:moveTo>
                    <a:lnTo>
                      <a:pt x="26" y="4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 47">
                <a:extLst>
                  <a:ext uri="{FF2B5EF4-FFF2-40B4-BE49-F238E27FC236}">
                    <a16:creationId xmlns:a16="http://schemas.microsoft.com/office/drawing/2014/main" xmlns="" id="{E771886D-1E35-4F77-89E6-93F05665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6801" y="1812089"/>
                <a:ext cx="34215" cy="2496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3" y="19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7" y="50"/>
                  </a:cxn>
                  <a:cxn ang="0">
                    <a:pos x="37" y="52"/>
                  </a:cxn>
                  <a:cxn ang="0">
                    <a:pos x="45" y="53"/>
                  </a:cxn>
                  <a:cxn ang="0">
                    <a:pos x="53" y="53"/>
                  </a:cxn>
                  <a:cxn ang="0">
                    <a:pos x="60" y="50"/>
                  </a:cxn>
                  <a:cxn ang="0">
                    <a:pos x="68" y="45"/>
                  </a:cxn>
                  <a:cxn ang="0">
                    <a:pos x="78" y="37"/>
                  </a:cxn>
                  <a:cxn ang="0">
                    <a:pos x="78" y="37"/>
                  </a:cxn>
                  <a:cxn ang="0">
                    <a:pos x="72" y="33"/>
                  </a:cxn>
                  <a:cxn ang="0">
                    <a:pos x="66" y="28"/>
                  </a:cxn>
                  <a:cxn ang="0">
                    <a:pos x="53" y="20"/>
                  </a:cxn>
                  <a:cxn ang="0">
                    <a:pos x="43" y="12"/>
                  </a:cxn>
                  <a:cxn ang="0">
                    <a:pos x="37" y="7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78" h="53">
                    <a:moveTo>
                      <a:pt x="33" y="0"/>
                    </a:moveTo>
                    <a:lnTo>
                      <a:pt x="33" y="0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7" y="50"/>
                    </a:lnTo>
                    <a:lnTo>
                      <a:pt x="37" y="52"/>
                    </a:lnTo>
                    <a:lnTo>
                      <a:pt x="45" y="53"/>
                    </a:lnTo>
                    <a:lnTo>
                      <a:pt x="53" y="53"/>
                    </a:lnTo>
                    <a:lnTo>
                      <a:pt x="60" y="50"/>
                    </a:lnTo>
                    <a:lnTo>
                      <a:pt x="68" y="4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2" y="33"/>
                    </a:lnTo>
                    <a:lnTo>
                      <a:pt x="66" y="28"/>
                    </a:lnTo>
                    <a:lnTo>
                      <a:pt x="53" y="20"/>
                    </a:lnTo>
                    <a:lnTo>
                      <a:pt x="43" y="12"/>
                    </a:lnTo>
                    <a:lnTo>
                      <a:pt x="37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 48">
                <a:extLst>
                  <a:ext uri="{FF2B5EF4-FFF2-40B4-BE49-F238E27FC236}">
                    <a16:creationId xmlns:a16="http://schemas.microsoft.com/office/drawing/2014/main" xmlns="" id="{067A6EF1-CF4F-4912-8DEB-69E980BB5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593" y="944534"/>
                <a:ext cx="22811" cy="60333"/>
              </a:xfrm>
              <a:custGeom>
                <a:avLst/>
                <a:gdLst/>
                <a:ahLst/>
                <a:cxnLst>
                  <a:cxn ang="0">
                    <a:pos x="10" y="73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51"/>
                  </a:cxn>
                  <a:cxn ang="0">
                    <a:pos x="40" y="51"/>
                  </a:cxn>
                  <a:cxn ang="0">
                    <a:pos x="41" y="60"/>
                  </a:cxn>
                  <a:cxn ang="0">
                    <a:pos x="42" y="70"/>
                  </a:cxn>
                  <a:cxn ang="0">
                    <a:pos x="47" y="93"/>
                  </a:cxn>
                  <a:cxn ang="0">
                    <a:pos x="50" y="113"/>
                  </a:cxn>
                  <a:cxn ang="0">
                    <a:pos x="51" y="121"/>
                  </a:cxn>
                  <a:cxn ang="0">
                    <a:pos x="50" y="128"/>
                  </a:cxn>
                  <a:cxn ang="0">
                    <a:pos x="50" y="128"/>
                  </a:cxn>
                  <a:cxn ang="0">
                    <a:pos x="48" y="127"/>
                  </a:cxn>
                  <a:cxn ang="0">
                    <a:pos x="46" y="124"/>
                  </a:cxn>
                  <a:cxn ang="0">
                    <a:pos x="40" y="113"/>
                  </a:cxn>
                  <a:cxn ang="0">
                    <a:pos x="40" y="113"/>
                  </a:cxn>
                  <a:cxn ang="0">
                    <a:pos x="38" y="107"/>
                  </a:cxn>
                  <a:cxn ang="0">
                    <a:pos x="33" y="102"/>
                  </a:cxn>
                  <a:cxn ang="0">
                    <a:pos x="24" y="92"/>
                  </a:cxn>
                  <a:cxn ang="0">
                    <a:pos x="19" y="87"/>
                  </a:cxn>
                  <a:cxn ang="0">
                    <a:pos x="15" y="82"/>
                  </a:cxn>
                  <a:cxn ang="0">
                    <a:pos x="11" y="78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10" y="73"/>
                  </a:cxn>
                </a:cxnLst>
                <a:rect l="0" t="0" r="r" b="b"/>
                <a:pathLst>
                  <a:path w="51" h="128">
                    <a:moveTo>
                      <a:pt x="10" y="73"/>
                    </a:move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1" y="60"/>
                    </a:lnTo>
                    <a:lnTo>
                      <a:pt x="42" y="70"/>
                    </a:lnTo>
                    <a:lnTo>
                      <a:pt x="47" y="93"/>
                    </a:lnTo>
                    <a:lnTo>
                      <a:pt x="50" y="113"/>
                    </a:lnTo>
                    <a:lnTo>
                      <a:pt x="51" y="121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8" y="127"/>
                    </a:lnTo>
                    <a:lnTo>
                      <a:pt x="46" y="124"/>
                    </a:lnTo>
                    <a:lnTo>
                      <a:pt x="40" y="113"/>
                    </a:lnTo>
                    <a:lnTo>
                      <a:pt x="40" y="113"/>
                    </a:lnTo>
                    <a:lnTo>
                      <a:pt x="38" y="107"/>
                    </a:lnTo>
                    <a:lnTo>
                      <a:pt x="33" y="102"/>
                    </a:lnTo>
                    <a:lnTo>
                      <a:pt x="24" y="92"/>
                    </a:lnTo>
                    <a:lnTo>
                      <a:pt x="19" y="87"/>
                    </a:lnTo>
                    <a:lnTo>
                      <a:pt x="15" y="82"/>
                    </a:lnTo>
                    <a:lnTo>
                      <a:pt x="11" y="78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 49">
                <a:extLst>
                  <a:ext uri="{FF2B5EF4-FFF2-40B4-BE49-F238E27FC236}">
                    <a16:creationId xmlns:a16="http://schemas.microsoft.com/office/drawing/2014/main" xmlns="" id="{558AA934-4B97-42CA-B416-B3DF02A67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644" y="1822492"/>
                <a:ext cx="342159" cy="428577"/>
              </a:xfrm>
              <a:custGeom>
                <a:avLst/>
                <a:gdLst/>
                <a:ahLst/>
                <a:cxnLst>
                  <a:cxn ang="0">
                    <a:pos x="442" y="145"/>
                  </a:cxn>
                  <a:cxn ang="0">
                    <a:pos x="392" y="238"/>
                  </a:cxn>
                  <a:cxn ang="0">
                    <a:pos x="359" y="276"/>
                  </a:cxn>
                  <a:cxn ang="0">
                    <a:pos x="296" y="299"/>
                  </a:cxn>
                  <a:cxn ang="0">
                    <a:pos x="282" y="323"/>
                  </a:cxn>
                  <a:cxn ang="0">
                    <a:pos x="293" y="361"/>
                  </a:cxn>
                  <a:cxn ang="0">
                    <a:pos x="304" y="390"/>
                  </a:cxn>
                  <a:cxn ang="0">
                    <a:pos x="289" y="416"/>
                  </a:cxn>
                  <a:cxn ang="0">
                    <a:pos x="283" y="438"/>
                  </a:cxn>
                  <a:cxn ang="0">
                    <a:pos x="297" y="467"/>
                  </a:cxn>
                  <a:cxn ang="0">
                    <a:pos x="290" y="489"/>
                  </a:cxn>
                  <a:cxn ang="0">
                    <a:pos x="251" y="514"/>
                  </a:cxn>
                  <a:cxn ang="0">
                    <a:pos x="214" y="521"/>
                  </a:cxn>
                  <a:cxn ang="0">
                    <a:pos x="199" y="547"/>
                  </a:cxn>
                  <a:cxn ang="0">
                    <a:pos x="185" y="576"/>
                  </a:cxn>
                  <a:cxn ang="0">
                    <a:pos x="156" y="570"/>
                  </a:cxn>
                  <a:cxn ang="0">
                    <a:pos x="130" y="574"/>
                  </a:cxn>
                  <a:cxn ang="0">
                    <a:pos x="101" y="612"/>
                  </a:cxn>
                  <a:cxn ang="0">
                    <a:pos x="82" y="634"/>
                  </a:cxn>
                  <a:cxn ang="0">
                    <a:pos x="50" y="633"/>
                  </a:cxn>
                  <a:cxn ang="0">
                    <a:pos x="23" y="656"/>
                  </a:cxn>
                  <a:cxn ang="0">
                    <a:pos x="0" y="720"/>
                  </a:cxn>
                  <a:cxn ang="0">
                    <a:pos x="11" y="744"/>
                  </a:cxn>
                  <a:cxn ang="0">
                    <a:pos x="92" y="795"/>
                  </a:cxn>
                  <a:cxn ang="0">
                    <a:pos x="111" y="796"/>
                  </a:cxn>
                  <a:cxn ang="0">
                    <a:pos x="136" y="786"/>
                  </a:cxn>
                  <a:cxn ang="0">
                    <a:pos x="186" y="806"/>
                  </a:cxn>
                  <a:cxn ang="0">
                    <a:pos x="232" y="847"/>
                  </a:cxn>
                  <a:cxn ang="0">
                    <a:pos x="290" y="854"/>
                  </a:cxn>
                  <a:cxn ang="0">
                    <a:pos x="320" y="874"/>
                  </a:cxn>
                  <a:cxn ang="0">
                    <a:pos x="345" y="889"/>
                  </a:cxn>
                  <a:cxn ang="0">
                    <a:pos x="377" y="872"/>
                  </a:cxn>
                  <a:cxn ang="0">
                    <a:pos x="404" y="864"/>
                  </a:cxn>
                  <a:cxn ang="0">
                    <a:pos x="464" y="893"/>
                  </a:cxn>
                  <a:cxn ang="0">
                    <a:pos x="521" y="923"/>
                  </a:cxn>
                  <a:cxn ang="0">
                    <a:pos x="543" y="910"/>
                  </a:cxn>
                  <a:cxn ang="0">
                    <a:pos x="565" y="896"/>
                  </a:cxn>
                  <a:cxn ang="0">
                    <a:pos x="599" y="908"/>
                  </a:cxn>
                  <a:cxn ang="0">
                    <a:pos x="613" y="895"/>
                  </a:cxn>
                  <a:cxn ang="0">
                    <a:pos x="609" y="847"/>
                  </a:cxn>
                  <a:cxn ang="0">
                    <a:pos x="630" y="794"/>
                  </a:cxn>
                  <a:cxn ang="0">
                    <a:pos x="734" y="775"/>
                  </a:cxn>
                  <a:cxn ang="0">
                    <a:pos x="750" y="738"/>
                  </a:cxn>
                  <a:cxn ang="0">
                    <a:pos x="749" y="627"/>
                  </a:cxn>
                  <a:cxn ang="0">
                    <a:pos x="732" y="556"/>
                  </a:cxn>
                  <a:cxn ang="0">
                    <a:pos x="695" y="531"/>
                  </a:cxn>
                  <a:cxn ang="0">
                    <a:pos x="659" y="506"/>
                  </a:cxn>
                  <a:cxn ang="0">
                    <a:pos x="659" y="478"/>
                  </a:cxn>
                  <a:cxn ang="0">
                    <a:pos x="664" y="397"/>
                  </a:cxn>
                  <a:cxn ang="0">
                    <a:pos x="653" y="298"/>
                  </a:cxn>
                  <a:cxn ang="0">
                    <a:pos x="658" y="254"/>
                  </a:cxn>
                  <a:cxn ang="0">
                    <a:pos x="663" y="215"/>
                  </a:cxn>
                  <a:cxn ang="0">
                    <a:pos x="635" y="172"/>
                  </a:cxn>
                  <a:cxn ang="0">
                    <a:pos x="615" y="134"/>
                  </a:cxn>
                  <a:cxn ang="0">
                    <a:pos x="557" y="75"/>
                  </a:cxn>
                  <a:cxn ang="0">
                    <a:pos x="528" y="23"/>
                  </a:cxn>
                  <a:cxn ang="0">
                    <a:pos x="513" y="7"/>
                  </a:cxn>
                  <a:cxn ang="0">
                    <a:pos x="506" y="8"/>
                  </a:cxn>
                </a:cxnLst>
                <a:rect l="0" t="0" r="r" b="b"/>
                <a:pathLst>
                  <a:path w="756" h="923">
                    <a:moveTo>
                      <a:pt x="506" y="8"/>
                    </a:moveTo>
                    <a:lnTo>
                      <a:pt x="506" y="8"/>
                    </a:lnTo>
                    <a:lnTo>
                      <a:pt x="487" y="53"/>
                    </a:lnTo>
                    <a:lnTo>
                      <a:pt x="465" y="99"/>
                    </a:lnTo>
                    <a:lnTo>
                      <a:pt x="442" y="145"/>
                    </a:lnTo>
                    <a:lnTo>
                      <a:pt x="430" y="167"/>
                    </a:lnTo>
                    <a:lnTo>
                      <a:pt x="418" y="187"/>
                    </a:lnTo>
                    <a:lnTo>
                      <a:pt x="418" y="187"/>
                    </a:lnTo>
                    <a:lnTo>
                      <a:pt x="405" y="214"/>
                    </a:lnTo>
                    <a:lnTo>
                      <a:pt x="392" y="238"/>
                    </a:lnTo>
                    <a:lnTo>
                      <a:pt x="386" y="248"/>
                    </a:lnTo>
                    <a:lnTo>
                      <a:pt x="378" y="259"/>
                    </a:lnTo>
                    <a:lnTo>
                      <a:pt x="369" y="268"/>
                    </a:lnTo>
                    <a:lnTo>
                      <a:pt x="359" y="276"/>
                    </a:lnTo>
                    <a:lnTo>
                      <a:pt x="359" y="276"/>
                    </a:lnTo>
                    <a:lnTo>
                      <a:pt x="350" y="280"/>
                    </a:lnTo>
                    <a:lnTo>
                      <a:pt x="338" y="284"/>
                    </a:lnTo>
                    <a:lnTo>
                      <a:pt x="313" y="292"/>
                    </a:lnTo>
                    <a:lnTo>
                      <a:pt x="300" y="297"/>
                    </a:lnTo>
                    <a:lnTo>
                      <a:pt x="296" y="299"/>
                    </a:lnTo>
                    <a:lnTo>
                      <a:pt x="291" y="302"/>
                    </a:lnTo>
                    <a:lnTo>
                      <a:pt x="288" y="307"/>
                    </a:lnTo>
                    <a:lnTo>
                      <a:pt x="284" y="312"/>
                    </a:lnTo>
                    <a:lnTo>
                      <a:pt x="283" y="317"/>
                    </a:lnTo>
                    <a:lnTo>
                      <a:pt x="282" y="323"/>
                    </a:lnTo>
                    <a:lnTo>
                      <a:pt x="282" y="323"/>
                    </a:lnTo>
                    <a:lnTo>
                      <a:pt x="283" y="336"/>
                    </a:lnTo>
                    <a:lnTo>
                      <a:pt x="285" y="346"/>
                    </a:lnTo>
                    <a:lnTo>
                      <a:pt x="289" y="354"/>
                    </a:lnTo>
                    <a:lnTo>
                      <a:pt x="293" y="361"/>
                    </a:lnTo>
                    <a:lnTo>
                      <a:pt x="297" y="367"/>
                    </a:lnTo>
                    <a:lnTo>
                      <a:pt x="300" y="374"/>
                    </a:lnTo>
                    <a:lnTo>
                      <a:pt x="302" y="381"/>
                    </a:lnTo>
                    <a:lnTo>
                      <a:pt x="304" y="390"/>
                    </a:lnTo>
                    <a:lnTo>
                      <a:pt x="304" y="390"/>
                    </a:lnTo>
                    <a:lnTo>
                      <a:pt x="302" y="397"/>
                    </a:lnTo>
                    <a:lnTo>
                      <a:pt x="300" y="401"/>
                    </a:lnTo>
                    <a:lnTo>
                      <a:pt x="297" y="407"/>
                    </a:lnTo>
                    <a:lnTo>
                      <a:pt x="293" y="412"/>
                    </a:lnTo>
                    <a:lnTo>
                      <a:pt x="289" y="416"/>
                    </a:lnTo>
                    <a:lnTo>
                      <a:pt x="285" y="422"/>
                    </a:lnTo>
                    <a:lnTo>
                      <a:pt x="283" y="428"/>
                    </a:lnTo>
                    <a:lnTo>
                      <a:pt x="282" y="434"/>
                    </a:lnTo>
                    <a:lnTo>
                      <a:pt x="282" y="434"/>
                    </a:lnTo>
                    <a:lnTo>
                      <a:pt x="283" y="438"/>
                    </a:lnTo>
                    <a:lnTo>
                      <a:pt x="284" y="442"/>
                    </a:lnTo>
                    <a:lnTo>
                      <a:pt x="290" y="448"/>
                    </a:lnTo>
                    <a:lnTo>
                      <a:pt x="294" y="457"/>
                    </a:lnTo>
                    <a:lnTo>
                      <a:pt x="297" y="461"/>
                    </a:lnTo>
                    <a:lnTo>
                      <a:pt x="297" y="467"/>
                    </a:lnTo>
                    <a:lnTo>
                      <a:pt x="297" y="467"/>
                    </a:lnTo>
                    <a:lnTo>
                      <a:pt x="297" y="473"/>
                    </a:lnTo>
                    <a:lnTo>
                      <a:pt x="296" y="478"/>
                    </a:lnTo>
                    <a:lnTo>
                      <a:pt x="293" y="484"/>
                    </a:lnTo>
                    <a:lnTo>
                      <a:pt x="290" y="489"/>
                    </a:lnTo>
                    <a:lnTo>
                      <a:pt x="286" y="493"/>
                    </a:lnTo>
                    <a:lnTo>
                      <a:pt x="283" y="498"/>
                    </a:lnTo>
                    <a:lnTo>
                      <a:pt x="273" y="505"/>
                    </a:lnTo>
                    <a:lnTo>
                      <a:pt x="262" y="511"/>
                    </a:lnTo>
                    <a:lnTo>
                      <a:pt x="251" y="514"/>
                    </a:lnTo>
                    <a:lnTo>
                      <a:pt x="238" y="518"/>
                    </a:lnTo>
                    <a:lnTo>
                      <a:pt x="227" y="518"/>
                    </a:lnTo>
                    <a:lnTo>
                      <a:pt x="227" y="518"/>
                    </a:lnTo>
                    <a:lnTo>
                      <a:pt x="220" y="519"/>
                    </a:lnTo>
                    <a:lnTo>
                      <a:pt x="214" y="521"/>
                    </a:lnTo>
                    <a:lnTo>
                      <a:pt x="209" y="523"/>
                    </a:lnTo>
                    <a:lnTo>
                      <a:pt x="206" y="527"/>
                    </a:lnTo>
                    <a:lnTo>
                      <a:pt x="204" y="531"/>
                    </a:lnTo>
                    <a:lnTo>
                      <a:pt x="201" y="537"/>
                    </a:lnTo>
                    <a:lnTo>
                      <a:pt x="199" y="547"/>
                    </a:lnTo>
                    <a:lnTo>
                      <a:pt x="198" y="558"/>
                    </a:lnTo>
                    <a:lnTo>
                      <a:pt x="194" y="568"/>
                    </a:lnTo>
                    <a:lnTo>
                      <a:pt x="192" y="572"/>
                    </a:lnTo>
                    <a:lnTo>
                      <a:pt x="189" y="574"/>
                    </a:lnTo>
                    <a:lnTo>
                      <a:pt x="185" y="576"/>
                    </a:lnTo>
                    <a:lnTo>
                      <a:pt x="179" y="576"/>
                    </a:lnTo>
                    <a:lnTo>
                      <a:pt x="179" y="576"/>
                    </a:lnTo>
                    <a:lnTo>
                      <a:pt x="172" y="576"/>
                    </a:lnTo>
                    <a:lnTo>
                      <a:pt x="166" y="573"/>
                    </a:lnTo>
                    <a:lnTo>
                      <a:pt x="156" y="570"/>
                    </a:lnTo>
                    <a:lnTo>
                      <a:pt x="146" y="569"/>
                    </a:lnTo>
                    <a:lnTo>
                      <a:pt x="146" y="569"/>
                    </a:lnTo>
                    <a:lnTo>
                      <a:pt x="140" y="570"/>
                    </a:lnTo>
                    <a:lnTo>
                      <a:pt x="134" y="572"/>
                    </a:lnTo>
                    <a:lnTo>
                      <a:pt x="130" y="574"/>
                    </a:lnTo>
                    <a:lnTo>
                      <a:pt x="125" y="576"/>
                    </a:lnTo>
                    <a:lnTo>
                      <a:pt x="118" y="583"/>
                    </a:lnTo>
                    <a:lnTo>
                      <a:pt x="111" y="592"/>
                    </a:lnTo>
                    <a:lnTo>
                      <a:pt x="106" y="602"/>
                    </a:lnTo>
                    <a:lnTo>
                      <a:pt x="101" y="612"/>
                    </a:lnTo>
                    <a:lnTo>
                      <a:pt x="96" y="621"/>
                    </a:lnTo>
                    <a:lnTo>
                      <a:pt x="91" y="629"/>
                    </a:lnTo>
                    <a:lnTo>
                      <a:pt x="91" y="629"/>
                    </a:lnTo>
                    <a:lnTo>
                      <a:pt x="87" y="631"/>
                    </a:lnTo>
                    <a:lnTo>
                      <a:pt x="82" y="634"/>
                    </a:lnTo>
                    <a:lnTo>
                      <a:pt x="77" y="634"/>
                    </a:lnTo>
                    <a:lnTo>
                      <a:pt x="72" y="634"/>
                    </a:lnTo>
                    <a:lnTo>
                      <a:pt x="62" y="631"/>
                    </a:lnTo>
                    <a:lnTo>
                      <a:pt x="56" y="631"/>
                    </a:lnTo>
                    <a:lnTo>
                      <a:pt x="50" y="633"/>
                    </a:lnTo>
                    <a:lnTo>
                      <a:pt x="50" y="633"/>
                    </a:lnTo>
                    <a:lnTo>
                      <a:pt x="46" y="634"/>
                    </a:lnTo>
                    <a:lnTo>
                      <a:pt x="41" y="637"/>
                    </a:lnTo>
                    <a:lnTo>
                      <a:pt x="32" y="645"/>
                    </a:lnTo>
                    <a:lnTo>
                      <a:pt x="23" y="656"/>
                    </a:lnTo>
                    <a:lnTo>
                      <a:pt x="15" y="668"/>
                    </a:lnTo>
                    <a:lnTo>
                      <a:pt x="9" y="681"/>
                    </a:lnTo>
                    <a:lnTo>
                      <a:pt x="3" y="695"/>
                    </a:lnTo>
                    <a:lnTo>
                      <a:pt x="1" y="709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0" y="726"/>
                    </a:lnTo>
                    <a:lnTo>
                      <a:pt x="2" y="732"/>
                    </a:lnTo>
                    <a:lnTo>
                      <a:pt x="7" y="738"/>
                    </a:lnTo>
                    <a:lnTo>
                      <a:pt x="11" y="744"/>
                    </a:lnTo>
                    <a:lnTo>
                      <a:pt x="24" y="758"/>
                    </a:lnTo>
                    <a:lnTo>
                      <a:pt x="40" y="770"/>
                    </a:lnTo>
                    <a:lnTo>
                      <a:pt x="57" y="781"/>
                    </a:lnTo>
                    <a:lnTo>
                      <a:pt x="76" y="789"/>
                    </a:lnTo>
                    <a:lnTo>
                      <a:pt x="92" y="795"/>
                    </a:lnTo>
                    <a:lnTo>
                      <a:pt x="99" y="797"/>
                    </a:lnTo>
                    <a:lnTo>
                      <a:pt x="106" y="797"/>
                    </a:lnTo>
                    <a:lnTo>
                      <a:pt x="106" y="797"/>
                    </a:lnTo>
                    <a:lnTo>
                      <a:pt x="108" y="797"/>
                    </a:lnTo>
                    <a:lnTo>
                      <a:pt x="111" y="796"/>
                    </a:lnTo>
                    <a:lnTo>
                      <a:pt x="117" y="791"/>
                    </a:lnTo>
                    <a:lnTo>
                      <a:pt x="125" y="788"/>
                    </a:lnTo>
                    <a:lnTo>
                      <a:pt x="130" y="787"/>
                    </a:lnTo>
                    <a:lnTo>
                      <a:pt x="136" y="786"/>
                    </a:lnTo>
                    <a:lnTo>
                      <a:pt x="136" y="786"/>
                    </a:lnTo>
                    <a:lnTo>
                      <a:pt x="143" y="787"/>
                    </a:lnTo>
                    <a:lnTo>
                      <a:pt x="148" y="788"/>
                    </a:lnTo>
                    <a:lnTo>
                      <a:pt x="162" y="793"/>
                    </a:lnTo>
                    <a:lnTo>
                      <a:pt x="174" y="798"/>
                    </a:lnTo>
                    <a:lnTo>
                      <a:pt x="186" y="806"/>
                    </a:lnTo>
                    <a:lnTo>
                      <a:pt x="197" y="816"/>
                    </a:lnTo>
                    <a:lnTo>
                      <a:pt x="207" y="825"/>
                    </a:lnTo>
                    <a:lnTo>
                      <a:pt x="223" y="841"/>
                    </a:lnTo>
                    <a:lnTo>
                      <a:pt x="223" y="841"/>
                    </a:lnTo>
                    <a:lnTo>
                      <a:pt x="232" y="847"/>
                    </a:lnTo>
                    <a:lnTo>
                      <a:pt x="240" y="850"/>
                    </a:lnTo>
                    <a:lnTo>
                      <a:pt x="250" y="851"/>
                    </a:lnTo>
                    <a:lnTo>
                      <a:pt x="259" y="851"/>
                    </a:lnTo>
                    <a:lnTo>
                      <a:pt x="279" y="851"/>
                    </a:lnTo>
                    <a:lnTo>
                      <a:pt x="290" y="854"/>
                    </a:lnTo>
                    <a:lnTo>
                      <a:pt x="300" y="856"/>
                    </a:lnTo>
                    <a:lnTo>
                      <a:pt x="300" y="856"/>
                    </a:lnTo>
                    <a:lnTo>
                      <a:pt x="306" y="858"/>
                    </a:lnTo>
                    <a:lnTo>
                      <a:pt x="311" y="863"/>
                    </a:lnTo>
                    <a:lnTo>
                      <a:pt x="320" y="874"/>
                    </a:lnTo>
                    <a:lnTo>
                      <a:pt x="324" y="880"/>
                    </a:lnTo>
                    <a:lnTo>
                      <a:pt x="330" y="885"/>
                    </a:lnTo>
                    <a:lnTo>
                      <a:pt x="337" y="888"/>
                    </a:lnTo>
                    <a:lnTo>
                      <a:pt x="345" y="889"/>
                    </a:lnTo>
                    <a:lnTo>
                      <a:pt x="345" y="889"/>
                    </a:lnTo>
                    <a:lnTo>
                      <a:pt x="354" y="888"/>
                    </a:lnTo>
                    <a:lnTo>
                      <a:pt x="362" y="885"/>
                    </a:lnTo>
                    <a:lnTo>
                      <a:pt x="368" y="881"/>
                    </a:lnTo>
                    <a:lnTo>
                      <a:pt x="373" y="877"/>
                    </a:lnTo>
                    <a:lnTo>
                      <a:pt x="377" y="872"/>
                    </a:lnTo>
                    <a:lnTo>
                      <a:pt x="383" y="867"/>
                    </a:lnTo>
                    <a:lnTo>
                      <a:pt x="389" y="865"/>
                    </a:lnTo>
                    <a:lnTo>
                      <a:pt x="396" y="864"/>
                    </a:lnTo>
                    <a:lnTo>
                      <a:pt x="396" y="864"/>
                    </a:lnTo>
                    <a:lnTo>
                      <a:pt x="404" y="864"/>
                    </a:lnTo>
                    <a:lnTo>
                      <a:pt x="412" y="866"/>
                    </a:lnTo>
                    <a:lnTo>
                      <a:pt x="420" y="870"/>
                    </a:lnTo>
                    <a:lnTo>
                      <a:pt x="429" y="873"/>
                    </a:lnTo>
                    <a:lnTo>
                      <a:pt x="446" y="882"/>
                    </a:lnTo>
                    <a:lnTo>
                      <a:pt x="464" y="893"/>
                    </a:lnTo>
                    <a:lnTo>
                      <a:pt x="481" y="904"/>
                    </a:lnTo>
                    <a:lnTo>
                      <a:pt x="496" y="913"/>
                    </a:lnTo>
                    <a:lnTo>
                      <a:pt x="510" y="920"/>
                    </a:lnTo>
                    <a:lnTo>
                      <a:pt x="515" y="921"/>
                    </a:lnTo>
                    <a:lnTo>
                      <a:pt x="521" y="923"/>
                    </a:lnTo>
                    <a:lnTo>
                      <a:pt x="521" y="923"/>
                    </a:lnTo>
                    <a:lnTo>
                      <a:pt x="527" y="921"/>
                    </a:lnTo>
                    <a:lnTo>
                      <a:pt x="533" y="918"/>
                    </a:lnTo>
                    <a:lnTo>
                      <a:pt x="538" y="915"/>
                    </a:lnTo>
                    <a:lnTo>
                      <a:pt x="543" y="910"/>
                    </a:lnTo>
                    <a:lnTo>
                      <a:pt x="548" y="905"/>
                    </a:lnTo>
                    <a:lnTo>
                      <a:pt x="553" y="901"/>
                    </a:lnTo>
                    <a:lnTo>
                      <a:pt x="559" y="897"/>
                    </a:lnTo>
                    <a:lnTo>
                      <a:pt x="565" y="896"/>
                    </a:lnTo>
                    <a:lnTo>
                      <a:pt x="565" y="896"/>
                    </a:lnTo>
                    <a:lnTo>
                      <a:pt x="571" y="897"/>
                    </a:lnTo>
                    <a:lnTo>
                      <a:pt x="575" y="898"/>
                    </a:lnTo>
                    <a:lnTo>
                      <a:pt x="584" y="902"/>
                    </a:lnTo>
                    <a:lnTo>
                      <a:pt x="595" y="906"/>
                    </a:lnTo>
                    <a:lnTo>
                      <a:pt x="599" y="908"/>
                    </a:lnTo>
                    <a:lnTo>
                      <a:pt x="605" y="908"/>
                    </a:lnTo>
                    <a:lnTo>
                      <a:pt x="605" y="908"/>
                    </a:lnTo>
                    <a:lnTo>
                      <a:pt x="609" y="904"/>
                    </a:lnTo>
                    <a:lnTo>
                      <a:pt x="611" y="900"/>
                    </a:lnTo>
                    <a:lnTo>
                      <a:pt x="613" y="895"/>
                    </a:lnTo>
                    <a:lnTo>
                      <a:pt x="614" y="889"/>
                    </a:lnTo>
                    <a:lnTo>
                      <a:pt x="614" y="878"/>
                    </a:lnTo>
                    <a:lnTo>
                      <a:pt x="613" y="866"/>
                    </a:lnTo>
                    <a:lnTo>
                      <a:pt x="611" y="855"/>
                    </a:lnTo>
                    <a:lnTo>
                      <a:pt x="609" y="847"/>
                    </a:lnTo>
                    <a:lnTo>
                      <a:pt x="605" y="837"/>
                    </a:lnTo>
                    <a:lnTo>
                      <a:pt x="605" y="837"/>
                    </a:lnTo>
                    <a:lnTo>
                      <a:pt x="617" y="818"/>
                    </a:lnTo>
                    <a:lnTo>
                      <a:pt x="626" y="802"/>
                    </a:lnTo>
                    <a:lnTo>
                      <a:pt x="630" y="794"/>
                    </a:lnTo>
                    <a:lnTo>
                      <a:pt x="636" y="788"/>
                    </a:lnTo>
                    <a:lnTo>
                      <a:pt x="642" y="781"/>
                    </a:lnTo>
                    <a:lnTo>
                      <a:pt x="649" y="775"/>
                    </a:lnTo>
                    <a:lnTo>
                      <a:pt x="649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41" y="763"/>
                    </a:lnTo>
                    <a:lnTo>
                      <a:pt x="747" y="751"/>
                    </a:lnTo>
                    <a:lnTo>
                      <a:pt x="750" y="738"/>
                    </a:lnTo>
                    <a:lnTo>
                      <a:pt x="751" y="726"/>
                    </a:lnTo>
                    <a:lnTo>
                      <a:pt x="754" y="699"/>
                    </a:lnTo>
                    <a:lnTo>
                      <a:pt x="756" y="669"/>
                    </a:lnTo>
                    <a:lnTo>
                      <a:pt x="756" y="669"/>
                    </a:lnTo>
                    <a:lnTo>
                      <a:pt x="749" y="627"/>
                    </a:lnTo>
                    <a:lnTo>
                      <a:pt x="742" y="591"/>
                    </a:lnTo>
                    <a:lnTo>
                      <a:pt x="737" y="575"/>
                    </a:lnTo>
                    <a:lnTo>
                      <a:pt x="734" y="562"/>
                    </a:lnTo>
                    <a:lnTo>
                      <a:pt x="734" y="562"/>
                    </a:lnTo>
                    <a:lnTo>
                      <a:pt x="732" y="556"/>
                    </a:lnTo>
                    <a:lnTo>
                      <a:pt x="727" y="551"/>
                    </a:lnTo>
                    <a:lnTo>
                      <a:pt x="724" y="546"/>
                    </a:lnTo>
                    <a:lnTo>
                      <a:pt x="719" y="542"/>
                    </a:lnTo>
                    <a:lnTo>
                      <a:pt x="708" y="536"/>
                    </a:lnTo>
                    <a:lnTo>
                      <a:pt x="695" y="531"/>
                    </a:lnTo>
                    <a:lnTo>
                      <a:pt x="683" y="527"/>
                    </a:lnTo>
                    <a:lnTo>
                      <a:pt x="672" y="520"/>
                    </a:lnTo>
                    <a:lnTo>
                      <a:pt x="667" y="516"/>
                    </a:lnTo>
                    <a:lnTo>
                      <a:pt x="663" y="512"/>
                    </a:lnTo>
                    <a:lnTo>
                      <a:pt x="659" y="506"/>
                    </a:lnTo>
                    <a:lnTo>
                      <a:pt x="657" y="500"/>
                    </a:lnTo>
                    <a:lnTo>
                      <a:pt x="657" y="500"/>
                    </a:lnTo>
                    <a:lnTo>
                      <a:pt x="656" y="495"/>
                    </a:lnTo>
                    <a:lnTo>
                      <a:pt x="657" y="489"/>
                    </a:lnTo>
                    <a:lnTo>
                      <a:pt x="659" y="478"/>
                    </a:lnTo>
                    <a:lnTo>
                      <a:pt x="663" y="470"/>
                    </a:lnTo>
                    <a:lnTo>
                      <a:pt x="664" y="463"/>
                    </a:lnTo>
                    <a:lnTo>
                      <a:pt x="664" y="463"/>
                    </a:lnTo>
                    <a:lnTo>
                      <a:pt x="664" y="397"/>
                    </a:lnTo>
                    <a:lnTo>
                      <a:pt x="664" y="397"/>
                    </a:lnTo>
                    <a:lnTo>
                      <a:pt x="664" y="382"/>
                    </a:lnTo>
                    <a:lnTo>
                      <a:pt x="663" y="368"/>
                    </a:lnTo>
                    <a:lnTo>
                      <a:pt x="658" y="340"/>
                    </a:lnTo>
                    <a:lnTo>
                      <a:pt x="655" y="312"/>
                    </a:lnTo>
                    <a:lnTo>
                      <a:pt x="653" y="298"/>
                    </a:lnTo>
                    <a:lnTo>
                      <a:pt x="653" y="283"/>
                    </a:lnTo>
                    <a:lnTo>
                      <a:pt x="653" y="283"/>
                    </a:lnTo>
                    <a:lnTo>
                      <a:pt x="653" y="275"/>
                    </a:lnTo>
                    <a:lnTo>
                      <a:pt x="655" y="268"/>
                    </a:lnTo>
                    <a:lnTo>
                      <a:pt x="658" y="254"/>
                    </a:lnTo>
                    <a:lnTo>
                      <a:pt x="663" y="240"/>
                    </a:lnTo>
                    <a:lnTo>
                      <a:pt x="664" y="232"/>
                    </a:lnTo>
                    <a:lnTo>
                      <a:pt x="664" y="224"/>
                    </a:lnTo>
                    <a:lnTo>
                      <a:pt x="664" y="224"/>
                    </a:lnTo>
                    <a:lnTo>
                      <a:pt x="663" y="215"/>
                    </a:lnTo>
                    <a:lnTo>
                      <a:pt x="660" y="207"/>
                    </a:lnTo>
                    <a:lnTo>
                      <a:pt x="656" y="200"/>
                    </a:lnTo>
                    <a:lnTo>
                      <a:pt x="651" y="192"/>
                    </a:lnTo>
                    <a:lnTo>
                      <a:pt x="641" y="179"/>
                    </a:lnTo>
                    <a:lnTo>
                      <a:pt x="635" y="172"/>
                    </a:lnTo>
                    <a:lnTo>
                      <a:pt x="630" y="165"/>
                    </a:lnTo>
                    <a:lnTo>
                      <a:pt x="630" y="165"/>
                    </a:lnTo>
                    <a:lnTo>
                      <a:pt x="626" y="154"/>
                    </a:lnTo>
                    <a:lnTo>
                      <a:pt x="621" y="144"/>
                    </a:lnTo>
                    <a:lnTo>
                      <a:pt x="615" y="134"/>
                    </a:lnTo>
                    <a:lnTo>
                      <a:pt x="609" y="126"/>
                    </a:lnTo>
                    <a:lnTo>
                      <a:pt x="595" y="110"/>
                    </a:lnTo>
                    <a:lnTo>
                      <a:pt x="580" y="96"/>
                    </a:lnTo>
                    <a:lnTo>
                      <a:pt x="565" y="83"/>
                    </a:lnTo>
                    <a:lnTo>
                      <a:pt x="557" y="75"/>
                    </a:lnTo>
                    <a:lnTo>
                      <a:pt x="550" y="66"/>
                    </a:lnTo>
                    <a:lnTo>
                      <a:pt x="544" y="57"/>
                    </a:lnTo>
                    <a:lnTo>
                      <a:pt x="538" y="47"/>
                    </a:lnTo>
                    <a:lnTo>
                      <a:pt x="533" y="35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7" y="20"/>
                    </a:lnTo>
                    <a:lnTo>
                      <a:pt x="525" y="18"/>
                    </a:lnTo>
                    <a:lnTo>
                      <a:pt x="519" y="12"/>
                    </a:lnTo>
                    <a:lnTo>
                      <a:pt x="513" y="7"/>
                    </a:lnTo>
                    <a:lnTo>
                      <a:pt x="511" y="3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6" y="8"/>
                    </a:lnTo>
                    <a:lnTo>
                      <a:pt x="506" y="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 50">
                <a:extLst>
                  <a:ext uri="{FF2B5EF4-FFF2-40B4-BE49-F238E27FC236}">
                    <a16:creationId xmlns:a16="http://schemas.microsoft.com/office/drawing/2014/main" xmlns="" id="{56E8E8AD-835C-4C5F-A164-276D94A7A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950" y="871717"/>
                <a:ext cx="276008" cy="372405"/>
              </a:xfrm>
              <a:custGeom>
                <a:avLst/>
                <a:gdLst/>
                <a:ahLst/>
                <a:cxnLst>
                  <a:cxn ang="0">
                    <a:pos x="95" y="429"/>
                  </a:cxn>
                  <a:cxn ang="0">
                    <a:pos x="101" y="443"/>
                  </a:cxn>
                  <a:cxn ang="0">
                    <a:pos x="137" y="454"/>
                  </a:cxn>
                  <a:cxn ang="0">
                    <a:pos x="161" y="426"/>
                  </a:cxn>
                  <a:cxn ang="0">
                    <a:pos x="174" y="365"/>
                  </a:cxn>
                  <a:cxn ang="0">
                    <a:pos x="181" y="370"/>
                  </a:cxn>
                  <a:cxn ang="0">
                    <a:pos x="202" y="470"/>
                  </a:cxn>
                  <a:cxn ang="0">
                    <a:pos x="227" y="540"/>
                  </a:cxn>
                  <a:cxn ang="0">
                    <a:pos x="249" y="617"/>
                  </a:cxn>
                  <a:cxn ang="0">
                    <a:pos x="293" y="705"/>
                  </a:cxn>
                  <a:cxn ang="0">
                    <a:pos x="354" y="769"/>
                  </a:cxn>
                  <a:cxn ang="0">
                    <a:pos x="432" y="800"/>
                  </a:cxn>
                  <a:cxn ang="0">
                    <a:pos x="477" y="800"/>
                  </a:cxn>
                  <a:cxn ang="0">
                    <a:pos x="548" y="774"/>
                  </a:cxn>
                  <a:cxn ang="0">
                    <a:pos x="593" y="722"/>
                  </a:cxn>
                  <a:cxn ang="0">
                    <a:pos x="612" y="649"/>
                  </a:cxn>
                  <a:cxn ang="0">
                    <a:pos x="608" y="583"/>
                  </a:cxn>
                  <a:cxn ang="0">
                    <a:pos x="588" y="513"/>
                  </a:cxn>
                  <a:cxn ang="0">
                    <a:pos x="566" y="437"/>
                  </a:cxn>
                  <a:cxn ang="0">
                    <a:pos x="560" y="347"/>
                  </a:cxn>
                  <a:cxn ang="0">
                    <a:pos x="537" y="288"/>
                  </a:cxn>
                  <a:cxn ang="0">
                    <a:pos x="519" y="239"/>
                  </a:cxn>
                  <a:cxn ang="0">
                    <a:pos x="443" y="199"/>
                  </a:cxn>
                  <a:cxn ang="0">
                    <a:pos x="415" y="191"/>
                  </a:cxn>
                  <a:cxn ang="0">
                    <a:pos x="431" y="184"/>
                  </a:cxn>
                  <a:cxn ang="0">
                    <a:pos x="470" y="169"/>
                  </a:cxn>
                  <a:cxn ang="0">
                    <a:pos x="469" y="158"/>
                  </a:cxn>
                  <a:cxn ang="0">
                    <a:pos x="455" y="147"/>
                  </a:cxn>
                  <a:cxn ang="0">
                    <a:pos x="456" y="84"/>
                  </a:cxn>
                  <a:cxn ang="0">
                    <a:pos x="462" y="84"/>
                  </a:cxn>
                  <a:cxn ang="0">
                    <a:pos x="492" y="130"/>
                  </a:cxn>
                  <a:cxn ang="0">
                    <a:pos x="506" y="139"/>
                  </a:cxn>
                  <a:cxn ang="0">
                    <a:pos x="506" y="128"/>
                  </a:cxn>
                  <a:cxn ang="0">
                    <a:pos x="489" y="75"/>
                  </a:cxn>
                  <a:cxn ang="0">
                    <a:pos x="474" y="54"/>
                  </a:cxn>
                  <a:cxn ang="0">
                    <a:pos x="444" y="47"/>
                  </a:cxn>
                  <a:cxn ang="0">
                    <a:pos x="424" y="50"/>
                  </a:cxn>
                  <a:cxn ang="0">
                    <a:pos x="386" y="36"/>
                  </a:cxn>
                  <a:cxn ang="0">
                    <a:pos x="330" y="3"/>
                  </a:cxn>
                  <a:cxn ang="0">
                    <a:pos x="268" y="0"/>
                  </a:cxn>
                  <a:cxn ang="0">
                    <a:pos x="209" y="17"/>
                  </a:cxn>
                  <a:cxn ang="0">
                    <a:pos x="176" y="56"/>
                  </a:cxn>
                  <a:cxn ang="0">
                    <a:pos x="164" y="120"/>
                  </a:cxn>
                  <a:cxn ang="0">
                    <a:pos x="163" y="170"/>
                  </a:cxn>
                  <a:cxn ang="0">
                    <a:pos x="140" y="202"/>
                  </a:cxn>
                  <a:cxn ang="0">
                    <a:pos x="99" y="213"/>
                  </a:cxn>
                  <a:cxn ang="0">
                    <a:pos x="42" y="223"/>
                  </a:cxn>
                  <a:cxn ang="0">
                    <a:pos x="21" y="239"/>
                  </a:cxn>
                  <a:cxn ang="0">
                    <a:pos x="0" y="286"/>
                  </a:cxn>
                  <a:cxn ang="0">
                    <a:pos x="65" y="338"/>
                  </a:cxn>
                  <a:cxn ang="0">
                    <a:pos x="90" y="374"/>
                  </a:cxn>
                  <a:cxn ang="0">
                    <a:pos x="95" y="392"/>
                  </a:cxn>
                </a:cxnLst>
                <a:rect l="0" t="0" r="r" b="b"/>
                <a:pathLst>
                  <a:path w="613" h="801">
                    <a:moveTo>
                      <a:pt x="95" y="392"/>
                    </a:moveTo>
                    <a:lnTo>
                      <a:pt x="95" y="392"/>
                    </a:lnTo>
                    <a:lnTo>
                      <a:pt x="95" y="429"/>
                    </a:lnTo>
                    <a:lnTo>
                      <a:pt x="95" y="429"/>
                    </a:lnTo>
                    <a:lnTo>
                      <a:pt x="95" y="434"/>
                    </a:lnTo>
                    <a:lnTo>
                      <a:pt x="96" y="437"/>
                    </a:lnTo>
                    <a:lnTo>
                      <a:pt x="99" y="441"/>
                    </a:lnTo>
                    <a:lnTo>
                      <a:pt x="101" y="443"/>
                    </a:lnTo>
                    <a:lnTo>
                      <a:pt x="107" y="447"/>
                    </a:lnTo>
                    <a:lnTo>
                      <a:pt x="116" y="451"/>
                    </a:lnTo>
                    <a:lnTo>
                      <a:pt x="125" y="453"/>
                    </a:lnTo>
                    <a:lnTo>
                      <a:pt x="137" y="454"/>
                    </a:lnTo>
                    <a:lnTo>
                      <a:pt x="161" y="456"/>
                    </a:lnTo>
                    <a:lnTo>
                      <a:pt x="161" y="456"/>
                    </a:lnTo>
                    <a:lnTo>
                      <a:pt x="161" y="426"/>
                    </a:lnTo>
                    <a:lnTo>
                      <a:pt x="161" y="426"/>
                    </a:lnTo>
                    <a:lnTo>
                      <a:pt x="165" y="399"/>
                    </a:lnTo>
                    <a:lnTo>
                      <a:pt x="169" y="380"/>
                    </a:lnTo>
                    <a:lnTo>
                      <a:pt x="172" y="368"/>
                    </a:lnTo>
                    <a:lnTo>
                      <a:pt x="174" y="365"/>
                    </a:lnTo>
                    <a:lnTo>
                      <a:pt x="176" y="363"/>
                    </a:lnTo>
                    <a:lnTo>
                      <a:pt x="177" y="363"/>
                    </a:lnTo>
                    <a:lnTo>
                      <a:pt x="179" y="365"/>
                    </a:lnTo>
                    <a:lnTo>
                      <a:pt x="181" y="370"/>
                    </a:lnTo>
                    <a:lnTo>
                      <a:pt x="185" y="381"/>
                    </a:lnTo>
                    <a:lnTo>
                      <a:pt x="187" y="395"/>
                    </a:lnTo>
                    <a:lnTo>
                      <a:pt x="194" y="430"/>
                    </a:lnTo>
                    <a:lnTo>
                      <a:pt x="202" y="470"/>
                    </a:lnTo>
                    <a:lnTo>
                      <a:pt x="207" y="490"/>
                    </a:lnTo>
                    <a:lnTo>
                      <a:pt x="212" y="508"/>
                    </a:lnTo>
                    <a:lnTo>
                      <a:pt x="219" y="526"/>
                    </a:lnTo>
                    <a:lnTo>
                      <a:pt x="227" y="540"/>
                    </a:lnTo>
                    <a:lnTo>
                      <a:pt x="227" y="540"/>
                    </a:lnTo>
                    <a:lnTo>
                      <a:pt x="233" y="566"/>
                    </a:lnTo>
                    <a:lnTo>
                      <a:pt x="240" y="592"/>
                    </a:lnTo>
                    <a:lnTo>
                      <a:pt x="249" y="617"/>
                    </a:lnTo>
                    <a:lnTo>
                      <a:pt x="258" y="641"/>
                    </a:lnTo>
                    <a:lnTo>
                      <a:pt x="269" y="664"/>
                    </a:lnTo>
                    <a:lnTo>
                      <a:pt x="280" y="686"/>
                    </a:lnTo>
                    <a:lnTo>
                      <a:pt x="293" y="705"/>
                    </a:lnTo>
                    <a:lnTo>
                      <a:pt x="307" y="724"/>
                    </a:lnTo>
                    <a:lnTo>
                      <a:pt x="322" y="741"/>
                    </a:lnTo>
                    <a:lnTo>
                      <a:pt x="338" y="756"/>
                    </a:lnTo>
                    <a:lnTo>
                      <a:pt x="354" y="769"/>
                    </a:lnTo>
                    <a:lnTo>
                      <a:pt x="372" y="780"/>
                    </a:lnTo>
                    <a:lnTo>
                      <a:pt x="391" y="789"/>
                    </a:lnTo>
                    <a:lnTo>
                      <a:pt x="412" y="795"/>
                    </a:lnTo>
                    <a:lnTo>
                      <a:pt x="432" y="800"/>
                    </a:lnTo>
                    <a:lnTo>
                      <a:pt x="444" y="801"/>
                    </a:lnTo>
                    <a:lnTo>
                      <a:pt x="455" y="801"/>
                    </a:lnTo>
                    <a:lnTo>
                      <a:pt x="455" y="801"/>
                    </a:lnTo>
                    <a:lnTo>
                      <a:pt x="477" y="800"/>
                    </a:lnTo>
                    <a:lnTo>
                      <a:pt x="497" y="796"/>
                    </a:lnTo>
                    <a:lnTo>
                      <a:pt x="515" y="792"/>
                    </a:lnTo>
                    <a:lnTo>
                      <a:pt x="532" y="783"/>
                    </a:lnTo>
                    <a:lnTo>
                      <a:pt x="548" y="774"/>
                    </a:lnTo>
                    <a:lnTo>
                      <a:pt x="562" y="764"/>
                    </a:lnTo>
                    <a:lnTo>
                      <a:pt x="574" y="751"/>
                    </a:lnTo>
                    <a:lnTo>
                      <a:pt x="584" y="737"/>
                    </a:lnTo>
                    <a:lnTo>
                      <a:pt x="593" y="722"/>
                    </a:lnTo>
                    <a:lnTo>
                      <a:pt x="600" y="705"/>
                    </a:lnTo>
                    <a:lnTo>
                      <a:pt x="606" y="688"/>
                    </a:lnTo>
                    <a:lnTo>
                      <a:pt x="609" y="668"/>
                    </a:lnTo>
                    <a:lnTo>
                      <a:pt x="612" y="649"/>
                    </a:lnTo>
                    <a:lnTo>
                      <a:pt x="613" y="628"/>
                    </a:lnTo>
                    <a:lnTo>
                      <a:pt x="612" y="606"/>
                    </a:lnTo>
                    <a:lnTo>
                      <a:pt x="608" y="583"/>
                    </a:lnTo>
                    <a:lnTo>
                      <a:pt x="608" y="583"/>
                    </a:lnTo>
                    <a:lnTo>
                      <a:pt x="607" y="572"/>
                    </a:lnTo>
                    <a:lnTo>
                      <a:pt x="604" y="560"/>
                    </a:lnTo>
                    <a:lnTo>
                      <a:pt x="597" y="537"/>
                    </a:lnTo>
                    <a:lnTo>
                      <a:pt x="588" y="513"/>
                    </a:lnTo>
                    <a:lnTo>
                      <a:pt x="578" y="485"/>
                    </a:lnTo>
                    <a:lnTo>
                      <a:pt x="574" y="472"/>
                    </a:lnTo>
                    <a:lnTo>
                      <a:pt x="569" y="454"/>
                    </a:lnTo>
                    <a:lnTo>
                      <a:pt x="566" y="437"/>
                    </a:lnTo>
                    <a:lnTo>
                      <a:pt x="563" y="418"/>
                    </a:lnTo>
                    <a:lnTo>
                      <a:pt x="561" y="397"/>
                    </a:lnTo>
                    <a:lnTo>
                      <a:pt x="560" y="373"/>
                    </a:lnTo>
                    <a:lnTo>
                      <a:pt x="560" y="347"/>
                    </a:lnTo>
                    <a:lnTo>
                      <a:pt x="561" y="319"/>
                    </a:lnTo>
                    <a:lnTo>
                      <a:pt x="561" y="319"/>
                    </a:lnTo>
                    <a:lnTo>
                      <a:pt x="546" y="301"/>
                    </a:lnTo>
                    <a:lnTo>
                      <a:pt x="537" y="288"/>
                    </a:lnTo>
                    <a:lnTo>
                      <a:pt x="531" y="275"/>
                    </a:lnTo>
                    <a:lnTo>
                      <a:pt x="528" y="263"/>
                    </a:lnTo>
                    <a:lnTo>
                      <a:pt x="524" y="252"/>
                    </a:lnTo>
                    <a:lnTo>
                      <a:pt x="519" y="239"/>
                    </a:lnTo>
                    <a:lnTo>
                      <a:pt x="512" y="224"/>
                    </a:lnTo>
                    <a:lnTo>
                      <a:pt x="499" y="206"/>
                    </a:lnTo>
                    <a:lnTo>
                      <a:pt x="499" y="206"/>
                    </a:lnTo>
                    <a:lnTo>
                      <a:pt x="443" y="199"/>
                    </a:lnTo>
                    <a:lnTo>
                      <a:pt x="426" y="195"/>
                    </a:lnTo>
                    <a:lnTo>
                      <a:pt x="418" y="193"/>
                    </a:lnTo>
                    <a:lnTo>
                      <a:pt x="416" y="192"/>
                    </a:lnTo>
                    <a:lnTo>
                      <a:pt x="415" y="191"/>
                    </a:lnTo>
                    <a:lnTo>
                      <a:pt x="416" y="190"/>
                    </a:lnTo>
                    <a:lnTo>
                      <a:pt x="417" y="189"/>
                    </a:lnTo>
                    <a:lnTo>
                      <a:pt x="423" y="186"/>
                    </a:lnTo>
                    <a:lnTo>
                      <a:pt x="431" y="184"/>
                    </a:lnTo>
                    <a:lnTo>
                      <a:pt x="451" y="179"/>
                    </a:lnTo>
                    <a:lnTo>
                      <a:pt x="460" y="176"/>
                    </a:lnTo>
                    <a:lnTo>
                      <a:pt x="467" y="171"/>
                    </a:lnTo>
                    <a:lnTo>
                      <a:pt x="470" y="169"/>
                    </a:lnTo>
                    <a:lnTo>
                      <a:pt x="471" y="167"/>
                    </a:lnTo>
                    <a:lnTo>
                      <a:pt x="473" y="164"/>
                    </a:lnTo>
                    <a:lnTo>
                      <a:pt x="471" y="161"/>
                    </a:lnTo>
                    <a:lnTo>
                      <a:pt x="469" y="158"/>
                    </a:lnTo>
                    <a:lnTo>
                      <a:pt x="467" y="154"/>
                    </a:lnTo>
                    <a:lnTo>
                      <a:pt x="461" y="151"/>
                    </a:lnTo>
                    <a:lnTo>
                      <a:pt x="455" y="147"/>
                    </a:lnTo>
                    <a:lnTo>
                      <a:pt x="455" y="147"/>
                    </a:lnTo>
                    <a:lnTo>
                      <a:pt x="453" y="122"/>
                    </a:lnTo>
                    <a:lnTo>
                      <a:pt x="453" y="103"/>
                    </a:lnTo>
                    <a:lnTo>
                      <a:pt x="454" y="91"/>
                    </a:lnTo>
                    <a:lnTo>
                      <a:pt x="456" y="84"/>
                    </a:lnTo>
                    <a:lnTo>
                      <a:pt x="458" y="83"/>
                    </a:lnTo>
                    <a:lnTo>
                      <a:pt x="459" y="83"/>
                    </a:lnTo>
                    <a:lnTo>
                      <a:pt x="461" y="83"/>
                    </a:lnTo>
                    <a:lnTo>
                      <a:pt x="462" y="84"/>
                    </a:lnTo>
                    <a:lnTo>
                      <a:pt x="467" y="88"/>
                    </a:lnTo>
                    <a:lnTo>
                      <a:pt x="471" y="95"/>
                    </a:lnTo>
                    <a:lnTo>
                      <a:pt x="482" y="113"/>
                    </a:lnTo>
                    <a:lnTo>
                      <a:pt x="492" y="130"/>
                    </a:lnTo>
                    <a:lnTo>
                      <a:pt x="497" y="136"/>
                    </a:lnTo>
                    <a:lnTo>
                      <a:pt x="501" y="139"/>
                    </a:lnTo>
                    <a:lnTo>
                      <a:pt x="504" y="140"/>
                    </a:lnTo>
                    <a:lnTo>
                      <a:pt x="506" y="139"/>
                    </a:lnTo>
                    <a:lnTo>
                      <a:pt x="508" y="138"/>
                    </a:lnTo>
                    <a:lnTo>
                      <a:pt x="510" y="136"/>
                    </a:lnTo>
                    <a:lnTo>
                      <a:pt x="510" y="136"/>
                    </a:lnTo>
                    <a:lnTo>
                      <a:pt x="506" y="128"/>
                    </a:lnTo>
                    <a:lnTo>
                      <a:pt x="504" y="120"/>
                    </a:lnTo>
                    <a:lnTo>
                      <a:pt x="498" y="105"/>
                    </a:lnTo>
                    <a:lnTo>
                      <a:pt x="493" y="88"/>
                    </a:lnTo>
                    <a:lnTo>
                      <a:pt x="489" y="75"/>
                    </a:lnTo>
                    <a:lnTo>
                      <a:pt x="486" y="69"/>
                    </a:lnTo>
                    <a:lnTo>
                      <a:pt x="483" y="63"/>
                    </a:lnTo>
                    <a:lnTo>
                      <a:pt x="479" y="59"/>
                    </a:lnTo>
                    <a:lnTo>
                      <a:pt x="474" y="54"/>
                    </a:lnTo>
                    <a:lnTo>
                      <a:pt x="468" y="50"/>
                    </a:lnTo>
                    <a:lnTo>
                      <a:pt x="461" y="48"/>
                    </a:lnTo>
                    <a:lnTo>
                      <a:pt x="453" y="47"/>
                    </a:lnTo>
                    <a:lnTo>
                      <a:pt x="444" y="47"/>
                    </a:lnTo>
                    <a:lnTo>
                      <a:pt x="444" y="47"/>
                    </a:lnTo>
                    <a:lnTo>
                      <a:pt x="438" y="50"/>
                    </a:lnTo>
                    <a:lnTo>
                      <a:pt x="431" y="50"/>
                    </a:lnTo>
                    <a:lnTo>
                      <a:pt x="424" y="50"/>
                    </a:lnTo>
                    <a:lnTo>
                      <a:pt x="417" y="49"/>
                    </a:lnTo>
                    <a:lnTo>
                      <a:pt x="410" y="47"/>
                    </a:lnTo>
                    <a:lnTo>
                      <a:pt x="402" y="44"/>
                    </a:lnTo>
                    <a:lnTo>
                      <a:pt x="386" y="36"/>
                    </a:lnTo>
                    <a:lnTo>
                      <a:pt x="356" y="16"/>
                    </a:lnTo>
                    <a:lnTo>
                      <a:pt x="342" y="8"/>
                    </a:lnTo>
                    <a:lnTo>
                      <a:pt x="336" y="6"/>
                    </a:lnTo>
                    <a:lnTo>
                      <a:pt x="330" y="3"/>
                    </a:lnTo>
                    <a:lnTo>
                      <a:pt x="330" y="3"/>
                    </a:lnTo>
                    <a:lnTo>
                      <a:pt x="308" y="1"/>
                    </a:lnTo>
                    <a:lnTo>
                      <a:pt x="287" y="0"/>
                    </a:lnTo>
                    <a:lnTo>
                      <a:pt x="268" y="0"/>
                    </a:lnTo>
                    <a:lnTo>
                      <a:pt x="250" y="2"/>
                    </a:lnTo>
                    <a:lnTo>
                      <a:pt x="235" y="6"/>
                    </a:lnTo>
                    <a:lnTo>
                      <a:pt x="222" y="10"/>
                    </a:lnTo>
                    <a:lnTo>
                      <a:pt x="209" y="17"/>
                    </a:lnTo>
                    <a:lnTo>
                      <a:pt x="199" y="24"/>
                    </a:lnTo>
                    <a:lnTo>
                      <a:pt x="189" y="33"/>
                    </a:lnTo>
                    <a:lnTo>
                      <a:pt x="183" y="45"/>
                    </a:lnTo>
                    <a:lnTo>
                      <a:pt x="176" y="56"/>
                    </a:lnTo>
                    <a:lnTo>
                      <a:pt x="171" y="70"/>
                    </a:lnTo>
                    <a:lnTo>
                      <a:pt x="168" y="85"/>
                    </a:lnTo>
                    <a:lnTo>
                      <a:pt x="165" y="102"/>
                    </a:lnTo>
                    <a:lnTo>
                      <a:pt x="164" y="120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56"/>
                    </a:lnTo>
                    <a:lnTo>
                      <a:pt x="163" y="170"/>
                    </a:lnTo>
                    <a:lnTo>
                      <a:pt x="160" y="182"/>
                    </a:lnTo>
                    <a:lnTo>
                      <a:pt x="154" y="191"/>
                    </a:lnTo>
                    <a:lnTo>
                      <a:pt x="147" y="198"/>
                    </a:lnTo>
                    <a:lnTo>
                      <a:pt x="140" y="202"/>
                    </a:lnTo>
                    <a:lnTo>
                      <a:pt x="131" y="207"/>
                    </a:lnTo>
                    <a:lnTo>
                      <a:pt x="120" y="209"/>
                    </a:lnTo>
                    <a:lnTo>
                      <a:pt x="110" y="212"/>
                    </a:lnTo>
                    <a:lnTo>
                      <a:pt x="99" y="213"/>
                    </a:lnTo>
                    <a:lnTo>
                      <a:pt x="76" y="215"/>
                    </a:lnTo>
                    <a:lnTo>
                      <a:pt x="64" y="217"/>
                    </a:lnTo>
                    <a:lnTo>
                      <a:pt x="53" y="220"/>
                    </a:lnTo>
                    <a:lnTo>
                      <a:pt x="42" y="223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27" y="233"/>
                    </a:lnTo>
                    <a:lnTo>
                      <a:pt x="21" y="239"/>
                    </a:lnTo>
                    <a:lnTo>
                      <a:pt x="13" y="254"/>
                    </a:lnTo>
                    <a:lnTo>
                      <a:pt x="5" y="270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15" y="296"/>
                    </a:lnTo>
                    <a:lnTo>
                      <a:pt x="30" y="307"/>
                    </a:lnTo>
                    <a:lnTo>
                      <a:pt x="47" y="321"/>
                    </a:lnTo>
                    <a:lnTo>
                      <a:pt x="65" y="338"/>
                    </a:lnTo>
                    <a:lnTo>
                      <a:pt x="73" y="346"/>
                    </a:lnTo>
                    <a:lnTo>
                      <a:pt x="80" y="355"/>
                    </a:lnTo>
                    <a:lnTo>
                      <a:pt x="86" y="365"/>
                    </a:lnTo>
                    <a:lnTo>
                      <a:pt x="90" y="374"/>
                    </a:lnTo>
                    <a:lnTo>
                      <a:pt x="94" y="383"/>
                    </a:lnTo>
                    <a:lnTo>
                      <a:pt x="95" y="392"/>
                    </a:lnTo>
                    <a:lnTo>
                      <a:pt x="95" y="392"/>
                    </a:lnTo>
                    <a:lnTo>
                      <a:pt x="95" y="39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 51">
                <a:extLst>
                  <a:ext uri="{FF2B5EF4-FFF2-40B4-BE49-F238E27FC236}">
                    <a16:creationId xmlns:a16="http://schemas.microsoft.com/office/drawing/2014/main" xmlns="" id="{84665183-693C-4F75-8439-6D477EB6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365" y="1019431"/>
                <a:ext cx="141426" cy="212208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 52">
                <a:extLst>
                  <a:ext uri="{FF2B5EF4-FFF2-40B4-BE49-F238E27FC236}">
                    <a16:creationId xmlns:a16="http://schemas.microsoft.com/office/drawing/2014/main" xmlns="" id="{29860A08-DBD6-4AB2-92E4-04E78A4D2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700" y="871717"/>
                <a:ext cx="342159" cy="185163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 53">
                <a:extLst>
                  <a:ext uri="{FF2B5EF4-FFF2-40B4-BE49-F238E27FC236}">
                    <a16:creationId xmlns:a16="http://schemas.microsoft.com/office/drawing/2014/main" xmlns="" id="{9DA6C652-752B-48AD-9EF6-0E621D752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371" y="1314857"/>
                <a:ext cx="152830" cy="251736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22" y="37"/>
                  </a:cxn>
                  <a:cxn ang="0">
                    <a:pos x="191" y="67"/>
                  </a:cxn>
                  <a:cxn ang="0">
                    <a:pos x="174" y="102"/>
                  </a:cxn>
                  <a:cxn ang="0">
                    <a:pos x="160" y="116"/>
                  </a:cxn>
                  <a:cxn ang="0">
                    <a:pos x="123" y="116"/>
                  </a:cxn>
                  <a:cxn ang="0">
                    <a:pos x="107" y="123"/>
                  </a:cxn>
                  <a:cxn ang="0">
                    <a:pos x="103" y="140"/>
                  </a:cxn>
                  <a:cxn ang="0">
                    <a:pos x="110" y="179"/>
                  </a:cxn>
                  <a:cxn ang="0">
                    <a:pos x="86" y="191"/>
                  </a:cxn>
                  <a:cxn ang="0">
                    <a:pos x="57" y="208"/>
                  </a:cxn>
                  <a:cxn ang="0">
                    <a:pos x="34" y="270"/>
                  </a:cxn>
                  <a:cxn ang="0">
                    <a:pos x="23" y="298"/>
                  </a:cxn>
                  <a:cxn ang="0">
                    <a:pos x="3" y="318"/>
                  </a:cxn>
                  <a:cxn ang="0">
                    <a:pos x="0" y="337"/>
                  </a:cxn>
                  <a:cxn ang="0">
                    <a:pos x="16" y="367"/>
                  </a:cxn>
                  <a:cxn ang="0">
                    <a:pos x="32" y="392"/>
                  </a:cxn>
                  <a:cxn ang="0">
                    <a:pos x="29" y="408"/>
                  </a:cxn>
                  <a:cxn ang="0">
                    <a:pos x="11" y="426"/>
                  </a:cxn>
                  <a:cxn ang="0">
                    <a:pos x="8" y="438"/>
                  </a:cxn>
                  <a:cxn ang="0">
                    <a:pos x="46" y="460"/>
                  </a:cxn>
                  <a:cxn ang="0">
                    <a:pos x="65" y="477"/>
                  </a:cxn>
                  <a:cxn ang="0">
                    <a:pos x="71" y="515"/>
                  </a:cxn>
                  <a:cxn ang="0">
                    <a:pos x="82" y="534"/>
                  </a:cxn>
                  <a:cxn ang="0">
                    <a:pos x="91" y="535"/>
                  </a:cxn>
                  <a:cxn ang="0">
                    <a:pos x="103" y="526"/>
                  </a:cxn>
                  <a:cxn ang="0">
                    <a:pos x="112" y="528"/>
                  </a:cxn>
                  <a:cxn ang="0">
                    <a:pos x="129" y="543"/>
                  </a:cxn>
                  <a:cxn ang="0">
                    <a:pos x="147" y="537"/>
                  </a:cxn>
                  <a:cxn ang="0">
                    <a:pos x="190" y="502"/>
                  </a:cxn>
                  <a:cxn ang="0">
                    <a:pos x="198" y="484"/>
                  </a:cxn>
                  <a:cxn ang="0">
                    <a:pos x="202" y="434"/>
                  </a:cxn>
                  <a:cxn ang="0">
                    <a:pos x="215" y="404"/>
                  </a:cxn>
                  <a:cxn ang="0">
                    <a:pos x="231" y="404"/>
                  </a:cxn>
                  <a:cxn ang="0">
                    <a:pos x="235" y="366"/>
                  </a:cxn>
                  <a:cxn ang="0">
                    <a:pos x="271" y="327"/>
                  </a:cxn>
                  <a:cxn ang="0">
                    <a:pos x="308" y="285"/>
                  </a:cxn>
                  <a:cxn ang="0">
                    <a:pos x="312" y="267"/>
                  </a:cxn>
                  <a:cxn ang="0">
                    <a:pos x="298" y="238"/>
                  </a:cxn>
                  <a:cxn ang="0">
                    <a:pos x="299" y="211"/>
                  </a:cxn>
                  <a:cxn ang="0">
                    <a:pos x="317" y="190"/>
                  </a:cxn>
                  <a:cxn ang="0">
                    <a:pos x="331" y="181"/>
                  </a:cxn>
                  <a:cxn ang="0">
                    <a:pos x="331" y="146"/>
                  </a:cxn>
                  <a:cxn ang="0">
                    <a:pos x="341" y="107"/>
                  </a:cxn>
                  <a:cxn ang="0">
                    <a:pos x="337" y="77"/>
                  </a:cxn>
                  <a:cxn ang="0">
                    <a:pos x="320" y="49"/>
                  </a:cxn>
                  <a:cxn ang="0">
                    <a:pos x="316" y="9"/>
                  </a:cxn>
                  <a:cxn ang="0">
                    <a:pos x="315" y="0"/>
                  </a:cxn>
                </a:cxnLst>
                <a:rect l="0" t="0" r="r" b="b"/>
                <a:pathLst>
                  <a:path w="342" h="543">
                    <a:moveTo>
                      <a:pt x="315" y="0"/>
                    </a:move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6" y="13"/>
                    </a:lnTo>
                    <a:lnTo>
                      <a:pt x="238" y="22"/>
                    </a:lnTo>
                    <a:lnTo>
                      <a:pt x="230" y="30"/>
                    </a:lnTo>
                    <a:lnTo>
                      <a:pt x="222" y="37"/>
                    </a:lnTo>
                    <a:lnTo>
                      <a:pt x="206" y="51"/>
                    </a:lnTo>
                    <a:lnTo>
                      <a:pt x="198" y="57"/>
                    </a:lnTo>
                    <a:lnTo>
                      <a:pt x="191" y="67"/>
                    </a:lnTo>
                    <a:lnTo>
                      <a:pt x="191" y="67"/>
                    </a:lnTo>
                    <a:lnTo>
                      <a:pt x="187" y="71"/>
                    </a:lnTo>
                    <a:lnTo>
                      <a:pt x="184" y="78"/>
                    </a:lnTo>
                    <a:lnTo>
                      <a:pt x="179" y="90"/>
                    </a:lnTo>
                    <a:lnTo>
                      <a:pt x="174" y="102"/>
                    </a:lnTo>
                    <a:lnTo>
                      <a:pt x="170" y="108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0" y="116"/>
                    </a:lnTo>
                    <a:lnTo>
                      <a:pt x="154" y="116"/>
                    </a:lnTo>
                    <a:lnTo>
                      <a:pt x="139" y="116"/>
                    </a:lnTo>
                    <a:lnTo>
                      <a:pt x="131" y="116"/>
                    </a:lnTo>
                    <a:lnTo>
                      <a:pt x="123" y="116"/>
                    </a:lnTo>
                    <a:lnTo>
                      <a:pt x="116" y="117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07" y="123"/>
                    </a:lnTo>
                    <a:lnTo>
                      <a:pt x="105" y="127"/>
                    </a:lnTo>
                    <a:lnTo>
                      <a:pt x="103" y="130"/>
                    </a:lnTo>
                    <a:lnTo>
                      <a:pt x="102" y="133"/>
                    </a:lnTo>
                    <a:lnTo>
                      <a:pt x="103" y="140"/>
                    </a:lnTo>
                    <a:lnTo>
                      <a:pt x="105" y="147"/>
                    </a:lnTo>
                    <a:lnTo>
                      <a:pt x="109" y="163"/>
                    </a:lnTo>
                    <a:lnTo>
                      <a:pt x="110" y="171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07" y="182"/>
                    </a:lnTo>
                    <a:lnTo>
                      <a:pt x="101" y="184"/>
                    </a:lnTo>
                    <a:lnTo>
                      <a:pt x="86" y="191"/>
                    </a:lnTo>
                    <a:lnTo>
                      <a:pt x="65" y="198"/>
                    </a:lnTo>
                    <a:lnTo>
                      <a:pt x="65" y="198"/>
                    </a:lnTo>
                    <a:lnTo>
                      <a:pt x="61" y="202"/>
                    </a:lnTo>
                    <a:lnTo>
                      <a:pt x="57" y="208"/>
                    </a:lnTo>
                    <a:lnTo>
                      <a:pt x="51" y="219"/>
                    </a:lnTo>
                    <a:lnTo>
                      <a:pt x="46" y="231"/>
                    </a:lnTo>
                    <a:lnTo>
                      <a:pt x="41" y="244"/>
                    </a:lnTo>
                    <a:lnTo>
                      <a:pt x="34" y="270"/>
                    </a:lnTo>
                    <a:lnTo>
                      <a:pt x="31" y="283"/>
                    </a:lnTo>
                    <a:lnTo>
                      <a:pt x="26" y="293"/>
                    </a:lnTo>
                    <a:lnTo>
                      <a:pt x="26" y="293"/>
                    </a:lnTo>
                    <a:lnTo>
                      <a:pt x="23" y="298"/>
                    </a:lnTo>
                    <a:lnTo>
                      <a:pt x="18" y="303"/>
                    </a:lnTo>
                    <a:lnTo>
                      <a:pt x="10" y="309"/>
                    </a:lnTo>
                    <a:lnTo>
                      <a:pt x="6" y="313"/>
                    </a:lnTo>
                    <a:lnTo>
                      <a:pt x="3" y="318"/>
                    </a:lnTo>
                    <a:lnTo>
                      <a:pt x="1" y="323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0" y="337"/>
                    </a:lnTo>
                    <a:lnTo>
                      <a:pt x="1" y="343"/>
                    </a:lnTo>
                    <a:lnTo>
                      <a:pt x="6" y="353"/>
                    </a:lnTo>
                    <a:lnTo>
                      <a:pt x="10" y="361"/>
                    </a:lnTo>
                    <a:lnTo>
                      <a:pt x="16" y="367"/>
                    </a:lnTo>
                    <a:lnTo>
                      <a:pt x="23" y="374"/>
                    </a:lnTo>
                    <a:lnTo>
                      <a:pt x="28" y="381"/>
                    </a:lnTo>
                    <a:lnTo>
                      <a:pt x="31" y="388"/>
                    </a:lnTo>
                    <a:lnTo>
                      <a:pt x="32" y="392"/>
                    </a:lnTo>
                    <a:lnTo>
                      <a:pt x="33" y="397"/>
                    </a:lnTo>
                    <a:lnTo>
                      <a:pt x="33" y="397"/>
                    </a:lnTo>
                    <a:lnTo>
                      <a:pt x="32" y="403"/>
                    </a:lnTo>
                    <a:lnTo>
                      <a:pt x="29" y="408"/>
                    </a:lnTo>
                    <a:lnTo>
                      <a:pt x="25" y="413"/>
                    </a:lnTo>
                    <a:lnTo>
                      <a:pt x="19" y="416"/>
                    </a:lnTo>
                    <a:lnTo>
                      <a:pt x="15" y="421"/>
                    </a:lnTo>
                    <a:lnTo>
                      <a:pt x="11" y="426"/>
                    </a:lnTo>
                    <a:lnTo>
                      <a:pt x="8" y="431"/>
                    </a:lnTo>
                    <a:lnTo>
                      <a:pt x="7" y="437"/>
                    </a:lnTo>
                    <a:lnTo>
                      <a:pt x="7" y="437"/>
                    </a:lnTo>
                    <a:lnTo>
                      <a:pt x="8" y="438"/>
                    </a:lnTo>
                    <a:lnTo>
                      <a:pt x="9" y="441"/>
                    </a:lnTo>
                    <a:lnTo>
                      <a:pt x="16" y="444"/>
                    </a:lnTo>
                    <a:lnTo>
                      <a:pt x="36" y="454"/>
                    </a:lnTo>
                    <a:lnTo>
                      <a:pt x="46" y="460"/>
                    </a:lnTo>
                    <a:lnTo>
                      <a:pt x="55" y="466"/>
                    </a:lnTo>
                    <a:lnTo>
                      <a:pt x="62" y="472"/>
                    </a:lnTo>
                    <a:lnTo>
                      <a:pt x="64" y="475"/>
                    </a:lnTo>
                    <a:lnTo>
                      <a:pt x="65" y="477"/>
                    </a:lnTo>
                    <a:lnTo>
                      <a:pt x="65" y="477"/>
                    </a:lnTo>
                    <a:lnTo>
                      <a:pt x="68" y="487"/>
                    </a:lnTo>
                    <a:lnTo>
                      <a:pt x="69" y="496"/>
                    </a:lnTo>
                    <a:lnTo>
                      <a:pt x="71" y="515"/>
                    </a:lnTo>
                    <a:lnTo>
                      <a:pt x="74" y="524"/>
                    </a:lnTo>
                    <a:lnTo>
                      <a:pt x="76" y="529"/>
                    </a:lnTo>
                    <a:lnTo>
                      <a:pt x="78" y="533"/>
                    </a:lnTo>
                    <a:lnTo>
                      <a:pt x="82" y="534"/>
                    </a:lnTo>
                    <a:lnTo>
                      <a:pt x="84" y="535"/>
                    </a:lnTo>
                    <a:lnTo>
                      <a:pt x="88" y="536"/>
                    </a:lnTo>
                    <a:lnTo>
                      <a:pt x="88" y="536"/>
                    </a:lnTo>
                    <a:lnTo>
                      <a:pt x="91" y="535"/>
                    </a:lnTo>
                    <a:lnTo>
                      <a:pt x="93" y="534"/>
                    </a:lnTo>
                    <a:lnTo>
                      <a:pt x="98" y="530"/>
                    </a:lnTo>
                    <a:lnTo>
                      <a:pt x="101" y="527"/>
                    </a:lnTo>
                    <a:lnTo>
                      <a:pt x="103" y="526"/>
                    </a:lnTo>
                    <a:lnTo>
                      <a:pt x="107" y="526"/>
                    </a:lnTo>
                    <a:lnTo>
                      <a:pt x="107" y="526"/>
                    </a:lnTo>
                    <a:lnTo>
                      <a:pt x="109" y="526"/>
                    </a:lnTo>
                    <a:lnTo>
                      <a:pt x="112" y="528"/>
                    </a:lnTo>
                    <a:lnTo>
                      <a:pt x="116" y="534"/>
                    </a:lnTo>
                    <a:lnTo>
                      <a:pt x="122" y="541"/>
                    </a:lnTo>
                    <a:lnTo>
                      <a:pt x="125" y="543"/>
                    </a:lnTo>
                    <a:lnTo>
                      <a:pt x="129" y="543"/>
                    </a:lnTo>
                    <a:lnTo>
                      <a:pt x="129" y="543"/>
                    </a:lnTo>
                    <a:lnTo>
                      <a:pt x="132" y="543"/>
                    </a:lnTo>
                    <a:lnTo>
                      <a:pt x="137" y="542"/>
                    </a:lnTo>
                    <a:lnTo>
                      <a:pt x="147" y="537"/>
                    </a:lnTo>
                    <a:lnTo>
                      <a:pt x="159" y="529"/>
                    </a:lnTo>
                    <a:lnTo>
                      <a:pt x="170" y="521"/>
                    </a:lnTo>
                    <a:lnTo>
                      <a:pt x="181" y="511"/>
                    </a:lnTo>
                    <a:lnTo>
                      <a:pt x="190" y="502"/>
                    </a:lnTo>
                    <a:lnTo>
                      <a:pt x="196" y="492"/>
                    </a:lnTo>
                    <a:lnTo>
                      <a:pt x="198" y="488"/>
                    </a:lnTo>
                    <a:lnTo>
                      <a:pt x="198" y="484"/>
                    </a:lnTo>
                    <a:lnTo>
                      <a:pt x="198" y="484"/>
                    </a:lnTo>
                    <a:lnTo>
                      <a:pt x="198" y="459"/>
                    </a:lnTo>
                    <a:lnTo>
                      <a:pt x="198" y="459"/>
                    </a:lnTo>
                    <a:lnTo>
                      <a:pt x="199" y="448"/>
                    </a:lnTo>
                    <a:lnTo>
                      <a:pt x="202" y="434"/>
                    </a:lnTo>
                    <a:lnTo>
                      <a:pt x="206" y="420"/>
                    </a:lnTo>
                    <a:lnTo>
                      <a:pt x="209" y="404"/>
                    </a:lnTo>
                    <a:lnTo>
                      <a:pt x="209" y="404"/>
                    </a:lnTo>
                    <a:lnTo>
                      <a:pt x="215" y="404"/>
                    </a:lnTo>
                    <a:lnTo>
                      <a:pt x="221" y="403"/>
                    </a:lnTo>
                    <a:lnTo>
                      <a:pt x="225" y="403"/>
                    </a:lnTo>
                    <a:lnTo>
                      <a:pt x="231" y="404"/>
                    </a:lnTo>
                    <a:lnTo>
                      <a:pt x="231" y="404"/>
                    </a:lnTo>
                    <a:lnTo>
                      <a:pt x="231" y="379"/>
                    </a:lnTo>
                    <a:lnTo>
                      <a:pt x="231" y="379"/>
                    </a:lnTo>
                    <a:lnTo>
                      <a:pt x="232" y="372"/>
                    </a:lnTo>
                    <a:lnTo>
                      <a:pt x="235" y="366"/>
                    </a:lnTo>
                    <a:lnTo>
                      <a:pt x="239" y="359"/>
                    </a:lnTo>
                    <a:lnTo>
                      <a:pt x="244" y="353"/>
                    </a:lnTo>
                    <a:lnTo>
                      <a:pt x="258" y="339"/>
                    </a:lnTo>
                    <a:lnTo>
                      <a:pt x="271" y="327"/>
                    </a:lnTo>
                    <a:lnTo>
                      <a:pt x="286" y="313"/>
                    </a:lnTo>
                    <a:lnTo>
                      <a:pt x="299" y="299"/>
                    </a:lnTo>
                    <a:lnTo>
                      <a:pt x="305" y="292"/>
                    </a:lnTo>
                    <a:lnTo>
                      <a:pt x="308" y="285"/>
                    </a:lnTo>
                    <a:lnTo>
                      <a:pt x="312" y="278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2" y="267"/>
                    </a:lnTo>
                    <a:lnTo>
                      <a:pt x="309" y="262"/>
                    </a:lnTo>
                    <a:lnTo>
                      <a:pt x="305" y="253"/>
                    </a:lnTo>
                    <a:lnTo>
                      <a:pt x="300" y="243"/>
                    </a:lnTo>
                    <a:lnTo>
                      <a:pt x="298" y="23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298" y="220"/>
                    </a:lnTo>
                    <a:lnTo>
                      <a:pt x="299" y="211"/>
                    </a:lnTo>
                    <a:lnTo>
                      <a:pt x="303" y="202"/>
                    </a:lnTo>
                    <a:lnTo>
                      <a:pt x="306" y="197"/>
                    </a:lnTo>
                    <a:lnTo>
                      <a:pt x="312" y="192"/>
                    </a:lnTo>
                    <a:lnTo>
                      <a:pt x="317" y="190"/>
                    </a:lnTo>
                    <a:lnTo>
                      <a:pt x="326" y="188"/>
                    </a:lnTo>
                    <a:lnTo>
                      <a:pt x="334" y="188"/>
                    </a:lnTo>
                    <a:lnTo>
                      <a:pt x="334" y="188"/>
                    </a:lnTo>
                    <a:lnTo>
                      <a:pt x="331" y="181"/>
                    </a:lnTo>
                    <a:lnTo>
                      <a:pt x="331" y="171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1" y="146"/>
                    </a:lnTo>
                    <a:lnTo>
                      <a:pt x="332" y="139"/>
                    </a:lnTo>
                    <a:lnTo>
                      <a:pt x="336" y="127"/>
                    </a:lnTo>
                    <a:lnTo>
                      <a:pt x="339" y="114"/>
                    </a:lnTo>
                    <a:lnTo>
                      <a:pt x="341" y="107"/>
                    </a:lnTo>
                    <a:lnTo>
                      <a:pt x="342" y="99"/>
                    </a:lnTo>
                    <a:lnTo>
                      <a:pt x="342" y="99"/>
                    </a:lnTo>
                    <a:lnTo>
                      <a:pt x="341" y="87"/>
                    </a:lnTo>
                    <a:lnTo>
                      <a:pt x="337" y="77"/>
                    </a:lnTo>
                    <a:lnTo>
                      <a:pt x="334" y="70"/>
                    </a:lnTo>
                    <a:lnTo>
                      <a:pt x="329" y="63"/>
                    </a:lnTo>
                    <a:lnTo>
                      <a:pt x="324" y="56"/>
                    </a:lnTo>
                    <a:lnTo>
                      <a:pt x="320" y="49"/>
                    </a:lnTo>
                    <a:lnTo>
                      <a:pt x="316" y="39"/>
                    </a:lnTo>
                    <a:lnTo>
                      <a:pt x="315" y="25"/>
                    </a:lnTo>
                    <a:lnTo>
                      <a:pt x="315" y="25"/>
                    </a:lnTo>
                    <a:lnTo>
                      <a:pt x="316" y="9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5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 54">
                <a:extLst>
                  <a:ext uri="{FF2B5EF4-FFF2-40B4-BE49-F238E27FC236}">
                    <a16:creationId xmlns:a16="http://schemas.microsoft.com/office/drawing/2014/main" xmlns="" id="{373D9EBF-6AD6-4D75-8C66-CC2F83BFC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300" y="1393915"/>
                <a:ext cx="212138" cy="172678"/>
              </a:xfrm>
              <a:custGeom>
                <a:avLst/>
                <a:gdLst/>
                <a:ahLst/>
                <a:cxnLst>
                  <a:cxn ang="0">
                    <a:pos x="469" y="354"/>
                  </a:cxn>
                  <a:cxn ang="0">
                    <a:pos x="471" y="306"/>
                  </a:cxn>
                  <a:cxn ang="0">
                    <a:pos x="465" y="295"/>
                  </a:cxn>
                  <a:cxn ang="0">
                    <a:pos x="436" y="286"/>
                  </a:cxn>
                  <a:cxn ang="0">
                    <a:pos x="431" y="279"/>
                  </a:cxn>
                  <a:cxn ang="0">
                    <a:pos x="441" y="247"/>
                  </a:cxn>
                  <a:cxn ang="0">
                    <a:pos x="446" y="220"/>
                  </a:cxn>
                  <a:cxn ang="0">
                    <a:pos x="419" y="199"/>
                  </a:cxn>
                  <a:cxn ang="0">
                    <a:pos x="404" y="169"/>
                  </a:cxn>
                  <a:cxn ang="0">
                    <a:pos x="391" y="113"/>
                  </a:cxn>
                  <a:cxn ang="0">
                    <a:pos x="379" y="100"/>
                  </a:cxn>
                  <a:cxn ang="0">
                    <a:pos x="368" y="95"/>
                  </a:cxn>
                  <a:cxn ang="0">
                    <a:pos x="357" y="99"/>
                  </a:cxn>
                  <a:cxn ang="0">
                    <a:pos x="341" y="93"/>
                  </a:cxn>
                  <a:cxn ang="0">
                    <a:pos x="332" y="64"/>
                  </a:cxn>
                  <a:cxn ang="0">
                    <a:pos x="319" y="35"/>
                  </a:cxn>
                  <a:cxn ang="0">
                    <a:pos x="298" y="29"/>
                  </a:cxn>
                  <a:cxn ang="0">
                    <a:pos x="280" y="39"/>
                  </a:cxn>
                  <a:cxn ang="0">
                    <a:pos x="266" y="40"/>
                  </a:cxn>
                  <a:cxn ang="0">
                    <a:pos x="243" y="26"/>
                  </a:cxn>
                  <a:cxn ang="0">
                    <a:pos x="227" y="19"/>
                  </a:cxn>
                  <a:cxn ang="0">
                    <a:pos x="177" y="20"/>
                  </a:cxn>
                  <a:cxn ang="0">
                    <a:pos x="165" y="13"/>
                  </a:cxn>
                  <a:cxn ang="0">
                    <a:pos x="153" y="1"/>
                  </a:cxn>
                  <a:cxn ang="0">
                    <a:pos x="141" y="3"/>
                  </a:cxn>
                  <a:cxn ang="0">
                    <a:pos x="122" y="20"/>
                  </a:cxn>
                  <a:cxn ang="0">
                    <a:pos x="111" y="19"/>
                  </a:cxn>
                  <a:cxn ang="0">
                    <a:pos x="86" y="17"/>
                  </a:cxn>
                  <a:cxn ang="0">
                    <a:pos x="68" y="38"/>
                  </a:cxn>
                  <a:cxn ang="0">
                    <a:pos x="67" y="65"/>
                  </a:cxn>
                  <a:cxn ang="0">
                    <a:pos x="81" y="94"/>
                  </a:cxn>
                  <a:cxn ang="0">
                    <a:pos x="77" y="112"/>
                  </a:cxn>
                  <a:cxn ang="0">
                    <a:pos x="40" y="154"/>
                  </a:cxn>
                  <a:cxn ang="0">
                    <a:pos x="4" y="193"/>
                  </a:cxn>
                  <a:cxn ang="0">
                    <a:pos x="0" y="227"/>
                  </a:cxn>
                  <a:cxn ang="0">
                    <a:pos x="13" y="234"/>
                  </a:cxn>
                  <a:cxn ang="0">
                    <a:pos x="29" y="262"/>
                  </a:cxn>
                  <a:cxn ang="0">
                    <a:pos x="70" y="272"/>
                  </a:cxn>
                  <a:cxn ang="0">
                    <a:pos x="124" y="277"/>
                  </a:cxn>
                  <a:cxn ang="0">
                    <a:pos x="160" y="290"/>
                  </a:cxn>
                  <a:cxn ang="0">
                    <a:pos x="179" y="309"/>
                  </a:cxn>
                  <a:cxn ang="0">
                    <a:pos x="195" y="311"/>
                  </a:cxn>
                  <a:cxn ang="0">
                    <a:pos x="241" y="293"/>
                  </a:cxn>
                  <a:cxn ang="0">
                    <a:pos x="279" y="276"/>
                  </a:cxn>
                  <a:cxn ang="0">
                    <a:pos x="297" y="278"/>
                  </a:cxn>
                  <a:cxn ang="0">
                    <a:pos x="313" y="293"/>
                  </a:cxn>
                  <a:cxn ang="0">
                    <a:pos x="326" y="325"/>
                  </a:cxn>
                  <a:cxn ang="0">
                    <a:pos x="335" y="330"/>
                  </a:cxn>
                  <a:cxn ang="0">
                    <a:pos x="355" y="321"/>
                  </a:cxn>
                  <a:cxn ang="0">
                    <a:pos x="364" y="329"/>
                  </a:cxn>
                  <a:cxn ang="0">
                    <a:pos x="379" y="344"/>
                  </a:cxn>
                  <a:cxn ang="0">
                    <a:pos x="387" y="342"/>
                  </a:cxn>
                  <a:cxn ang="0">
                    <a:pos x="401" y="333"/>
                  </a:cxn>
                  <a:cxn ang="0">
                    <a:pos x="428" y="348"/>
                  </a:cxn>
                  <a:cxn ang="0">
                    <a:pos x="464" y="363"/>
                  </a:cxn>
                </a:cxnLst>
                <a:rect l="0" t="0" r="r" b="b"/>
                <a:pathLst>
                  <a:path w="473" h="370">
                    <a:moveTo>
                      <a:pt x="467" y="370"/>
                    </a:moveTo>
                    <a:lnTo>
                      <a:pt x="467" y="370"/>
                    </a:lnTo>
                    <a:lnTo>
                      <a:pt x="467" y="363"/>
                    </a:lnTo>
                    <a:lnTo>
                      <a:pt x="469" y="354"/>
                    </a:lnTo>
                    <a:lnTo>
                      <a:pt x="472" y="336"/>
                    </a:lnTo>
                    <a:lnTo>
                      <a:pt x="473" y="325"/>
                    </a:lnTo>
                    <a:lnTo>
                      <a:pt x="473" y="315"/>
                    </a:lnTo>
                    <a:lnTo>
                      <a:pt x="471" y="306"/>
                    </a:lnTo>
                    <a:lnTo>
                      <a:pt x="470" y="301"/>
                    </a:lnTo>
                    <a:lnTo>
                      <a:pt x="467" y="298"/>
                    </a:lnTo>
                    <a:lnTo>
                      <a:pt x="467" y="298"/>
                    </a:lnTo>
                    <a:lnTo>
                      <a:pt x="465" y="295"/>
                    </a:lnTo>
                    <a:lnTo>
                      <a:pt x="462" y="294"/>
                    </a:lnTo>
                    <a:lnTo>
                      <a:pt x="449" y="291"/>
                    </a:lnTo>
                    <a:lnTo>
                      <a:pt x="442" y="288"/>
                    </a:lnTo>
                    <a:lnTo>
                      <a:pt x="436" y="286"/>
                    </a:lnTo>
                    <a:lnTo>
                      <a:pt x="432" y="283"/>
                    </a:lnTo>
                    <a:lnTo>
                      <a:pt x="431" y="280"/>
                    </a:lnTo>
                    <a:lnTo>
                      <a:pt x="431" y="279"/>
                    </a:lnTo>
                    <a:lnTo>
                      <a:pt x="431" y="279"/>
                    </a:lnTo>
                    <a:lnTo>
                      <a:pt x="431" y="272"/>
                    </a:lnTo>
                    <a:lnTo>
                      <a:pt x="433" y="267"/>
                    </a:lnTo>
                    <a:lnTo>
                      <a:pt x="437" y="254"/>
                    </a:lnTo>
                    <a:lnTo>
                      <a:pt x="441" y="247"/>
                    </a:lnTo>
                    <a:lnTo>
                      <a:pt x="443" y="239"/>
                    </a:lnTo>
                    <a:lnTo>
                      <a:pt x="444" y="230"/>
                    </a:lnTo>
                    <a:lnTo>
                      <a:pt x="446" y="220"/>
                    </a:lnTo>
                    <a:lnTo>
                      <a:pt x="446" y="220"/>
                    </a:lnTo>
                    <a:lnTo>
                      <a:pt x="437" y="216"/>
                    </a:lnTo>
                    <a:lnTo>
                      <a:pt x="431" y="210"/>
                    </a:lnTo>
                    <a:lnTo>
                      <a:pt x="425" y="204"/>
                    </a:lnTo>
                    <a:lnTo>
                      <a:pt x="419" y="199"/>
                    </a:lnTo>
                    <a:lnTo>
                      <a:pt x="414" y="192"/>
                    </a:lnTo>
                    <a:lnTo>
                      <a:pt x="411" y="184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1" y="157"/>
                    </a:lnTo>
                    <a:lnTo>
                      <a:pt x="398" y="145"/>
                    </a:lnTo>
                    <a:lnTo>
                      <a:pt x="394" y="123"/>
                    </a:lnTo>
                    <a:lnTo>
                      <a:pt x="391" y="113"/>
                    </a:lnTo>
                    <a:lnTo>
                      <a:pt x="387" y="105"/>
                    </a:lnTo>
                    <a:lnTo>
                      <a:pt x="385" y="103"/>
                    </a:lnTo>
                    <a:lnTo>
                      <a:pt x="382" y="101"/>
                    </a:lnTo>
                    <a:lnTo>
                      <a:pt x="379" y="100"/>
                    </a:lnTo>
                    <a:lnTo>
                      <a:pt x="375" y="99"/>
                    </a:lnTo>
                    <a:lnTo>
                      <a:pt x="375" y="99"/>
                    </a:lnTo>
                    <a:lnTo>
                      <a:pt x="370" y="96"/>
                    </a:lnTo>
                    <a:lnTo>
                      <a:pt x="368" y="95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2" y="99"/>
                    </a:lnTo>
                    <a:lnTo>
                      <a:pt x="357" y="99"/>
                    </a:lnTo>
                    <a:lnTo>
                      <a:pt x="357" y="99"/>
                    </a:lnTo>
                    <a:lnTo>
                      <a:pt x="350" y="99"/>
                    </a:lnTo>
                    <a:lnTo>
                      <a:pt x="345" y="96"/>
                    </a:lnTo>
                    <a:lnTo>
                      <a:pt x="341" y="93"/>
                    </a:lnTo>
                    <a:lnTo>
                      <a:pt x="337" y="88"/>
                    </a:lnTo>
                    <a:lnTo>
                      <a:pt x="336" y="82"/>
                    </a:lnTo>
                    <a:lnTo>
                      <a:pt x="334" y="77"/>
                    </a:lnTo>
                    <a:lnTo>
                      <a:pt x="332" y="64"/>
                    </a:lnTo>
                    <a:lnTo>
                      <a:pt x="328" y="51"/>
                    </a:lnTo>
                    <a:lnTo>
                      <a:pt x="326" y="46"/>
                    </a:lnTo>
                    <a:lnTo>
                      <a:pt x="324" y="40"/>
                    </a:lnTo>
                    <a:lnTo>
                      <a:pt x="319" y="35"/>
                    </a:lnTo>
                    <a:lnTo>
                      <a:pt x="313" y="32"/>
                    </a:lnTo>
                    <a:lnTo>
                      <a:pt x="306" y="29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5" y="29"/>
                    </a:lnTo>
                    <a:lnTo>
                      <a:pt x="292" y="31"/>
                    </a:lnTo>
                    <a:lnTo>
                      <a:pt x="287" y="34"/>
                    </a:lnTo>
                    <a:lnTo>
                      <a:pt x="280" y="39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66" y="40"/>
                    </a:lnTo>
                    <a:lnTo>
                      <a:pt x="260" y="38"/>
                    </a:lnTo>
                    <a:lnTo>
                      <a:pt x="256" y="35"/>
                    </a:lnTo>
                    <a:lnTo>
                      <a:pt x="251" y="32"/>
                    </a:lnTo>
                    <a:lnTo>
                      <a:pt x="243" y="26"/>
                    </a:lnTo>
                    <a:lnTo>
                      <a:pt x="240" y="24"/>
                    </a:lnTo>
                    <a:lnTo>
                      <a:pt x="235" y="21"/>
                    </a:lnTo>
                    <a:lnTo>
                      <a:pt x="235" y="21"/>
                    </a:lnTo>
                    <a:lnTo>
                      <a:pt x="227" y="19"/>
                    </a:lnTo>
                    <a:lnTo>
                      <a:pt x="219" y="19"/>
                    </a:lnTo>
                    <a:lnTo>
                      <a:pt x="203" y="20"/>
                    </a:lnTo>
                    <a:lnTo>
                      <a:pt x="185" y="20"/>
                    </a:lnTo>
                    <a:lnTo>
                      <a:pt x="177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7" y="16"/>
                    </a:lnTo>
                    <a:lnTo>
                      <a:pt x="165" y="13"/>
                    </a:lnTo>
                    <a:lnTo>
                      <a:pt x="162" y="8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3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4" y="10"/>
                    </a:lnTo>
                    <a:lnTo>
                      <a:pt x="130" y="15"/>
                    </a:lnTo>
                    <a:lnTo>
                      <a:pt x="127" y="18"/>
                    </a:lnTo>
                    <a:lnTo>
                      <a:pt x="122" y="20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4" y="20"/>
                    </a:lnTo>
                    <a:lnTo>
                      <a:pt x="111" y="19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95" y="15"/>
                    </a:lnTo>
                    <a:lnTo>
                      <a:pt x="86" y="17"/>
                    </a:lnTo>
                    <a:lnTo>
                      <a:pt x="81" y="19"/>
                    </a:lnTo>
                    <a:lnTo>
                      <a:pt x="75" y="24"/>
                    </a:lnTo>
                    <a:lnTo>
                      <a:pt x="72" y="29"/>
                    </a:lnTo>
                    <a:lnTo>
                      <a:pt x="68" y="38"/>
                    </a:lnTo>
                    <a:lnTo>
                      <a:pt x="67" y="47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7" y="65"/>
                    </a:lnTo>
                    <a:lnTo>
                      <a:pt x="69" y="70"/>
                    </a:lnTo>
                    <a:lnTo>
                      <a:pt x="74" y="80"/>
                    </a:lnTo>
                    <a:lnTo>
                      <a:pt x="78" y="89"/>
                    </a:lnTo>
                    <a:lnTo>
                      <a:pt x="81" y="94"/>
                    </a:lnTo>
                    <a:lnTo>
                      <a:pt x="81" y="99"/>
                    </a:lnTo>
                    <a:lnTo>
                      <a:pt x="81" y="99"/>
                    </a:lnTo>
                    <a:lnTo>
                      <a:pt x="81" y="105"/>
                    </a:lnTo>
                    <a:lnTo>
                      <a:pt x="77" y="112"/>
                    </a:lnTo>
                    <a:lnTo>
                      <a:pt x="74" y="119"/>
                    </a:lnTo>
                    <a:lnTo>
                      <a:pt x="68" y="126"/>
                    </a:lnTo>
                    <a:lnTo>
                      <a:pt x="55" y="140"/>
                    </a:lnTo>
                    <a:lnTo>
                      <a:pt x="40" y="154"/>
                    </a:lnTo>
                    <a:lnTo>
                      <a:pt x="27" y="166"/>
                    </a:lnTo>
                    <a:lnTo>
                      <a:pt x="13" y="180"/>
                    </a:lnTo>
                    <a:lnTo>
                      <a:pt x="8" y="186"/>
                    </a:lnTo>
                    <a:lnTo>
                      <a:pt x="4" y="193"/>
                    </a:lnTo>
                    <a:lnTo>
                      <a:pt x="1" y="199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5" y="229"/>
                    </a:lnTo>
                    <a:lnTo>
                      <a:pt x="8" y="230"/>
                    </a:lnTo>
                    <a:lnTo>
                      <a:pt x="13" y="234"/>
                    </a:lnTo>
                    <a:lnTo>
                      <a:pt x="16" y="240"/>
                    </a:lnTo>
                    <a:lnTo>
                      <a:pt x="20" y="246"/>
                    </a:lnTo>
                    <a:lnTo>
                      <a:pt x="26" y="257"/>
                    </a:lnTo>
                    <a:lnTo>
                      <a:pt x="29" y="262"/>
                    </a:lnTo>
                    <a:lnTo>
                      <a:pt x="34" y="264"/>
                    </a:lnTo>
                    <a:lnTo>
                      <a:pt x="34" y="264"/>
                    </a:lnTo>
                    <a:lnTo>
                      <a:pt x="53" y="270"/>
                    </a:lnTo>
                    <a:lnTo>
                      <a:pt x="70" y="272"/>
                    </a:lnTo>
                    <a:lnTo>
                      <a:pt x="85" y="275"/>
                    </a:lnTo>
                    <a:lnTo>
                      <a:pt x="98" y="275"/>
                    </a:lnTo>
                    <a:lnTo>
                      <a:pt x="111" y="276"/>
                    </a:lnTo>
                    <a:lnTo>
                      <a:pt x="124" y="277"/>
                    </a:lnTo>
                    <a:lnTo>
                      <a:pt x="138" y="280"/>
                    </a:lnTo>
                    <a:lnTo>
                      <a:pt x="154" y="286"/>
                    </a:lnTo>
                    <a:lnTo>
                      <a:pt x="154" y="286"/>
                    </a:lnTo>
                    <a:lnTo>
                      <a:pt x="160" y="290"/>
                    </a:lnTo>
                    <a:lnTo>
                      <a:pt x="164" y="293"/>
                    </a:lnTo>
                    <a:lnTo>
                      <a:pt x="172" y="302"/>
                    </a:lnTo>
                    <a:lnTo>
                      <a:pt x="175" y="306"/>
                    </a:lnTo>
                    <a:lnTo>
                      <a:pt x="179" y="309"/>
                    </a:lnTo>
                    <a:lnTo>
                      <a:pt x="182" y="311"/>
                    </a:lnTo>
                    <a:lnTo>
                      <a:pt x="188" y="311"/>
                    </a:lnTo>
                    <a:lnTo>
                      <a:pt x="188" y="311"/>
                    </a:lnTo>
                    <a:lnTo>
                      <a:pt x="195" y="311"/>
                    </a:lnTo>
                    <a:lnTo>
                      <a:pt x="203" y="310"/>
                    </a:lnTo>
                    <a:lnTo>
                      <a:pt x="217" y="306"/>
                    </a:lnTo>
                    <a:lnTo>
                      <a:pt x="229" y="300"/>
                    </a:lnTo>
                    <a:lnTo>
                      <a:pt x="241" y="293"/>
                    </a:lnTo>
                    <a:lnTo>
                      <a:pt x="252" y="287"/>
                    </a:lnTo>
                    <a:lnTo>
                      <a:pt x="264" y="281"/>
                    </a:lnTo>
                    <a:lnTo>
                      <a:pt x="274" y="277"/>
                    </a:lnTo>
                    <a:lnTo>
                      <a:pt x="279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91" y="276"/>
                    </a:lnTo>
                    <a:lnTo>
                      <a:pt x="297" y="278"/>
                    </a:lnTo>
                    <a:lnTo>
                      <a:pt x="303" y="280"/>
                    </a:lnTo>
                    <a:lnTo>
                      <a:pt x="307" y="284"/>
                    </a:lnTo>
                    <a:lnTo>
                      <a:pt x="311" y="288"/>
                    </a:lnTo>
                    <a:lnTo>
                      <a:pt x="313" y="293"/>
                    </a:lnTo>
                    <a:lnTo>
                      <a:pt x="318" y="302"/>
                    </a:lnTo>
                    <a:lnTo>
                      <a:pt x="320" y="313"/>
                    </a:lnTo>
                    <a:lnTo>
                      <a:pt x="324" y="322"/>
                    </a:lnTo>
                    <a:lnTo>
                      <a:pt x="326" y="325"/>
                    </a:lnTo>
                    <a:lnTo>
                      <a:pt x="328" y="327"/>
                    </a:lnTo>
                    <a:lnTo>
                      <a:pt x="330" y="330"/>
                    </a:lnTo>
                    <a:lnTo>
                      <a:pt x="335" y="330"/>
                    </a:lnTo>
                    <a:lnTo>
                      <a:pt x="335" y="330"/>
                    </a:lnTo>
                    <a:lnTo>
                      <a:pt x="337" y="330"/>
                    </a:lnTo>
                    <a:lnTo>
                      <a:pt x="341" y="329"/>
                    </a:lnTo>
                    <a:lnTo>
                      <a:pt x="348" y="324"/>
                    </a:lnTo>
                    <a:lnTo>
                      <a:pt x="355" y="321"/>
                    </a:lnTo>
                    <a:lnTo>
                      <a:pt x="357" y="319"/>
                    </a:lnTo>
                    <a:lnTo>
                      <a:pt x="360" y="318"/>
                    </a:lnTo>
                    <a:lnTo>
                      <a:pt x="360" y="318"/>
                    </a:lnTo>
                    <a:lnTo>
                      <a:pt x="364" y="329"/>
                    </a:lnTo>
                    <a:lnTo>
                      <a:pt x="368" y="337"/>
                    </a:lnTo>
                    <a:lnTo>
                      <a:pt x="372" y="340"/>
                    </a:lnTo>
                    <a:lnTo>
                      <a:pt x="375" y="342"/>
                    </a:lnTo>
                    <a:lnTo>
                      <a:pt x="379" y="344"/>
                    </a:lnTo>
                    <a:lnTo>
                      <a:pt x="382" y="345"/>
                    </a:lnTo>
                    <a:lnTo>
                      <a:pt x="382" y="345"/>
                    </a:lnTo>
                    <a:lnTo>
                      <a:pt x="385" y="344"/>
                    </a:lnTo>
                    <a:lnTo>
                      <a:pt x="387" y="342"/>
                    </a:lnTo>
                    <a:lnTo>
                      <a:pt x="391" y="339"/>
                    </a:lnTo>
                    <a:lnTo>
                      <a:pt x="396" y="336"/>
                    </a:lnTo>
                    <a:lnTo>
                      <a:pt x="398" y="334"/>
                    </a:lnTo>
                    <a:lnTo>
                      <a:pt x="401" y="333"/>
                    </a:lnTo>
                    <a:lnTo>
                      <a:pt x="401" y="333"/>
                    </a:lnTo>
                    <a:lnTo>
                      <a:pt x="408" y="334"/>
                    </a:lnTo>
                    <a:lnTo>
                      <a:pt x="414" y="338"/>
                    </a:lnTo>
                    <a:lnTo>
                      <a:pt x="428" y="348"/>
                    </a:lnTo>
                    <a:lnTo>
                      <a:pt x="435" y="354"/>
                    </a:lnTo>
                    <a:lnTo>
                      <a:pt x="444" y="359"/>
                    </a:lnTo>
                    <a:lnTo>
                      <a:pt x="454" y="362"/>
                    </a:lnTo>
                    <a:lnTo>
                      <a:pt x="464" y="363"/>
                    </a:lnTo>
                    <a:lnTo>
                      <a:pt x="464" y="363"/>
                    </a:lnTo>
                    <a:lnTo>
                      <a:pt x="467" y="370"/>
                    </a:lnTo>
                    <a:lnTo>
                      <a:pt x="467" y="37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 55">
                <a:extLst>
                  <a:ext uri="{FF2B5EF4-FFF2-40B4-BE49-F238E27FC236}">
                    <a16:creationId xmlns:a16="http://schemas.microsoft.com/office/drawing/2014/main" xmlns="" id="{242D1FB6-30AE-4A10-94B7-EF291606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454" y="2086711"/>
                <a:ext cx="467617" cy="740648"/>
              </a:xfrm>
              <a:custGeom>
                <a:avLst/>
                <a:gdLst/>
                <a:ahLst/>
                <a:cxnLst>
                  <a:cxn ang="0">
                    <a:pos x="568" y="72"/>
                  </a:cxn>
                  <a:cxn ang="0">
                    <a:pos x="672" y="166"/>
                  </a:cxn>
                  <a:cxn ang="0">
                    <a:pos x="675" y="213"/>
                  </a:cxn>
                  <a:cxn ang="0">
                    <a:pos x="719" y="231"/>
                  </a:cxn>
                  <a:cxn ang="0">
                    <a:pos x="734" y="266"/>
                  </a:cxn>
                  <a:cxn ang="0">
                    <a:pos x="748" y="298"/>
                  </a:cxn>
                  <a:cxn ang="0">
                    <a:pos x="802" y="265"/>
                  </a:cxn>
                  <a:cxn ang="0">
                    <a:pos x="848" y="296"/>
                  </a:cxn>
                  <a:cxn ang="0">
                    <a:pos x="888" y="291"/>
                  </a:cxn>
                  <a:cxn ang="0">
                    <a:pos x="934" y="352"/>
                  </a:cxn>
                  <a:cxn ang="0">
                    <a:pos x="936" y="396"/>
                  </a:cxn>
                  <a:cxn ang="0">
                    <a:pos x="980" y="442"/>
                  </a:cxn>
                  <a:cxn ang="0">
                    <a:pos x="957" y="473"/>
                  </a:cxn>
                  <a:cxn ang="0">
                    <a:pos x="1007" y="526"/>
                  </a:cxn>
                  <a:cxn ang="0">
                    <a:pos x="996" y="597"/>
                  </a:cxn>
                  <a:cxn ang="0">
                    <a:pos x="926" y="720"/>
                  </a:cxn>
                  <a:cxn ang="0">
                    <a:pos x="939" y="763"/>
                  </a:cxn>
                  <a:cxn ang="0">
                    <a:pos x="1015" y="759"/>
                  </a:cxn>
                  <a:cxn ang="0">
                    <a:pos x="1017" y="846"/>
                  </a:cxn>
                  <a:cxn ang="0">
                    <a:pos x="999" y="1057"/>
                  </a:cxn>
                  <a:cxn ang="0">
                    <a:pos x="1039" y="1138"/>
                  </a:cxn>
                  <a:cxn ang="0">
                    <a:pos x="984" y="1213"/>
                  </a:cxn>
                  <a:cxn ang="0">
                    <a:pos x="878" y="1278"/>
                  </a:cxn>
                  <a:cxn ang="0">
                    <a:pos x="772" y="1252"/>
                  </a:cxn>
                  <a:cxn ang="0">
                    <a:pos x="703" y="1291"/>
                  </a:cxn>
                  <a:cxn ang="0">
                    <a:pos x="595" y="1277"/>
                  </a:cxn>
                  <a:cxn ang="0">
                    <a:pos x="538" y="1329"/>
                  </a:cxn>
                  <a:cxn ang="0">
                    <a:pos x="354" y="1529"/>
                  </a:cxn>
                  <a:cxn ang="0">
                    <a:pos x="190" y="1594"/>
                  </a:cxn>
                  <a:cxn ang="0">
                    <a:pos x="44" y="1575"/>
                  </a:cxn>
                  <a:cxn ang="0">
                    <a:pos x="2" y="1516"/>
                  </a:cxn>
                  <a:cxn ang="0">
                    <a:pos x="59" y="1439"/>
                  </a:cxn>
                  <a:cxn ang="0">
                    <a:pos x="11" y="1407"/>
                  </a:cxn>
                  <a:cxn ang="0">
                    <a:pos x="27" y="1350"/>
                  </a:cxn>
                  <a:cxn ang="0">
                    <a:pos x="15" y="1304"/>
                  </a:cxn>
                  <a:cxn ang="0">
                    <a:pos x="84" y="1278"/>
                  </a:cxn>
                  <a:cxn ang="0">
                    <a:pos x="129" y="1240"/>
                  </a:cxn>
                  <a:cxn ang="0">
                    <a:pos x="200" y="1230"/>
                  </a:cxn>
                  <a:cxn ang="0">
                    <a:pos x="220" y="1193"/>
                  </a:cxn>
                  <a:cxn ang="0">
                    <a:pos x="292" y="1093"/>
                  </a:cxn>
                  <a:cxn ang="0">
                    <a:pos x="366" y="1039"/>
                  </a:cxn>
                  <a:cxn ang="0">
                    <a:pos x="444" y="947"/>
                  </a:cxn>
                  <a:cxn ang="0">
                    <a:pos x="412" y="882"/>
                  </a:cxn>
                  <a:cxn ang="0">
                    <a:pos x="378" y="833"/>
                  </a:cxn>
                  <a:cxn ang="0">
                    <a:pos x="422" y="794"/>
                  </a:cxn>
                  <a:cxn ang="0">
                    <a:pos x="503" y="644"/>
                  </a:cxn>
                  <a:cxn ang="0">
                    <a:pos x="559" y="598"/>
                  </a:cxn>
                  <a:cxn ang="0">
                    <a:pos x="542" y="541"/>
                  </a:cxn>
                  <a:cxn ang="0">
                    <a:pos x="456" y="511"/>
                  </a:cxn>
                  <a:cxn ang="0">
                    <a:pos x="372" y="363"/>
                  </a:cxn>
                  <a:cxn ang="0">
                    <a:pos x="352" y="322"/>
                  </a:cxn>
                  <a:cxn ang="0">
                    <a:pos x="388" y="305"/>
                  </a:cxn>
                  <a:cxn ang="0">
                    <a:pos x="436" y="305"/>
                  </a:cxn>
                  <a:cxn ang="0">
                    <a:pos x="482" y="233"/>
                  </a:cxn>
                  <a:cxn ang="0">
                    <a:pos x="489" y="191"/>
                  </a:cxn>
                  <a:cxn ang="0">
                    <a:pos x="415" y="156"/>
                  </a:cxn>
                  <a:cxn ang="0">
                    <a:pos x="435" y="37"/>
                  </a:cxn>
                  <a:cxn ang="0">
                    <a:pos x="525" y="18"/>
                  </a:cxn>
                </a:cxnLst>
                <a:rect l="0" t="0" r="r" b="b"/>
                <a:pathLst>
                  <a:path w="1039" h="1597">
                    <a:moveTo>
                      <a:pt x="521" y="0"/>
                    </a:moveTo>
                    <a:lnTo>
                      <a:pt x="521" y="0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31" y="10"/>
                    </a:lnTo>
                    <a:lnTo>
                      <a:pt x="540" y="22"/>
                    </a:lnTo>
                    <a:lnTo>
                      <a:pt x="548" y="33"/>
                    </a:lnTo>
                    <a:lnTo>
                      <a:pt x="554" y="46"/>
                    </a:lnTo>
                    <a:lnTo>
                      <a:pt x="568" y="72"/>
                    </a:lnTo>
                    <a:lnTo>
                      <a:pt x="582" y="98"/>
                    </a:lnTo>
                    <a:lnTo>
                      <a:pt x="589" y="110"/>
                    </a:lnTo>
                    <a:lnTo>
                      <a:pt x="597" y="122"/>
                    </a:lnTo>
                    <a:lnTo>
                      <a:pt x="606" y="132"/>
                    </a:lnTo>
                    <a:lnTo>
                      <a:pt x="617" y="143"/>
                    </a:lnTo>
                    <a:lnTo>
                      <a:pt x="627" y="151"/>
                    </a:lnTo>
                    <a:lnTo>
                      <a:pt x="641" y="158"/>
                    </a:lnTo>
                    <a:lnTo>
                      <a:pt x="656" y="162"/>
                    </a:lnTo>
                    <a:lnTo>
                      <a:pt x="672" y="166"/>
                    </a:lnTo>
                    <a:lnTo>
                      <a:pt x="672" y="166"/>
                    </a:lnTo>
                    <a:lnTo>
                      <a:pt x="670" y="171"/>
                    </a:lnTo>
                    <a:lnTo>
                      <a:pt x="667" y="177"/>
                    </a:lnTo>
                    <a:lnTo>
                      <a:pt x="665" y="184"/>
                    </a:lnTo>
                    <a:lnTo>
                      <a:pt x="664" y="192"/>
                    </a:lnTo>
                    <a:lnTo>
                      <a:pt x="666" y="201"/>
                    </a:lnTo>
                    <a:lnTo>
                      <a:pt x="668" y="205"/>
                    </a:lnTo>
                    <a:lnTo>
                      <a:pt x="671" y="209"/>
                    </a:lnTo>
                    <a:lnTo>
                      <a:pt x="675" y="213"/>
                    </a:lnTo>
                    <a:lnTo>
                      <a:pt x="680" y="216"/>
                    </a:lnTo>
                    <a:lnTo>
                      <a:pt x="680" y="216"/>
                    </a:lnTo>
                    <a:lnTo>
                      <a:pt x="690" y="221"/>
                    </a:lnTo>
                    <a:lnTo>
                      <a:pt x="697" y="223"/>
                    </a:lnTo>
                    <a:lnTo>
                      <a:pt x="704" y="224"/>
                    </a:lnTo>
                    <a:lnTo>
                      <a:pt x="706" y="224"/>
                    </a:lnTo>
                    <a:lnTo>
                      <a:pt x="709" y="225"/>
                    </a:lnTo>
                    <a:lnTo>
                      <a:pt x="719" y="231"/>
                    </a:lnTo>
                    <a:lnTo>
                      <a:pt x="719" y="231"/>
                    </a:lnTo>
                    <a:lnTo>
                      <a:pt x="728" y="236"/>
                    </a:lnTo>
                    <a:lnTo>
                      <a:pt x="735" y="238"/>
                    </a:lnTo>
                    <a:lnTo>
                      <a:pt x="745" y="242"/>
                    </a:lnTo>
                    <a:lnTo>
                      <a:pt x="748" y="244"/>
                    </a:lnTo>
                    <a:lnTo>
                      <a:pt x="748" y="247"/>
                    </a:lnTo>
                    <a:lnTo>
                      <a:pt x="744" y="253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4" y="266"/>
                    </a:lnTo>
                    <a:lnTo>
                      <a:pt x="732" y="271"/>
                    </a:lnTo>
                    <a:lnTo>
                      <a:pt x="731" y="276"/>
                    </a:lnTo>
                    <a:lnTo>
                      <a:pt x="731" y="282"/>
                    </a:lnTo>
                    <a:lnTo>
                      <a:pt x="732" y="285"/>
                    </a:lnTo>
                    <a:lnTo>
                      <a:pt x="734" y="290"/>
                    </a:lnTo>
                    <a:lnTo>
                      <a:pt x="736" y="292"/>
                    </a:lnTo>
                    <a:lnTo>
                      <a:pt x="740" y="296"/>
                    </a:lnTo>
                    <a:lnTo>
                      <a:pt x="743" y="297"/>
                    </a:lnTo>
                    <a:lnTo>
                      <a:pt x="748" y="298"/>
                    </a:lnTo>
                    <a:lnTo>
                      <a:pt x="752" y="298"/>
                    </a:lnTo>
                    <a:lnTo>
                      <a:pt x="758" y="298"/>
                    </a:lnTo>
                    <a:lnTo>
                      <a:pt x="764" y="296"/>
                    </a:lnTo>
                    <a:lnTo>
                      <a:pt x="770" y="293"/>
                    </a:lnTo>
                    <a:lnTo>
                      <a:pt x="775" y="289"/>
                    </a:lnTo>
                    <a:lnTo>
                      <a:pt x="782" y="283"/>
                    </a:lnTo>
                    <a:lnTo>
                      <a:pt x="782" y="283"/>
                    </a:lnTo>
                    <a:lnTo>
                      <a:pt x="793" y="273"/>
                    </a:lnTo>
                    <a:lnTo>
                      <a:pt x="802" y="265"/>
                    </a:lnTo>
                    <a:lnTo>
                      <a:pt x="809" y="260"/>
                    </a:lnTo>
                    <a:lnTo>
                      <a:pt x="817" y="259"/>
                    </a:lnTo>
                    <a:lnTo>
                      <a:pt x="819" y="259"/>
                    </a:lnTo>
                    <a:lnTo>
                      <a:pt x="823" y="260"/>
                    </a:lnTo>
                    <a:lnTo>
                      <a:pt x="828" y="265"/>
                    </a:lnTo>
                    <a:lnTo>
                      <a:pt x="833" y="270"/>
                    </a:lnTo>
                    <a:lnTo>
                      <a:pt x="838" y="278"/>
                    </a:lnTo>
                    <a:lnTo>
                      <a:pt x="838" y="278"/>
                    </a:lnTo>
                    <a:lnTo>
                      <a:pt x="848" y="296"/>
                    </a:lnTo>
                    <a:lnTo>
                      <a:pt x="852" y="301"/>
                    </a:lnTo>
                    <a:lnTo>
                      <a:pt x="857" y="305"/>
                    </a:lnTo>
                    <a:lnTo>
                      <a:pt x="863" y="307"/>
                    </a:lnTo>
                    <a:lnTo>
                      <a:pt x="867" y="306"/>
                    </a:lnTo>
                    <a:lnTo>
                      <a:pt x="872" y="304"/>
                    </a:lnTo>
                    <a:lnTo>
                      <a:pt x="878" y="298"/>
                    </a:lnTo>
                    <a:lnTo>
                      <a:pt x="878" y="298"/>
                    </a:lnTo>
                    <a:lnTo>
                      <a:pt x="884" y="293"/>
                    </a:lnTo>
                    <a:lnTo>
                      <a:pt x="888" y="291"/>
                    </a:lnTo>
                    <a:lnTo>
                      <a:pt x="893" y="291"/>
                    </a:lnTo>
                    <a:lnTo>
                      <a:pt x="899" y="292"/>
                    </a:lnTo>
                    <a:lnTo>
                      <a:pt x="903" y="297"/>
                    </a:lnTo>
                    <a:lnTo>
                      <a:pt x="908" y="304"/>
                    </a:lnTo>
                    <a:lnTo>
                      <a:pt x="913" y="312"/>
                    </a:lnTo>
                    <a:lnTo>
                      <a:pt x="918" y="323"/>
                    </a:lnTo>
                    <a:lnTo>
                      <a:pt x="918" y="323"/>
                    </a:lnTo>
                    <a:lnTo>
                      <a:pt x="930" y="343"/>
                    </a:lnTo>
                    <a:lnTo>
                      <a:pt x="934" y="352"/>
                    </a:lnTo>
                    <a:lnTo>
                      <a:pt x="936" y="360"/>
                    </a:lnTo>
                    <a:lnTo>
                      <a:pt x="939" y="367"/>
                    </a:lnTo>
                    <a:lnTo>
                      <a:pt x="939" y="374"/>
                    </a:lnTo>
                    <a:lnTo>
                      <a:pt x="939" y="381"/>
                    </a:lnTo>
                    <a:lnTo>
                      <a:pt x="936" y="386"/>
                    </a:lnTo>
                    <a:lnTo>
                      <a:pt x="936" y="386"/>
                    </a:lnTo>
                    <a:lnTo>
                      <a:pt x="934" y="390"/>
                    </a:lnTo>
                    <a:lnTo>
                      <a:pt x="934" y="393"/>
                    </a:lnTo>
                    <a:lnTo>
                      <a:pt x="936" y="396"/>
                    </a:lnTo>
                    <a:lnTo>
                      <a:pt x="940" y="399"/>
                    </a:lnTo>
                    <a:lnTo>
                      <a:pt x="949" y="406"/>
                    </a:lnTo>
                    <a:lnTo>
                      <a:pt x="963" y="415"/>
                    </a:lnTo>
                    <a:lnTo>
                      <a:pt x="963" y="415"/>
                    </a:lnTo>
                    <a:lnTo>
                      <a:pt x="974" y="426"/>
                    </a:lnTo>
                    <a:lnTo>
                      <a:pt x="979" y="430"/>
                    </a:lnTo>
                    <a:lnTo>
                      <a:pt x="981" y="435"/>
                    </a:lnTo>
                    <a:lnTo>
                      <a:pt x="981" y="438"/>
                    </a:lnTo>
                    <a:lnTo>
                      <a:pt x="980" y="442"/>
                    </a:lnTo>
                    <a:lnTo>
                      <a:pt x="977" y="445"/>
                    </a:lnTo>
                    <a:lnTo>
                      <a:pt x="970" y="449"/>
                    </a:lnTo>
                    <a:lnTo>
                      <a:pt x="970" y="449"/>
                    </a:lnTo>
                    <a:lnTo>
                      <a:pt x="962" y="451"/>
                    </a:lnTo>
                    <a:lnTo>
                      <a:pt x="957" y="454"/>
                    </a:lnTo>
                    <a:lnTo>
                      <a:pt x="954" y="458"/>
                    </a:lnTo>
                    <a:lnTo>
                      <a:pt x="954" y="462"/>
                    </a:lnTo>
                    <a:lnTo>
                      <a:pt x="954" y="467"/>
                    </a:lnTo>
                    <a:lnTo>
                      <a:pt x="957" y="473"/>
                    </a:lnTo>
                    <a:lnTo>
                      <a:pt x="962" y="479"/>
                    </a:lnTo>
                    <a:lnTo>
                      <a:pt x="970" y="484"/>
                    </a:lnTo>
                    <a:lnTo>
                      <a:pt x="970" y="484"/>
                    </a:lnTo>
                    <a:lnTo>
                      <a:pt x="980" y="497"/>
                    </a:lnTo>
                    <a:lnTo>
                      <a:pt x="988" y="507"/>
                    </a:lnTo>
                    <a:lnTo>
                      <a:pt x="995" y="517"/>
                    </a:lnTo>
                    <a:lnTo>
                      <a:pt x="1000" y="521"/>
                    </a:lnTo>
                    <a:lnTo>
                      <a:pt x="1007" y="526"/>
                    </a:lnTo>
                    <a:lnTo>
                      <a:pt x="1007" y="526"/>
                    </a:lnTo>
                    <a:lnTo>
                      <a:pt x="1014" y="530"/>
                    </a:lnTo>
                    <a:lnTo>
                      <a:pt x="1019" y="536"/>
                    </a:lnTo>
                    <a:lnTo>
                      <a:pt x="1024" y="542"/>
                    </a:lnTo>
                    <a:lnTo>
                      <a:pt x="1029" y="548"/>
                    </a:lnTo>
                    <a:lnTo>
                      <a:pt x="1034" y="558"/>
                    </a:lnTo>
                    <a:lnTo>
                      <a:pt x="1035" y="563"/>
                    </a:lnTo>
                    <a:lnTo>
                      <a:pt x="1035" y="563"/>
                    </a:lnTo>
                    <a:lnTo>
                      <a:pt x="1016" y="579"/>
                    </a:lnTo>
                    <a:lnTo>
                      <a:pt x="996" y="597"/>
                    </a:lnTo>
                    <a:lnTo>
                      <a:pt x="978" y="618"/>
                    </a:lnTo>
                    <a:lnTo>
                      <a:pt x="969" y="629"/>
                    </a:lnTo>
                    <a:lnTo>
                      <a:pt x="961" y="641"/>
                    </a:lnTo>
                    <a:lnTo>
                      <a:pt x="954" y="652"/>
                    </a:lnTo>
                    <a:lnTo>
                      <a:pt x="947" y="665"/>
                    </a:lnTo>
                    <a:lnTo>
                      <a:pt x="940" y="679"/>
                    </a:lnTo>
                    <a:lnTo>
                      <a:pt x="935" y="691"/>
                    </a:lnTo>
                    <a:lnTo>
                      <a:pt x="931" y="705"/>
                    </a:lnTo>
                    <a:lnTo>
                      <a:pt x="926" y="720"/>
                    </a:lnTo>
                    <a:lnTo>
                      <a:pt x="924" y="734"/>
                    </a:lnTo>
                    <a:lnTo>
                      <a:pt x="922" y="749"/>
                    </a:lnTo>
                    <a:lnTo>
                      <a:pt x="922" y="749"/>
                    </a:lnTo>
                    <a:lnTo>
                      <a:pt x="923" y="754"/>
                    </a:lnTo>
                    <a:lnTo>
                      <a:pt x="925" y="757"/>
                    </a:lnTo>
                    <a:lnTo>
                      <a:pt x="927" y="759"/>
                    </a:lnTo>
                    <a:lnTo>
                      <a:pt x="931" y="762"/>
                    </a:lnTo>
                    <a:lnTo>
                      <a:pt x="934" y="763"/>
                    </a:lnTo>
                    <a:lnTo>
                      <a:pt x="939" y="763"/>
                    </a:lnTo>
                    <a:lnTo>
                      <a:pt x="947" y="763"/>
                    </a:lnTo>
                    <a:lnTo>
                      <a:pt x="957" y="762"/>
                    </a:lnTo>
                    <a:lnTo>
                      <a:pt x="968" y="758"/>
                    </a:lnTo>
                    <a:lnTo>
                      <a:pt x="978" y="756"/>
                    </a:lnTo>
                    <a:lnTo>
                      <a:pt x="989" y="755"/>
                    </a:lnTo>
                    <a:lnTo>
                      <a:pt x="999" y="754"/>
                    </a:lnTo>
                    <a:lnTo>
                      <a:pt x="1008" y="756"/>
                    </a:lnTo>
                    <a:lnTo>
                      <a:pt x="1011" y="757"/>
                    </a:lnTo>
                    <a:lnTo>
                      <a:pt x="1015" y="759"/>
                    </a:lnTo>
                    <a:lnTo>
                      <a:pt x="1018" y="763"/>
                    </a:lnTo>
                    <a:lnTo>
                      <a:pt x="1020" y="767"/>
                    </a:lnTo>
                    <a:lnTo>
                      <a:pt x="1023" y="773"/>
                    </a:lnTo>
                    <a:lnTo>
                      <a:pt x="1024" y="779"/>
                    </a:lnTo>
                    <a:lnTo>
                      <a:pt x="1025" y="787"/>
                    </a:lnTo>
                    <a:lnTo>
                      <a:pt x="1025" y="795"/>
                    </a:lnTo>
                    <a:lnTo>
                      <a:pt x="1023" y="817"/>
                    </a:lnTo>
                    <a:lnTo>
                      <a:pt x="1017" y="846"/>
                    </a:lnTo>
                    <a:lnTo>
                      <a:pt x="1017" y="846"/>
                    </a:lnTo>
                    <a:lnTo>
                      <a:pt x="1004" y="900"/>
                    </a:lnTo>
                    <a:lnTo>
                      <a:pt x="1001" y="920"/>
                    </a:lnTo>
                    <a:lnTo>
                      <a:pt x="999" y="940"/>
                    </a:lnTo>
                    <a:lnTo>
                      <a:pt x="996" y="960"/>
                    </a:lnTo>
                    <a:lnTo>
                      <a:pt x="995" y="980"/>
                    </a:lnTo>
                    <a:lnTo>
                      <a:pt x="995" y="1032"/>
                    </a:lnTo>
                    <a:lnTo>
                      <a:pt x="995" y="1032"/>
                    </a:lnTo>
                    <a:lnTo>
                      <a:pt x="996" y="1045"/>
                    </a:lnTo>
                    <a:lnTo>
                      <a:pt x="999" y="1057"/>
                    </a:lnTo>
                    <a:lnTo>
                      <a:pt x="1001" y="1069"/>
                    </a:lnTo>
                    <a:lnTo>
                      <a:pt x="1006" y="1078"/>
                    </a:lnTo>
                    <a:lnTo>
                      <a:pt x="1010" y="1087"/>
                    </a:lnTo>
                    <a:lnTo>
                      <a:pt x="1015" y="1096"/>
                    </a:lnTo>
                    <a:lnTo>
                      <a:pt x="1025" y="1111"/>
                    </a:lnTo>
                    <a:lnTo>
                      <a:pt x="1033" y="1123"/>
                    </a:lnTo>
                    <a:lnTo>
                      <a:pt x="1037" y="1129"/>
                    </a:lnTo>
                    <a:lnTo>
                      <a:pt x="1039" y="1133"/>
                    </a:lnTo>
                    <a:lnTo>
                      <a:pt x="1039" y="1138"/>
                    </a:lnTo>
                    <a:lnTo>
                      <a:pt x="1039" y="1141"/>
                    </a:lnTo>
                    <a:lnTo>
                      <a:pt x="1037" y="1146"/>
                    </a:lnTo>
                    <a:lnTo>
                      <a:pt x="1032" y="1149"/>
                    </a:lnTo>
                    <a:lnTo>
                      <a:pt x="1032" y="1149"/>
                    </a:lnTo>
                    <a:lnTo>
                      <a:pt x="1022" y="1157"/>
                    </a:lnTo>
                    <a:lnTo>
                      <a:pt x="1012" y="1167"/>
                    </a:lnTo>
                    <a:lnTo>
                      <a:pt x="1004" y="1177"/>
                    </a:lnTo>
                    <a:lnTo>
                      <a:pt x="996" y="1189"/>
                    </a:lnTo>
                    <a:lnTo>
                      <a:pt x="984" y="1213"/>
                    </a:lnTo>
                    <a:lnTo>
                      <a:pt x="970" y="1236"/>
                    </a:lnTo>
                    <a:lnTo>
                      <a:pt x="963" y="1246"/>
                    </a:lnTo>
                    <a:lnTo>
                      <a:pt x="955" y="1255"/>
                    </a:lnTo>
                    <a:lnTo>
                      <a:pt x="946" y="1264"/>
                    </a:lnTo>
                    <a:lnTo>
                      <a:pt x="935" y="1271"/>
                    </a:lnTo>
                    <a:lnTo>
                      <a:pt x="924" y="1276"/>
                    </a:lnTo>
                    <a:lnTo>
                      <a:pt x="910" y="1279"/>
                    </a:lnTo>
                    <a:lnTo>
                      <a:pt x="895" y="1279"/>
                    </a:lnTo>
                    <a:lnTo>
                      <a:pt x="878" y="1278"/>
                    </a:lnTo>
                    <a:lnTo>
                      <a:pt x="878" y="1278"/>
                    </a:lnTo>
                    <a:lnTo>
                      <a:pt x="859" y="1275"/>
                    </a:lnTo>
                    <a:lnTo>
                      <a:pt x="844" y="1270"/>
                    </a:lnTo>
                    <a:lnTo>
                      <a:pt x="820" y="1262"/>
                    </a:lnTo>
                    <a:lnTo>
                      <a:pt x="809" y="1258"/>
                    </a:lnTo>
                    <a:lnTo>
                      <a:pt x="797" y="1255"/>
                    </a:lnTo>
                    <a:lnTo>
                      <a:pt x="786" y="1253"/>
                    </a:lnTo>
                    <a:lnTo>
                      <a:pt x="772" y="1252"/>
                    </a:lnTo>
                    <a:lnTo>
                      <a:pt x="772" y="1252"/>
                    </a:lnTo>
                    <a:lnTo>
                      <a:pt x="767" y="1252"/>
                    </a:lnTo>
                    <a:lnTo>
                      <a:pt x="763" y="1253"/>
                    </a:lnTo>
                    <a:lnTo>
                      <a:pt x="754" y="1258"/>
                    </a:lnTo>
                    <a:lnTo>
                      <a:pt x="745" y="1263"/>
                    </a:lnTo>
                    <a:lnTo>
                      <a:pt x="736" y="1271"/>
                    </a:lnTo>
                    <a:lnTo>
                      <a:pt x="727" y="1278"/>
                    </a:lnTo>
                    <a:lnTo>
                      <a:pt x="717" y="1285"/>
                    </a:lnTo>
                    <a:lnTo>
                      <a:pt x="708" y="1290"/>
                    </a:lnTo>
                    <a:lnTo>
                      <a:pt x="703" y="1291"/>
                    </a:lnTo>
                    <a:lnTo>
                      <a:pt x="698" y="1292"/>
                    </a:lnTo>
                    <a:lnTo>
                      <a:pt x="698" y="1292"/>
                    </a:lnTo>
                    <a:lnTo>
                      <a:pt x="689" y="1294"/>
                    </a:lnTo>
                    <a:lnTo>
                      <a:pt x="679" y="1294"/>
                    </a:lnTo>
                    <a:lnTo>
                      <a:pt x="668" y="1293"/>
                    </a:lnTo>
                    <a:lnTo>
                      <a:pt x="658" y="1292"/>
                    </a:lnTo>
                    <a:lnTo>
                      <a:pt x="636" y="1286"/>
                    </a:lnTo>
                    <a:lnTo>
                      <a:pt x="615" y="1282"/>
                    </a:lnTo>
                    <a:lnTo>
                      <a:pt x="595" y="1277"/>
                    </a:lnTo>
                    <a:lnTo>
                      <a:pt x="587" y="1277"/>
                    </a:lnTo>
                    <a:lnTo>
                      <a:pt x="577" y="1277"/>
                    </a:lnTo>
                    <a:lnTo>
                      <a:pt x="571" y="1278"/>
                    </a:lnTo>
                    <a:lnTo>
                      <a:pt x="564" y="1282"/>
                    </a:lnTo>
                    <a:lnTo>
                      <a:pt x="558" y="1286"/>
                    </a:lnTo>
                    <a:lnTo>
                      <a:pt x="554" y="1292"/>
                    </a:lnTo>
                    <a:lnTo>
                      <a:pt x="554" y="1292"/>
                    </a:lnTo>
                    <a:lnTo>
                      <a:pt x="548" y="1309"/>
                    </a:lnTo>
                    <a:lnTo>
                      <a:pt x="538" y="1329"/>
                    </a:lnTo>
                    <a:lnTo>
                      <a:pt x="526" y="1350"/>
                    </a:lnTo>
                    <a:lnTo>
                      <a:pt x="511" y="1373"/>
                    </a:lnTo>
                    <a:lnTo>
                      <a:pt x="493" y="1398"/>
                    </a:lnTo>
                    <a:lnTo>
                      <a:pt x="474" y="1422"/>
                    </a:lnTo>
                    <a:lnTo>
                      <a:pt x="451" y="1447"/>
                    </a:lnTo>
                    <a:lnTo>
                      <a:pt x="427" y="1473"/>
                    </a:lnTo>
                    <a:lnTo>
                      <a:pt x="399" y="1496"/>
                    </a:lnTo>
                    <a:lnTo>
                      <a:pt x="369" y="1519"/>
                    </a:lnTo>
                    <a:lnTo>
                      <a:pt x="354" y="1529"/>
                    </a:lnTo>
                    <a:lnTo>
                      <a:pt x="338" y="1540"/>
                    </a:lnTo>
                    <a:lnTo>
                      <a:pt x="321" y="1549"/>
                    </a:lnTo>
                    <a:lnTo>
                      <a:pt x="304" y="1558"/>
                    </a:lnTo>
                    <a:lnTo>
                      <a:pt x="286" y="1566"/>
                    </a:lnTo>
                    <a:lnTo>
                      <a:pt x="268" y="1573"/>
                    </a:lnTo>
                    <a:lnTo>
                      <a:pt x="250" y="1580"/>
                    </a:lnTo>
                    <a:lnTo>
                      <a:pt x="230" y="1586"/>
                    </a:lnTo>
                    <a:lnTo>
                      <a:pt x="209" y="1590"/>
                    </a:lnTo>
                    <a:lnTo>
                      <a:pt x="190" y="1594"/>
                    </a:lnTo>
                    <a:lnTo>
                      <a:pt x="168" y="1596"/>
                    </a:lnTo>
                    <a:lnTo>
                      <a:pt x="147" y="1597"/>
                    </a:lnTo>
                    <a:lnTo>
                      <a:pt x="147" y="1597"/>
                    </a:lnTo>
                    <a:lnTo>
                      <a:pt x="124" y="1597"/>
                    </a:lnTo>
                    <a:lnTo>
                      <a:pt x="103" y="1595"/>
                    </a:lnTo>
                    <a:lnTo>
                      <a:pt x="86" y="1591"/>
                    </a:lnTo>
                    <a:lnTo>
                      <a:pt x="70" y="1588"/>
                    </a:lnTo>
                    <a:lnTo>
                      <a:pt x="56" y="1582"/>
                    </a:lnTo>
                    <a:lnTo>
                      <a:pt x="44" y="1575"/>
                    </a:lnTo>
                    <a:lnTo>
                      <a:pt x="33" y="1569"/>
                    </a:lnTo>
                    <a:lnTo>
                      <a:pt x="25" y="1561"/>
                    </a:lnTo>
                    <a:lnTo>
                      <a:pt x="18" y="1554"/>
                    </a:lnTo>
                    <a:lnTo>
                      <a:pt x="12" y="1548"/>
                    </a:lnTo>
                    <a:lnTo>
                      <a:pt x="4" y="1536"/>
                    </a:lnTo>
                    <a:lnTo>
                      <a:pt x="1" y="1527"/>
                    </a:lnTo>
                    <a:lnTo>
                      <a:pt x="0" y="1523"/>
                    </a:lnTo>
                    <a:lnTo>
                      <a:pt x="0" y="1523"/>
                    </a:lnTo>
                    <a:lnTo>
                      <a:pt x="2" y="1516"/>
                    </a:lnTo>
                    <a:lnTo>
                      <a:pt x="4" y="1510"/>
                    </a:lnTo>
                    <a:lnTo>
                      <a:pt x="8" y="1503"/>
                    </a:lnTo>
                    <a:lnTo>
                      <a:pt x="12" y="1497"/>
                    </a:lnTo>
                    <a:lnTo>
                      <a:pt x="22" y="1485"/>
                    </a:lnTo>
                    <a:lnTo>
                      <a:pt x="32" y="1474"/>
                    </a:lnTo>
                    <a:lnTo>
                      <a:pt x="42" y="1464"/>
                    </a:lnTo>
                    <a:lnTo>
                      <a:pt x="52" y="1452"/>
                    </a:lnTo>
                    <a:lnTo>
                      <a:pt x="56" y="1445"/>
                    </a:lnTo>
                    <a:lnTo>
                      <a:pt x="59" y="1439"/>
                    </a:lnTo>
                    <a:lnTo>
                      <a:pt x="61" y="1432"/>
                    </a:lnTo>
                    <a:lnTo>
                      <a:pt x="62" y="1424"/>
                    </a:lnTo>
                    <a:lnTo>
                      <a:pt x="62" y="1424"/>
                    </a:lnTo>
                    <a:lnTo>
                      <a:pt x="49" y="1422"/>
                    </a:lnTo>
                    <a:lnTo>
                      <a:pt x="40" y="1421"/>
                    </a:lnTo>
                    <a:lnTo>
                      <a:pt x="31" y="1419"/>
                    </a:lnTo>
                    <a:lnTo>
                      <a:pt x="22" y="1415"/>
                    </a:lnTo>
                    <a:lnTo>
                      <a:pt x="14" y="1411"/>
                    </a:lnTo>
                    <a:lnTo>
                      <a:pt x="11" y="1407"/>
                    </a:lnTo>
                    <a:lnTo>
                      <a:pt x="9" y="1404"/>
                    </a:lnTo>
                    <a:lnTo>
                      <a:pt x="8" y="1400"/>
                    </a:lnTo>
                    <a:lnTo>
                      <a:pt x="7" y="1396"/>
                    </a:lnTo>
                    <a:lnTo>
                      <a:pt x="7" y="1396"/>
                    </a:lnTo>
                    <a:lnTo>
                      <a:pt x="8" y="1386"/>
                    </a:lnTo>
                    <a:lnTo>
                      <a:pt x="10" y="1378"/>
                    </a:lnTo>
                    <a:lnTo>
                      <a:pt x="14" y="1370"/>
                    </a:lnTo>
                    <a:lnTo>
                      <a:pt x="17" y="1363"/>
                    </a:lnTo>
                    <a:lnTo>
                      <a:pt x="27" y="1350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0" y="1331"/>
                    </a:lnTo>
                    <a:lnTo>
                      <a:pt x="23" y="1324"/>
                    </a:lnTo>
                    <a:lnTo>
                      <a:pt x="19" y="1320"/>
                    </a:lnTo>
                    <a:lnTo>
                      <a:pt x="17" y="1315"/>
                    </a:lnTo>
                    <a:lnTo>
                      <a:pt x="15" y="1311"/>
                    </a:lnTo>
                    <a:lnTo>
                      <a:pt x="15" y="1304"/>
                    </a:lnTo>
                    <a:lnTo>
                      <a:pt x="15" y="1304"/>
                    </a:lnTo>
                    <a:lnTo>
                      <a:pt x="15" y="1300"/>
                    </a:lnTo>
                    <a:lnTo>
                      <a:pt x="16" y="1297"/>
                    </a:lnTo>
                    <a:lnTo>
                      <a:pt x="18" y="1293"/>
                    </a:lnTo>
                    <a:lnTo>
                      <a:pt x="22" y="1290"/>
                    </a:lnTo>
                    <a:lnTo>
                      <a:pt x="29" y="1285"/>
                    </a:lnTo>
                    <a:lnTo>
                      <a:pt x="38" y="1283"/>
                    </a:lnTo>
                    <a:lnTo>
                      <a:pt x="49" y="1281"/>
                    </a:lnTo>
                    <a:lnTo>
                      <a:pt x="61" y="1278"/>
                    </a:lnTo>
                    <a:lnTo>
                      <a:pt x="84" y="1278"/>
                    </a:lnTo>
                    <a:lnTo>
                      <a:pt x="84" y="1278"/>
                    </a:lnTo>
                    <a:lnTo>
                      <a:pt x="90" y="1277"/>
                    </a:lnTo>
                    <a:lnTo>
                      <a:pt x="95" y="1276"/>
                    </a:lnTo>
                    <a:lnTo>
                      <a:pt x="100" y="1274"/>
                    </a:lnTo>
                    <a:lnTo>
                      <a:pt x="103" y="1271"/>
                    </a:lnTo>
                    <a:lnTo>
                      <a:pt x="110" y="1263"/>
                    </a:lnTo>
                    <a:lnTo>
                      <a:pt x="116" y="1255"/>
                    </a:lnTo>
                    <a:lnTo>
                      <a:pt x="122" y="1247"/>
                    </a:lnTo>
                    <a:lnTo>
                      <a:pt x="129" y="1240"/>
                    </a:lnTo>
                    <a:lnTo>
                      <a:pt x="133" y="1238"/>
                    </a:lnTo>
                    <a:lnTo>
                      <a:pt x="138" y="1236"/>
                    </a:lnTo>
                    <a:lnTo>
                      <a:pt x="144" y="1235"/>
                    </a:lnTo>
                    <a:lnTo>
                      <a:pt x="151" y="1233"/>
                    </a:lnTo>
                    <a:lnTo>
                      <a:pt x="151" y="1233"/>
                    </a:lnTo>
                    <a:lnTo>
                      <a:pt x="168" y="1235"/>
                    </a:lnTo>
                    <a:lnTo>
                      <a:pt x="184" y="1233"/>
                    </a:lnTo>
                    <a:lnTo>
                      <a:pt x="192" y="1232"/>
                    </a:lnTo>
                    <a:lnTo>
                      <a:pt x="200" y="1230"/>
                    </a:lnTo>
                    <a:lnTo>
                      <a:pt x="207" y="1228"/>
                    </a:lnTo>
                    <a:lnTo>
                      <a:pt x="213" y="1223"/>
                    </a:lnTo>
                    <a:lnTo>
                      <a:pt x="213" y="1223"/>
                    </a:lnTo>
                    <a:lnTo>
                      <a:pt x="216" y="1218"/>
                    </a:lnTo>
                    <a:lnTo>
                      <a:pt x="217" y="1214"/>
                    </a:lnTo>
                    <a:lnTo>
                      <a:pt x="218" y="1208"/>
                    </a:lnTo>
                    <a:lnTo>
                      <a:pt x="218" y="1203"/>
                    </a:lnTo>
                    <a:lnTo>
                      <a:pt x="218" y="1198"/>
                    </a:lnTo>
                    <a:lnTo>
                      <a:pt x="220" y="1193"/>
                    </a:lnTo>
                    <a:lnTo>
                      <a:pt x="221" y="1187"/>
                    </a:lnTo>
                    <a:lnTo>
                      <a:pt x="224" y="1182"/>
                    </a:lnTo>
                    <a:lnTo>
                      <a:pt x="224" y="1182"/>
                    </a:lnTo>
                    <a:lnTo>
                      <a:pt x="248" y="1159"/>
                    </a:lnTo>
                    <a:lnTo>
                      <a:pt x="260" y="1147"/>
                    </a:lnTo>
                    <a:lnTo>
                      <a:pt x="269" y="1137"/>
                    </a:lnTo>
                    <a:lnTo>
                      <a:pt x="277" y="1124"/>
                    </a:lnTo>
                    <a:lnTo>
                      <a:pt x="285" y="1110"/>
                    </a:lnTo>
                    <a:lnTo>
                      <a:pt x="292" y="1093"/>
                    </a:lnTo>
                    <a:lnTo>
                      <a:pt x="298" y="1072"/>
                    </a:lnTo>
                    <a:lnTo>
                      <a:pt x="298" y="1072"/>
                    </a:lnTo>
                    <a:lnTo>
                      <a:pt x="305" y="1071"/>
                    </a:lnTo>
                    <a:lnTo>
                      <a:pt x="313" y="1070"/>
                    </a:lnTo>
                    <a:lnTo>
                      <a:pt x="320" y="1068"/>
                    </a:lnTo>
                    <a:lnTo>
                      <a:pt x="327" y="1065"/>
                    </a:lnTo>
                    <a:lnTo>
                      <a:pt x="340" y="1059"/>
                    </a:lnTo>
                    <a:lnTo>
                      <a:pt x="353" y="1049"/>
                    </a:lnTo>
                    <a:lnTo>
                      <a:pt x="366" y="1039"/>
                    </a:lnTo>
                    <a:lnTo>
                      <a:pt x="377" y="1027"/>
                    </a:lnTo>
                    <a:lnTo>
                      <a:pt x="396" y="1007"/>
                    </a:lnTo>
                    <a:lnTo>
                      <a:pt x="396" y="1007"/>
                    </a:lnTo>
                    <a:lnTo>
                      <a:pt x="414" y="992"/>
                    </a:lnTo>
                    <a:lnTo>
                      <a:pt x="423" y="985"/>
                    </a:lnTo>
                    <a:lnTo>
                      <a:pt x="430" y="977"/>
                    </a:lnTo>
                    <a:lnTo>
                      <a:pt x="436" y="969"/>
                    </a:lnTo>
                    <a:lnTo>
                      <a:pt x="441" y="958"/>
                    </a:lnTo>
                    <a:lnTo>
                      <a:pt x="444" y="947"/>
                    </a:lnTo>
                    <a:lnTo>
                      <a:pt x="444" y="933"/>
                    </a:lnTo>
                    <a:lnTo>
                      <a:pt x="444" y="933"/>
                    </a:lnTo>
                    <a:lnTo>
                      <a:pt x="444" y="924"/>
                    </a:lnTo>
                    <a:lnTo>
                      <a:pt x="442" y="916"/>
                    </a:lnTo>
                    <a:lnTo>
                      <a:pt x="438" y="909"/>
                    </a:lnTo>
                    <a:lnTo>
                      <a:pt x="434" y="903"/>
                    </a:lnTo>
                    <a:lnTo>
                      <a:pt x="429" y="897"/>
                    </a:lnTo>
                    <a:lnTo>
                      <a:pt x="423" y="892"/>
                    </a:lnTo>
                    <a:lnTo>
                      <a:pt x="412" y="882"/>
                    </a:lnTo>
                    <a:lnTo>
                      <a:pt x="399" y="873"/>
                    </a:lnTo>
                    <a:lnTo>
                      <a:pt x="393" y="869"/>
                    </a:lnTo>
                    <a:lnTo>
                      <a:pt x="389" y="864"/>
                    </a:lnTo>
                    <a:lnTo>
                      <a:pt x="384" y="858"/>
                    </a:lnTo>
                    <a:lnTo>
                      <a:pt x="381" y="853"/>
                    </a:lnTo>
                    <a:lnTo>
                      <a:pt x="378" y="846"/>
                    </a:lnTo>
                    <a:lnTo>
                      <a:pt x="378" y="838"/>
                    </a:lnTo>
                    <a:lnTo>
                      <a:pt x="378" y="838"/>
                    </a:lnTo>
                    <a:lnTo>
                      <a:pt x="378" y="833"/>
                    </a:lnTo>
                    <a:lnTo>
                      <a:pt x="380" y="828"/>
                    </a:lnTo>
                    <a:lnTo>
                      <a:pt x="381" y="825"/>
                    </a:lnTo>
                    <a:lnTo>
                      <a:pt x="383" y="823"/>
                    </a:lnTo>
                    <a:lnTo>
                      <a:pt x="389" y="817"/>
                    </a:lnTo>
                    <a:lnTo>
                      <a:pt x="396" y="812"/>
                    </a:lnTo>
                    <a:lnTo>
                      <a:pt x="411" y="804"/>
                    </a:lnTo>
                    <a:lnTo>
                      <a:pt x="418" y="800"/>
                    </a:lnTo>
                    <a:lnTo>
                      <a:pt x="422" y="794"/>
                    </a:lnTo>
                    <a:lnTo>
                      <a:pt x="422" y="794"/>
                    </a:lnTo>
                    <a:lnTo>
                      <a:pt x="430" y="774"/>
                    </a:lnTo>
                    <a:lnTo>
                      <a:pt x="439" y="752"/>
                    </a:lnTo>
                    <a:lnTo>
                      <a:pt x="449" y="731"/>
                    </a:lnTo>
                    <a:lnTo>
                      <a:pt x="458" y="708"/>
                    </a:lnTo>
                    <a:lnTo>
                      <a:pt x="469" y="687"/>
                    </a:lnTo>
                    <a:lnTo>
                      <a:pt x="481" y="667"/>
                    </a:lnTo>
                    <a:lnTo>
                      <a:pt x="488" y="659"/>
                    </a:lnTo>
                    <a:lnTo>
                      <a:pt x="495" y="651"/>
                    </a:lnTo>
                    <a:lnTo>
                      <a:pt x="503" y="644"/>
                    </a:lnTo>
                    <a:lnTo>
                      <a:pt x="511" y="640"/>
                    </a:lnTo>
                    <a:lnTo>
                      <a:pt x="511" y="640"/>
                    </a:lnTo>
                    <a:lnTo>
                      <a:pt x="519" y="634"/>
                    </a:lnTo>
                    <a:lnTo>
                      <a:pt x="528" y="629"/>
                    </a:lnTo>
                    <a:lnTo>
                      <a:pt x="536" y="625"/>
                    </a:lnTo>
                    <a:lnTo>
                      <a:pt x="544" y="619"/>
                    </a:lnTo>
                    <a:lnTo>
                      <a:pt x="552" y="612"/>
                    </a:lnTo>
                    <a:lnTo>
                      <a:pt x="557" y="603"/>
                    </a:lnTo>
                    <a:lnTo>
                      <a:pt x="559" y="598"/>
                    </a:lnTo>
                    <a:lnTo>
                      <a:pt x="560" y="591"/>
                    </a:lnTo>
                    <a:lnTo>
                      <a:pt x="561" y="584"/>
                    </a:lnTo>
                    <a:lnTo>
                      <a:pt x="563" y="578"/>
                    </a:lnTo>
                    <a:lnTo>
                      <a:pt x="563" y="578"/>
                    </a:lnTo>
                    <a:lnTo>
                      <a:pt x="561" y="567"/>
                    </a:lnTo>
                    <a:lnTo>
                      <a:pt x="558" y="559"/>
                    </a:lnTo>
                    <a:lnTo>
                      <a:pt x="553" y="552"/>
                    </a:lnTo>
                    <a:lnTo>
                      <a:pt x="549" y="545"/>
                    </a:lnTo>
                    <a:lnTo>
                      <a:pt x="542" y="541"/>
                    </a:lnTo>
                    <a:lnTo>
                      <a:pt x="534" y="535"/>
                    </a:lnTo>
                    <a:lnTo>
                      <a:pt x="518" y="526"/>
                    </a:lnTo>
                    <a:lnTo>
                      <a:pt x="518" y="526"/>
                    </a:lnTo>
                    <a:lnTo>
                      <a:pt x="508" y="519"/>
                    </a:lnTo>
                    <a:lnTo>
                      <a:pt x="500" y="515"/>
                    </a:lnTo>
                    <a:lnTo>
                      <a:pt x="492" y="513"/>
                    </a:lnTo>
                    <a:lnTo>
                      <a:pt x="484" y="512"/>
                    </a:lnTo>
                    <a:lnTo>
                      <a:pt x="466" y="512"/>
                    </a:lnTo>
                    <a:lnTo>
                      <a:pt x="456" y="511"/>
                    </a:lnTo>
                    <a:lnTo>
                      <a:pt x="444" y="507"/>
                    </a:lnTo>
                    <a:lnTo>
                      <a:pt x="444" y="507"/>
                    </a:lnTo>
                    <a:lnTo>
                      <a:pt x="431" y="479"/>
                    </a:lnTo>
                    <a:lnTo>
                      <a:pt x="421" y="456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06" y="420"/>
                    </a:lnTo>
                    <a:lnTo>
                      <a:pt x="396" y="403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66" y="359"/>
                    </a:lnTo>
                    <a:lnTo>
                      <a:pt x="360" y="353"/>
                    </a:lnTo>
                    <a:lnTo>
                      <a:pt x="357" y="350"/>
                    </a:lnTo>
                    <a:lnTo>
                      <a:pt x="354" y="345"/>
                    </a:lnTo>
                    <a:lnTo>
                      <a:pt x="353" y="340"/>
                    </a:lnTo>
                    <a:lnTo>
                      <a:pt x="352" y="335"/>
                    </a:lnTo>
                    <a:lnTo>
                      <a:pt x="352" y="335"/>
                    </a:lnTo>
                    <a:lnTo>
                      <a:pt x="352" y="322"/>
                    </a:lnTo>
                    <a:lnTo>
                      <a:pt x="353" y="311"/>
                    </a:lnTo>
                    <a:lnTo>
                      <a:pt x="354" y="306"/>
                    </a:lnTo>
                    <a:lnTo>
                      <a:pt x="357" y="301"/>
                    </a:lnTo>
                    <a:lnTo>
                      <a:pt x="361" y="299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73" y="298"/>
                    </a:lnTo>
                    <a:lnTo>
                      <a:pt x="378" y="300"/>
                    </a:lnTo>
                    <a:lnTo>
                      <a:pt x="388" y="305"/>
                    </a:lnTo>
                    <a:lnTo>
                      <a:pt x="392" y="308"/>
                    </a:lnTo>
                    <a:lnTo>
                      <a:pt x="398" y="311"/>
                    </a:lnTo>
                    <a:lnTo>
                      <a:pt x="404" y="312"/>
                    </a:lnTo>
                    <a:lnTo>
                      <a:pt x="411" y="313"/>
                    </a:lnTo>
                    <a:lnTo>
                      <a:pt x="411" y="313"/>
                    </a:lnTo>
                    <a:lnTo>
                      <a:pt x="419" y="312"/>
                    </a:lnTo>
                    <a:lnTo>
                      <a:pt x="424" y="311"/>
                    </a:lnTo>
                    <a:lnTo>
                      <a:pt x="431" y="307"/>
                    </a:lnTo>
                    <a:lnTo>
                      <a:pt x="436" y="305"/>
                    </a:lnTo>
                    <a:lnTo>
                      <a:pt x="446" y="296"/>
                    </a:lnTo>
                    <a:lnTo>
                      <a:pt x="456" y="285"/>
                    </a:lnTo>
                    <a:lnTo>
                      <a:pt x="464" y="275"/>
                    </a:lnTo>
                    <a:lnTo>
                      <a:pt x="472" y="266"/>
                    </a:lnTo>
                    <a:lnTo>
                      <a:pt x="480" y="259"/>
                    </a:lnTo>
                    <a:lnTo>
                      <a:pt x="484" y="255"/>
                    </a:lnTo>
                    <a:lnTo>
                      <a:pt x="489" y="254"/>
                    </a:lnTo>
                    <a:lnTo>
                      <a:pt x="489" y="254"/>
                    </a:lnTo>
                    <a:lnTo>
                      <a:pt x="482" y="233"/>
                    </a:lnTo>
                    <a:lnTo>
                      <a:pt x="479" y="224"/>
                    </a:lnTo>
                    <a:lnTo>
                      <a:pt x="477" y="216"/>
                    </a:lnTo>
                    <a:lnTo>
                      <a:pt x="477" y="216"/>
                    </a:lnTo>
                    <a:lnTo>
                      <a:pt x="477" y="212"/>
                    </a:lnTo>
                    <a:lnTo>
                      <a:pt x="479" y="208"/>
                    </a:lnTo>
                    <a:lnTo>
                      <a:pt x="482" y="202"/>
                    </a:lnTo>
                    <a:lnTo>
                      <a:pt x="485" y="198"/>
                    </a:lnTo>
                    <a:lnTo>
                      <a:pt x="489" y="191"/>
                    </a:lnTo>
                    <a:lnTo>
                      <a:pt x="489" y="191"/>
                    </a:lnTo>
                    <a:lnTo>
                      <a:pt x="462" y="185"/>
                    </a:lnTo>
                    <a:lnTo>
                      <a:pt x="451" y="183"/>
                    </a:lnTo>
                    <a:lnTo>
                      <a:pt x="439" y="179"/>
                    </a:lnTo>
                    <a:lnTo>
                      <a:pt x="429" y="175"/>
                    </a:lnTo>
                    <a:lnTo>
                      <a:pt x="426" y="171"/>
                    </a:lnTo>
                    <a:lnTo>
                      <a:pt x="422" y="168"/>
                    </a:lnTo>
                    <a:lnTo>
                      <a:pt x="419" y="164"/>
                    </a:lnTo>
                    <a:lnTo>
                      <a:pt x="416" y="161"/>
                    </a:lnTo>
                    <a:lnTo>
                      <a:pt x="415" y="156"/>
                    </a:lnTo>
                    <a:lnTo>
                      <a:pt x="415" y="151"/>
                    </a:lnTo>
                    <a:lnTo>
                      <a:pt x="415" y="151"/>
                    </a:lnTo>
                    <a:lnTo>
                      <a:pt x="415" y="52"/>
                    </a:lnTo>
                    <a:lnTo>
                      <a:pt x="415" y="52"/>
                    </a:lnTo>
                    <a:lnTo>
                      <a:pt x="416" y="47"/>
                    </a:lnTo>
                    <a:lnTo>
                      <a:pt x="419" y="42"/>
                    </a:lnTo>
                    <a:lnTo>
                      <a:pt x="422" y="40"/>
                    </a:lnTo>
                    <a:lnTo>
                      <a:pt x="427" y="39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84" y="37"/>
                    </a:lnTo>
                    <a:lnTo>
                      <a:pt x="484" y="37"/>
                    </a:lnTo>
                    <a:lnTo>
                      <a:pt x="493" y="36"/>
                    </a:lnTo>
                    <a:lnTo>
                      <a:pt x="500" y="34"/>
                    </a:lnTo>
                    <a:lnTo>
                      <a:pt x="507" y="31"/>
                    </a:lnTo>
                    <a:lnTo>
                      <a:pt x="513" y="27"/>
                    </a:lnTo>
                    <a:lnTo>
                      <a:pt x="525" y="18"/>
                    </a:lnTo>
                    <a:lnTo>
                      <a:pt x="536" y="7"/>
                    </a:lnTo>
                    <a:lnTo>
                      <a:pt x="536" y="7"/>
                    </a:lnTo>
                    <a:lnTo>
                      <a:pt x="521" y="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 56">
                <a:extLst>
                  <a:ext uri="{FF2B5EF4-FFF2-40B4-BE49-F238E27FC236}">
                    <a16:creationId xmlns:a16="http://schemas.microsoft.com/office/drawing/2014/main" xmlns="" id="{9F8325BC-4D8F-4D78-A310-8A64DD12D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327" y="2199057"/>
                <a:ext cx="230386" cy="366163"/>
              </a:xfrm>
              <a:custGeom>
                <a:avLst/>
                <a:gdLst/>
                <a:ahLst/>
                <a:cxnLst>
                  <a:cxn ang="0">
                    <a:pos x="484" y="65"/>
                  </a:cxn>
                  <a:cxn ang="0">
                    <a:pos x="472" y="106"/>
                  </a:cxn>
                  <a:cxn ang="0">
                    <a:pos x="459" y="140"/>
                  </a:cxn>
                  <a:cxn ang="0">
                    <a:pos x="488" y="194"/>
                  </a:cxn>
                  <a:cxn ang="0">
                    <a:pos x="505" y="286"/>
                  </a:cxn>
                  <a:cxn ang="0">
                    <a:pos x="509" y="322"/>
                  </a:cxn>
                  <a:cxn ang="0">
                    <a:pos x="479" y="386"/>
                  </a:cxn>
                  <a:cxn ang="0">
                    <a:pos x="482" y="406"/>
                  </a:cxn>
                  <a:cxn ang="0">
                    <a:pos x="486" y="430"/>
                  </a:cxn>
                  <a:cxn ang="0">
                    <a:pos x="442" y="443"/>
                  </a:cxn>
                  <a:cxn ang="0">
                    <a:pos x="415" y="454"/>
                  </a:cxn>
                  <a:cxn ang="0">
                    <a:pos x="396" y="514"/>
                  </a:cxn>
                  <a:cxn ang="0">
                    <a:pos x="374" y="560"/>
                  </a:cxn>
                  <a:cxn ang="0">
                    <a:pos x="383" y="611"/>
                  </a:cxn>
                  <a:cxn ang="0">
                    <a:pos x="404" y="665"/>
                  </a:cxn>
                  <a:cxn ang="0">
                    <a:pos x="390" y="681"/>
                  </a:cxn>
                  <a:cxn ang="0">
                    <a:pos x="357" y="740"/>
                  </a:cxn>
                  <a:cxn ang="0">
                    <a:pos x="283" y="769"/>
                  </a:cxn>
                  <a:cxn ang="0">
                    <a:pos x="238" y="789"/>
                  </a:cxn>
                  <a:cxn ang="0">
                    <a:pos x="204" y="772"/>
                  </a:cxn>
                  <a:cxn ang="0">
                    <a:pos x="173" y="769"/>
                  </a:cxn>
                  <a:cxn ang="0">
                    <a:pos x="165" y="751"/>
                  </a:cxn>
                  <a:cxn ang="0">
                    <a:pos x="190" y="732"/>
                  </a:cxn>
                  <a:cxn ang="0">
                    <a:pos x="202" y="715"/>
                  </a:cxn>
                  <a:cxn ang="0">
                    <a:pos x="168" y="708"/>
                  </a:cxn>
                  <a:cxn ang="0">
                    <a:pos x="139" y="676"/>
                  </a:cxn>
                  <a:cxn ang="0">
                    <a:pos x="113" y="690"/>
                  </a:cxn>
                  <a:cxn ang="0">
                    <a:pos x="97" y="652"/>
                  </a:cxn>
                  <a:cxn ang="0">
                    <a:pos x="77" y="635"/>
                  </a:cxn>
                  <a:cxn ang="0">
                    <a:pos x="41" y="650"/>
                  </a:cxn>
                  <a:cxn ang="0">
                    <a:pos x="7" y="639"/>
                  </a:cxn>
                  <a:cxn ang="0">
                    <a:pos x="8" y="612"/>
                  </a:cxn>
                  <a:cxn ang="0">
                    <a:pos x="32" y="566"/>
                  </a:cxn>
                  <a:cxn ang="0">
                    <a:pos x="3" y="462"/>
                  </a:cxn>
                  <a:cxn ang="0">
                    <a:pos x="15" y="423"/>
                  </a:cxn>
                  <a:cxn ang="0">
                    <a:pos x="27" y="362"/>
                  </a:cxn>
                  <a:cxn ang="0">
                    <a:pos x="54" y="351"/>
                  </a:cxn>
                  <a:cxn ang="0">
                    <a:pos x="62" y="297"/>
                  </a:cxn>
                  <a:cxn ang="0">
                    <a:pos x="104" y="274"/>
                  </a:cxn>
                  <a:cxn ang="0">
                    <a:pos x="150" y="248"/>
                  </a:cxn>
                  <a:cxn ang="0">
                    <a:pos x="130" y="191"/>
                  </a:cxn>
                  <a:cxn ang="0">
                    <a:pos x="106" y="168"/>
                  </a:cxn>
                  <a:cxn ang="0">
                    <a:pos x="91" y="180"/>
                  </a:cxn>
                  <a:cxn ang="0">
                    <a:pos x="76" y="177"/>
                  </a:cxn>
                  <a:cxn ang="0">
                    <a:pos x="72" y="149"/>
                  </a:cxn>
                  <a:cxn ang="0">
                    <a:pos x="95" y="107"/>
                  </a:cxn>
                  <a:cxn ang="0">
                    <a:pos x="99" y="59"/>
                  </a:cxn>
                  <a:cxn ang="0">
                    <a:pos x="150" y="2"/>
                  </a:cxn>
                  <a:cxn ang="0">
                    <a:pos x="171" y="4"/>
                  </a:cxn>
                  <a:cxn ang="0">
                    <a:pos x="174" y="34"/>
                  </a:cxn>
                  <a:cxn ang="0">
                    <a:pos x="161" y="50"/>
                  </a:cxn>
                  <a:cxn ang="0">
                    <a:pos x="237" y="92"/>
                  </a:cxn>
                  <a:cxn ang="0">
                    <a:pos x="296" y="104"/>
                  </a:cxn>
                  <a:cxn ang="0">
                    <a:pos x="339" y="96"/>
                  </a:cxn>
                  <a:cxn ang="0">
                    <a:pos x="396" y="115"/>
                  </a:cxn>
                  <a:cxn ang="0">
                    <a:pos x="447" y="95"/>
                  </a:cxn>
                  <a:cxn ang="0">
                    <a:pos x="473" y="55"/>
                  </a:cxn>
                </a:cxnLst>
                <a:rect l="0" t="0" r="r" b="b"/>
                <a:pathLst>
                  <a:path w="510" h="789">
                    <a:moveTo>
                      <a:pt x="473" y="55"/>
                    </a:moveTo>
                    <a:lnTo>
                      <a:pt x="473" y="55"/>
                    </a:lnTo>
                    <a:lnTo>
                      <a:pt x="478" y="56"/>
                    </a:lnTo>
                    <a:lnTo>
                      <a:pt x="480" y="58"/>
                    </a:lnTo>
                    <a:lnTo>
                      <a:pt x="482" y="62"/>
                    </a:lnTo>
                    <a:lnTo>
                      <a:pt x="484" y="65"/>
                    </a:lnTo>
                    <a:lnTo>
                      <a:pt x="485" y="77"/>
                    </a:lnTo>
                    <a:lnTo>
                      <a:pt x="485" y="87"/>
                    </a:lnTo>
                    <a:lnTo>
                      <a:pt x="485" y="87"/>
                    </a:lnTo>
                    <a:lnTo>
                      <a:pt x="484" y="93"/>
                    </a:lnTo>
                    <a:lnTo>
                      <a:pt x="481" y="97"/>
                    </a:lnTo>
                    <a:lnTo>
                      <a:pt x="472" y="106"/>
                    </a:lnTo>
                    <a:lnTo>
                      <a:pt x="467" y="110"/>
                    </a:lnTo>
                    <a:lnTo>
                      <a:pt x="463" y="116"/>
                    </a:lnTo>
                    <a:lnTo>
                      <a:pt x="461" y="123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9" y="140"/>
                    </a:lnTo>
                    <a:lnTo>
                      <a:pt x="463" y="148"/>
                    </a:lnTo>
                    <a:lnTo>
                      <a:pt x="466" y="157"/>
                    </a:lnTo>
                    <a:lnTo>
                      <a:pt x="471" y="165"/>
                    </a:lnTo>
                    <a:lnTo>
                      <a:pt x="480" y="181"/>
                    </a:lnTo>
                    <a:lnTo>
                      <a:pt x="488" y="194"/>
                    </a:lnTo>
                    <a:lnTo>
                      <a:pt x="488" y="194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96" y="268"/>
                    </a:lnTo>
                    <a:lnTo>
                      <a:pt x="503" y="279"/>
                    </a:lnTo>
                    <a:lnTo>
                      <a:pt x="505" y="286"/>
                    </a:lnTo>
                    <a:lnTo>
                      <a:pt x="508" y="293"/>
                    </a:lnTo>
                    <a:lnTo>
                      <a:pt x="510" y="300"/>
                    </a:lnTo>
                    <a:lnTo>
                      <a:pt x="510" y="308"/>
                    </a:lnTo>
                    <a:lnTo>
                      <a:pt x="510" y="308"/>
                    </a:lnTo>
                    <a:lnTo>
                      <a:pt x="510" y="315"/>
                    </a:lnTo>
                    <a:lnTo>
                      <a:pt x="509" y="322"/>
                    </a:lnTo>
                    <a:lnTo>
                      <a:pt x="505" y="335"/>
                    </a:lnTo>
                    <a:lnTo>
                      <a:pt x="500" y="346"/>
                    </a:lnTo>
                    <a:lnTo>
                      <a:pt x="494" y="356"/>
                    </a:lnTo>
                    <a:lnTo>
                      <a:pt x="487" y="366"/>
                    </a:lnTo>
                    <a:lnTo>
                      <a:pt x="482" y="376"/>
                    </a:lnTo>
                    <a:lnTo>
                      <a:pt x="479" y="386"/>
                    </a:lnTo>
                    <a:lnTo>
                      <a:pt x="478" y="391"/>
                    </a:lnTo>
                    <a:lnTo>
                      <a:pt x="477" y="397"/>
                    </a:lnTo>
                    <a:lnTo>
                      <a:pt x="477" y="397"/>
                    </a:lnTo>
                    <a:lnTo>
                      <a:pt x="478" y="399"/>
                    </a:lnTo>
                    <a:lnTo>
                      <a:pt x="479" y="401"/>
                    </a:lnTo>
                    <a:lnTo>
                      <a:pt x="482" y="406"/>
                    </a:lnTo>
                    <a:lnTo>
                      <a:pt x="487" y="410"/>
                    </a:lnTo>
                    <a:lnTo>
                      <a:pt x="488" y="414"/>
                    </a:lnTo>
                    <a:lnTo>
                      <a:pt x="488" y="419"/>
                    </a:lnTo>
                    <a:lnTo>
                      <a:pt x="488" y="419"/>
                    </a:lnTo>
                    <a:lnTo>
                      <a:pt x="488" y="425"/>
                    </a:lnTo>
                    <a:lnTo>
                      <a:pt x="486" y="430"/>
                    </a:lnTo>
                    <a:lnTo>
                      <a:pt x="484" y="435"/>
                    </a:lnTo>
                    <a:lnTo>
                      <a:pt x="481" y="438"/>
                    </a:lnTo>
                    <a:lnTo>
                      <a:pt x="478" y="440"/>
                    </a:lnTo>
                    <a:lnTo>
                      <a:pt x="473" y="442"/>
                    </a:lnTo>
                    <a:lnTo>
                      <a:pt x="464" y="443"/>
                    </a:lnTo>
                    <a:lnTo>
                      <a:pt x="442" y="443"/>
                    </a:lnTo>
                    <a:lnTo>
                      <a:pt x="431" y="444"/>
                    </a:lnTo>
                    <a:lnTo>
                      <a:pt x="426" y="445"/>
                    </a:lnTo>
                    <a:lnTo>
                      <a:pt x="421" y="447"/>
                    </a:lnTo>
                    <a:lnTo>
                      <a:pt x="421" y="447"/>
                    </a:lnTo>
                    <a:lnTo>
                      <a:pt x="418" y="451"/>
                    </a:lnTo>
                    <a:lnTo>
                      <a:pt x="415" y="454"/>
                    </a:lnTo>
                    <a:lnTo>
                      <a:pt x="409" y="462"/>
                    </a:lnTo>
                    <a:lnTo>
                      <a:pt x="406" y="470"/>
                    </a:lnTo>
                    <a:lnTo>
                      <a:pt x="405" y="480"/>
                    </a:lnTo>
                    <a:lnTo>
                      <a:pt x="403" y="497"/>
                    </a:lnTo>
                    <a:lnTo>
                      <a:pt x="401" y="506"/>
                    </a:lnTo>
                    <a:lnTo>
                      <a:pt x="396" y="514"/>
                    </a:lnTo>
                    <a:lnTo>
                      <a:pt x="396" y="514"/>
                    </a:lnTo>
                    <a:lnTo>
                      <a:pt x="388" y="526"/>
                    </a:lnTo>
                    <a:lnTo>
                      <a:pt x="381" y="538"/>
                    </a:lnTo>
                    <a:lnTo>
                      <a:pt x="379" y="545"/>
                    </a:lnTo>
                    <a:lnTo>
                      <a:pt x="377" y="553"/>
                    </a:lnTo>
                    <a:lnTo>
                      <a:pt x="374" y="560"/>
                    </a:lnTo>
                    <a:lnTo>
                      <a:pt x="374" y="568"/>
                    </a:lnTo>
                    <a:lnTo>
                      <a:pt x="374" y="568"/>
                    </a:lnTo>
                    <a:lnTo>
                      <a:pt x="374" y="577"/>
                    </a:lnTo>
                    <a:lnTo>
                      <a:pt x="375" y="585"/>
                    </a:lnTo>
                    <a:lnTo>
                      <a:pt x="379" y="599"/>
                    </a:lnTo>
                    <a:lnTo>
                      <a:pt x="383" y="611"/>
                    </a:lnTo>
                    <a:lnTo>
                      <a:pt x="389" y="621"/>
                    </a:lnTo>
                    <a:lnTo>
                      <a:pt x="394" y="630"/>
                    </a:lnTo>
                    <a:lnTo>
                      <a:pt x="400" y="641"/>
                    </a:lnTo>
                    <a:lnTo>
                      <a:pt x="402" y="652"/>
                    </a:lnTo>
                    <a:lnTo>
                      <a:pt x="404" y="665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402" y="673"/>
                    </a:lnTo>
                    <a:lnTo>
                      <a:pt x="400" y="675"/>
                    </a:lnTo>
                    <a:lnTo>
                      <a:pt x="397" y="676"/>
                    </a:lnTo>
                    <a:lnTo>
                      <a:pt x="393" y="679"/>
                    </a:lnTo>
                    <a:lnTo>
                      <a:pt x="390" y="681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0" y="704"/>
                    </a:lnTo>
                    <a:lnTo>
                      <a:pt x="372" y="720"/>
                    </a:lnTo>
                    <a:lnTo>
                      <a:pt x="365" y="732"/>
                    </a:lnTo>
                    <a:lnTo>
                      <a:pt x="357" y="740"/>
                    </a:lnTo>
                    <a:lnTo>
                      <a:pt x="348" y="746"/>
                    </a:lnTo>
                    <a:lnTo>
                      <a:pt x="335" y="751"/>
                    </a:lnTo>
                    <a:lnTo>
                      <a:pt x="301" y="764"/>
                    </a:lnTo>
                    <a:lnTo>
                      <a:pt x="301" y="764"/>
                    </a:lnTo>
                    <a:lnTo>
                      <a:pt x="291" y="766"/>
                    </a:lnTo>
                    <a:lnTo>
                      <a:pt x="283" y="769"/>
                    </a:lnTo>
                    <a:lnTo>
                      <a:pt x="270" y="778"/>
                    </a:lnTo>
                    <a:lnTo>
                      <a:pt x="263" y="782"/>
                    </a:lnTo>
                    <a:lnTo>
                      <a:pt x="256" y="786"/>
                    </a:lnTo>
                    <a:lnTo>
                      <a:pt x="248" y="788"/>
                    </a:lnTo>
                    <a:lnTo>
                      <a:pt x="238" y="789"/>
                    </a:lnTo>
                    <a:lnTo>
                      <a:pt x="238" y="789"/>
                    </a:lnTo>
                    <a:lnTo>
                      <a:pt x="233" y="788"/>
                    </a:lnTo>
                    <a:lnTo>
                      <a:pt x="228" y="787"/>
                    </a:lnTo>
                    <a:lnTo>
                      <a:pt x="219" y="780"/>
                    </a:lnTo>
                    <a:lnTo>
                      <a:pt x="214" y="776"/>
                    </a:lnTo>
                    <a:lnTo>
                      <a:pt x="210" y="774"/>
                    </a:lnTo>
                    <a:lnTo>
                      <a:pt x="204" y="772"/>
                    </a:lnTo>
                    <a:lnTo>
                      <a:pt x="198" y="771"/>
                    </a:lnTo>
                    <a:lnTo>
                      <a:pt x="198" y="771"/>
                    </a:lnTo>
                    <a:lnTo>
                      <a:pt x="183" y="771"/>
                    </a:lnTo>
                    <a:lnTo>
                      <a:pt x="183" y="771"/>
                    </a:lnTo>
                    <a:lnTo>
                      <a:pt x="179" y="771"/>
                    </a:lnTo>
                    <a:lnTo>
                      <a:pt x="173" y="769"/>
                    </a:lnTo>
                    <a:lnTo>
                      <a:pt x="169" y="767"/>
                    </a:lnTo>
                    <a:lnTo>
                      <a:pt x="167" y="765"/>
                    </a:lnTo>
                    <a:lnTo>
                      <a:pt x="166" y="761"/>
                    </a:lnTo>
                    <a:lnTo>
                      <a:pt x="165" y="756"/>
                    </a:lnTo>
                    <a:lnTo>
                      <a:pt x="165" y="756"/>
                    </a:lnTo>
                    <a:lnTo>
                      <a:pt x="165" y="751"/>
                    </a:lnTo>
                    <a:lnTo>
                      <a:pt x="166" y="748"/>
                    </a:lnTo>
                    <a:lnTo>
                      <a:pt x="168" y="744"/>
                    </a:lnTo>
                    <a:lnTo>
                      <a:pt x="171" y="741"/>
                    </a:lnTo>
                    <a:lnTo>
                      <a:pt x="176" y="737"/>
                    </a:lnTo>
                    <a:lnTo>
                      <a:pt x="183" y="735"/>
                    </a:lnTo>
                    <a:lnTo>
                      <a:pt x="190" y="732"/>
                    </a:lnTo>
                    <a:lnTo>
                      <a:pt x="196" y="729"/>
                    </a:lnTo>
                    <a:lnTo>
                      <a:pt x="198" y="727"/>
                    </a:lnTo>
                    <a:lnTo>
                      <a:pt x="199" y="723"/>
                    </a:lnTo>
                    <a:lnTo>
                      <a:pt x="200" y="720"/>
                    </a:lnTo>
                    <a:lnTo>
                      <a:pt x="202" y="715"/>
                    </a:lnTo>
                    <a:lnTo>
                      <a:pt x="202" y="715"/>
                    </a:lnTo>
                    <a:lnTo>
                      <a:pt x="200" y="712"/>
                    </a:lnTo>
                    <a:lnTo>
                      <a:pt x="197" y="710"/>
                    </a:lnTo>
                    <a:lnTo>
                      <a:pt x="192" y="708"/>
                    </a:lnTo>
                    <a:lnTo>
                      <a:pt x="188" y="708"/>
                    </a:lnTo>
                    <a:lnTo>
                      <a:pt x="176" y="708"/>
                    </a:lnTo>
                    <a:lnTo>
                      <a:pt x="168" y="708"/>
                    </a:lnTo>
                    <a:lnTo>
                      <a:pt x="168" y="708"/>
                    </a:lnTo>
                    <a:lnTo>
                      <a:pt x="166" y="707"/>
                    </a:lnTo>
                    <a:lnTo>
                      <a:pt x="163" y="704"/>
                    </a:lnTo>
                    <a:lnTo>
                      <a:pt x="152" y="692"/>
                    </a:lnTo>
                    <a:lnTo>
                      <a:pt x="139" y="676"/>
                    </a:lnTo>
                    <a:lnTo>
                      <a:pt x="139" y="676"/>
                    </a:lnTo>
                    <a:lnTo>
                      <a:pt x="134" y="682"/>
                    </a:lnTo>
                    <a:lnTo>
                      <a:pt x="129" y="687"/>
                    </a:lnTo>
                    <a:lnTo>
                      <a:pt x="125" y="690"/>
                    </a:lnTo>
                    <a:lnTo>
                      <a:pt x="118" y="690"/>
                    </a:lnTo>
                    <a:lnTo>
                      <a:pt x="118" y="690"/>
                    </a:lnTo>
                    <a:lnTo>
                      <a:pt x="113" y="690"/>
                    </a:lnTo>
                    <a:lnTo>
                      <a:pt x="111" y="688"/>
                    </a:lnTo>
                    <a:lnTo>
                      <a:pt x="107" y="685"/>
                    </a:lnTo>
                    <a:lnTo>
                      <a:pt x="106" y="682"/>
                    </a:lnTo>
                    <a:lnTo>
                      <a:pt x="103" y="673"/>
                    </a:lnTo>
                    <a:lnTo>
                      <a:pt x="99" y="662"/>
                    </a:lnTo>
                    <a:lnTo>
                      <a:pt x="97" y="652"/>
                    </a:lnTo>
                    <a:lnTo>
                      <a:pt x="92" y="644"/>
                    </a:lnTo>
                    <a:lnTo>
                      <a:pt x="90" y="641"/>
                    </a:lnTo>
                    <a:lnTo>
                      <a:pt x="87" y="637"/>
                    </a:lnTo>
                    <a:lnTo>
                      <a:pt x="82" y="636"/>
                    </a:lnTo>
                    <a:lnTo>
                      <a:pt x="77" y="635"/>
                    </a:lnTo>
                    <a:lnTo>
                      <a:pt x="77" y="635"/>
                    </a:lnTo>
                    <a:lnTo>
                      <a:pt x="73" y="636"/>
                    </a:lnTo>
                    <a:lnTo>
                      <a:pt x="67" y="637"/>
                    </a:lnTo>
                    <a:lnTo>
                      <a:pt x="59" y="643"/>
                    </a:lnTo>
                    <a:lnTo>
                      <a:pt x="51" y="648"/>
                    </a:lnTo>
                    <a:lnTo>
                      <a:pt x="46" y="649"/>
                    </a:lnTo>
                    <a:lnTo>
                      <a:pt x="41" y="650"/>
                    </a:lnTo>
                    <a:lnTo>
                      <a:pt x="41" y="650"/>
                    </a:lnTo>
                    <a:lnTo>
                      <a:pt x="37" y="650"/>
                    </a:lnTo>
                    <a:lnTo>
                      <a:pt x="32" y="648"/>
                    </a:lnTo>
                    <a:lnTo>
                      <a:pt x="23" y="644"/>
                    </a:lnTo>
                    <a:lnTo>
                      <a:pt x="13" y="641"/>
                    </a:lnTo>
                    <a:lnTo>
                      <a:pt x="7" y="639"/>
                    </a:lnTo>
                    <a:lnTo>
                      <a:pt x="0" y="638"/>
                    </a:lnTo>
                    <a:lnTo>
                      <a:pt x="0" y="638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8" y="612"/>
                    </a:lnTo>
                    <a:lnTo>
                      <a:pt x="15" y="606"/>
                    </a:lnTo>
                    <a:lnTo>
                      <a:pt x="20" y="599"/>
                    </a:lnTo>
                    <a:lnTo>
                      <a:pt x="24" y="592"/>
                    </a:lnTo>
                    <a:lnTo>
                      <a:pt x="29" y="584"/>
                    </a:lnTo>
                    <a:lnTo>
                      <a:pt x="31" y="576"/>
                    </a:lnTo>
                    <a:lnTo>
                      <a:pt x="32" y="566"/>
                    </a:lnTo>
                    <a:lnTo>
                      <a:pt x="34" y="554"/>
                    </a:lnTo>
                    <a:lnTo>
                      <a:pt x="34" y="554"/>
                    </a:lnTo>
                    <a:lnTo>
                      <a:pt x="29" y="536"/>
                    </a:lnTo>
                    <a:lnTo>
                      <a:pt x="19" y="504"/>
                    </a:lnTo>
                    <a:lnTo>
                      <a:pt x="7" y="473"/>
                    </a:lnTo>
                    <a:lnTo>
                      <a:pt x="3" y="462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5" y="451"/>
                    </a:lnTo>
                    <a:lnTo>
                      <a:pt x="9" y="443"/>
                    </a:lnTo>
                    <a:lnTo>
                      <a:pt x="13" y="433"/>
                    </a:lnTo>
                    <a:lnTo>
                      <a:pt x="15" y="423"/>
                    </a:lnTo>
                    <a:lnTo>
                      <a:pt x="18" y="401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20" y="372"/>
                    </a:lnTo>
                    <a:lnTo>
                      <a:pt x="22" y="367"/>
                    </a:lnTo>
                    <a:lnTo>
                      <a:pt x="27" y="362"/>
                    </a:lnTo>
                    <a:lnTo>
                      <a:pt x="31" y="360"/>
                    </a:lnTo>
                    <a:lnTo>
                      <a:pt x="42" y="359"/>
                    </a:lnTo>
                    <a:lnTo>
                      <a:pt x="47" y="358"/>
                    </a:lnTo>
                    <a:lnTo>
                      <a:pt x="52" y="355"/>
                    </a:lnTo>
                    <a:lnTo>
                      <a:pt x="52" y="355"/>
                    </a:lnTo>
                    <a:lnTo>
                      <a:pt x="54" y="351"/>
                    </a:lnTo>
                    <a:lnTo>
                      <a:pt x="57" y="344"/>
                    </a:lnTo>
                    <a:lnTo>
                      <a:pt x="58" y="336"/>
                    </a:lnTo>
                    <a:lnTo>
                      <a:pt x="59" y="326"/>
                    </a:lnTo>
                    <a:lnTo>
                      <a:pt x="59" y="309"/>
                    </a:lnTo>
                    <a:lnTo>
                      <a:pt x="60" y="302"/>
                    </a:lnTo>
                    <a:lnTo>
                      <a:pt x="62" y="297"/>
                    </a:lnTo>
                    <a:lnTo>
                      <a:pt x="62" y="297"/>
                    </a:lnTo>
                    <a:lnTo>
                      <a:pt x="67" y="291"/>
                    </a:lnTo>
                    <a:lnTo>
                      <a:pt x="73" y="286"/>
                    </a:lnTo>
                    <a:lnTo>
                      <a:pt x="80" y="283"/>
                    </a:lnTo>
                    <a:lnTo>
                      <a:pt x="88" y="279"/>
                    </a:lnTo>
                    <a:lnTo>
                      <a:pt x="104" y="274"/>
                    </a:lnTo>
                    <a:lnTo>
                      <a:pt x="121" y="269"/>
                    </a:lnTo>
                    <a:lnTo>
                      <a:pt x="135" y="263"/>
                    </a:lnTo>
                    <a:lnTo>
                      <a:pt x="141" y="261"/>
                    </a:lnTo>
                    <a:lnTo>
                      <a:pt x="145" y="257"/>
                    </a:lnTo>
                    <a:lnTo>
                      <a:pt x="149" y="253"/>
                    </a:lnTo>
                    <a:lnTo>
                      <a:pt x="150" y="248"/>
                    </a:lnTo>
                    <a:lnTo>
                      <a:pt x="150" y="241"/>
                    </a:lnTo>
                    <a:lnTo>
                      <a:pt x="146" y="234"/>
                    </a:lnTo>
                    <a:lnTo>
                      <a:pt x="146" y="234"/>
                    </a:lnTo>
                    <a:lnTo>
                      <a:pt x="142" y="223"/>
                    </a:lnTo>
                    <a:lnTo>
                      <a:pt x="138" y="211"/>
                    </a:lnTo>
                    <a:lnTo>
                      <a:pt x="130" y="191"/>
                    </a:lnTo>
                    <a:lnTo>
                      <a:pt x="127" y="181"/>
                    </a:lnTo>
                    <a:lnTo>
                      <a:pt x="121" y="175"/>
                    </a:lnTo>
                    <a:lnTo>
                      <a:pt x="119" y="172"/>
                    </a:lnTo>
                    <a:lnTo>
                      <a:pt x="114" y="170"/>
                    </a:lnTo>
                    <a:lnTo>
                      <a:pt x="111" y="169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2" y="169"/>
                    </a:lnTo>
                    <a:lnTo>
                      <a:pt x="98" y="170"/>
                    </a:lnTo>
                    <a:lnTo>
                      <a:pt x="96" y="172"/>
                    </a:lnTo>
                    <a:lnTo>
                      <a:pt x="95" y="176"/>
                    </a:lnTo>
                    <a:lnTo>
                      <a:pt x="91" y="180"/>
                    </a:lnTo>
                    <a:lnTo>
                      <a:pt x="90" y="183"/>
                    </a:lnTo>
                    <a:lnTo>
                      <a:pt x="88" y="183"/>
                    </a:lnTo>
                    <a:lnTo>
                      <a:pt x="88" y="183"/>
                    </a:lnTo>
                    <a:lnTo>
                      <a:pt x="83" y="183"/>
                    </a:lnTo>
                    <a:lnTo>
                      <a:pt x="80" y="180"/>
                    </a:lnTo>
                    <a:lnTo>
                      <a:pt x="76" y="177"/>
                    </a:lnTo>
                    <a:lnTo>
                      <a:pt x="74" y="173"/>
                    </a:lnTo>
                    <a:lnTo>
                      <a:pt x="70" y="164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70" y="153"/>
                    </a:lnTo>
                    <a:lnTo>
                      <a:pt x="72" y="149"/>
                    </a:lnTo>
                    <a:lnTo>
                      <a:pt x="75" y="142"/>
                    </a:lnTo>
                    <a:lnTo>
                      <a:pt x="87" y="129"/>
                    </a:lnTo>
                    <a:lnTo>
                      <a:pt x="91" y="122"/>
                    </a:lnTo>
                    <a:lnTo>
                      <a:pt x="93" y="117"/>
                    </a:lnTo>
                    <a:lnTo>
                      <a:pt x="95" y="112"/>
                    </a:lnTo>
                    <a:lnTo>
                      <a:pt x="95" y="107"/>
                    </a:lnTo>
                    <a:lnTo>
                      <a:pt x="93" y="100"/>
                    </a:lnTo>
                    <a:lnTo>
                      <a:pt x="91" y="93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2" y="73"/>
                    </a:lnTo>
                    <a:lnTo>
                      <a:pt x="99" y="59"/>
                    </a:lnTo>
                    <a:lnTo>
                      <a:pt x="108" y="46"/>
                    </a:lnTo>
                    <a:lnTo>
                      <a:pt x="118" y="32"/>
                    </a:lnTo>
                    <a:lnTo>
                      <a:pt x="128" y="19"/>
                    </a:lnTo>
                    <a:lnTo>
                      <a:pt x="139" y="9"/>
                    </a:lnTo>
                    <a:lnTo>
                      <a:pt x="144" y="5"/>
                    </a:lnTo>
                    <a:lnTo>
                      <a:pt x="150" y="2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5" y="0"/>
                    </a:lnTo>
                    <a:lnTo>
                      <a:pt x="168" y="2"/>
                    </a:lnTo>
                    <a:lnTo>
                      <a:pt x="171" y="4"/>
                    </a:lnTo>
                    <a:lnTo>
                      <a:pt x="173" y="8"/>
                    </a:lnTo>
                    <a:lnTo>
                      <a:pt x="175" y="17"/>
                    </a:lnTo>
                    <a:lnTo>
                      <a:pt x="176" y="25"/>
                    </a:lnTo>
                    <a:lnTo>
                      <a:pt x="176" y="25"/>
                    </a:lnTo>
                    <a:lnTo>
                      <a:pt x="175" y="31"/>
                    </a:lnTo>
                    <a:lnTo>
                      <a:pt x="174" y="34"/>
                    </a:lnTo>
                    <a:lnTo>
                      <a:pt x="172" y="38"/>
                    </a:lnTo>
                    <a:lnTo>
                      <a:pt x="168" y="41"/>
                    </a:lnTo>
                    <a:lnTo>
                      <a:pt x="164" y="46"/>
                    </a:lnTo>
                    <a:lnTo>
                      <a:pt x="163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63" y="54"/>
                    </a:lnTo>
                    <a:lnTo>
                      <a:pt x="166" y="57"/>
                    </a:lnTo>
                    <a:lnTo>
                      <a:pt x="177" y="65"/>
                    </a:lnTo>
                    <a:lnTo>
                      <a:pt x="195" y="74"/>
                    </a:lnTo>
                    <a:lnTo>
                      <a:pt x="215" y="84"/>
                    </a:lnTo>
                    <a:lnTo>
                      <a:pt x="237" y="92"/>
                    </a:lnTo>
                    <a:lnTo>
                      <a:pt x="257" y="100"/>
                    </a:lnTo>
                    <a:lnTo>
                      <a:pt x="274" y="104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91" y="106"/>
                    </a:lnTo>
                    <a:lnTo>
                      <a:pt x="296" y="104"/>
                    </a:lnTo>
                    <a:lnTo>
                      <a:pt x="306" y="100"/>
                    </a:lnTo>
                    <a:lnTo>
                      <a:pt x="317" y="96"/>
                    </a:lnTo>
                    <a:lnTo>
                      <a:pt x="321" y="95"/>
                    </a:lnTo>
                    <a:lnTo>
                      <a:pt x="327" y="95"/>
                    </a:lnTo>
                    <a:lnTo>
                      <a:pt x="327" y="95"/>
                    </a:lnTo>
                    <a:lnTo>
                      <a:pt x="339" y="96"/>
                    </a:lnTo>
                    <a:lnTo>
                      <a:pt x="349" y="99"/>
                    </a:lnTo>
                    <a:lnTo>
                      <a:pt x="359" y="102"/>
                    </a:lnTo>
                    <a:lnTo>
                      <a:pt x="368" y="107"/>
                    </a:lnTo>
                    <a:lnTo>
                      <a:pt x="378" y="110"/>
                    </a:lnTo>
                    <a:lnTo>
                      <a:pt x="387" y="114"/>
                    </a:lnTo>
                    <a:lnTo>
                      <a:pt x="396" y="115"/>
                    </a:lnTo>
                    <a:lnTo>
                      <a:pt x="408" y="114"/>
                    </a:lnTo>
                    <a:lnTo>
                      <a:pt x="408" y="114"/>
                    </a:lnTo>
                    <a:lnTo>
                      <a:pt x="428" y="107"/>
                    </a:lnTo>
                    <a:lnTo>
                      <a:pt x="435" y="103"/>
                    </a:lnTo>
                    <a:lnTo>
                      <a:pt x="441" y="100"/>
                    </a:lnTo>
                    <a:lnTo>
                      <a:pt x="447" y="95"/>
                    </a:lnTo>
                    <a:lnTo>
                      <a:pt x="451" y="91"/>
                    </a:lnTo>
                    <a:lnTo>
                      <a:pt x="455" y="84"/>
                    </a:lnTo>
                    <a:lnTo>
                      <a:pt x="459" y="77"/>
                    </a:lnTo>
                    <a:lnTo>
                      <a:pt x="459" y="77"/>
                    </a:lnTo>
                    <a:lnTo>
                      <a:pt x="473" y="55"/>
                    </a:lnTo>
                    <a:lnTo>
                      <a:pt x="473" y="5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 57">
                <a:extLst>
                  <a:ext uri="{FF2B5EF4-FFF2-40B4-BE49-F238E27FC236}">
                    <a16:creationId xmlns:a16="http://schemas.microsoft.com/office/drawing/2014/main" xmlns="" id="{E208CBF2-540A-4B80-AA85-9C86FA48C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979" y="2224022"/>
                <a:ext cx="250917" cy="183081"/>
              </a:xfrm>
              <a:custGeom>
                <a:avLst/>
                <a:gdLst/>
                <a:ahLst/>
                <a:cxnLst>
                  <a:cxn ang="0">
                    <a:pos x="542" y="361"/>
                  </a:cxn>
                  <a:cxn ang="0">
                    <a:pos x="518" y="366"/>
                  </a:cxn>
                  <a:cxn ang="0">
                    <a:pos x="503" y="364"/>
                  </a:cxn>
                  <a:cxn ang="0">
                    <a:pos x="495" y="380"/>
                  </a:cxn>
                  <a:cxn ang="0">
                    <a:pos x="483" y="385"/>
                  </a:cxn>
                  <a:cxn ang="0">
                    <a:pos x="339" y="385"/>
                  </a:cxn>
                  <a:cxn ang="0">
                    <a:pos x="321" y="390"/>
                  </a:cxn>
                  <a:cxn ang="0">
                    <a:pos x="312" y="396"/>
                  </a:cxn>
                  <a:cxn ang="0">
                    <a:pos x="295" y="374"/>
                  </a:cxn>
                  <a:cxn ang="0">
                    <a:pos x="277" y="367"/>
                  </a:cxn>
                  <a:cxn ang="0">
                    <a:pos x="263" y="370"/>
                  </a:cxn>
                  <a:cxn ang="0">
                    <a:pos x="247" y="382"/>
                  </a:cxn>
                  <a:cxn ang="0">
                    <a:pos x="228" y="389"/>
                  </a:cxn>
                  <a:cxn ang="0">
                    <a:pos x="223" y="387"/>
                  </a:cxn>
                  <a:cxn ang="0">
                    <a:pos x="220" y="381"/>
                  </a:cxn>
                  <a:cxn ang="0">
                    <a:pos x="191" y="381"/>
                  </a:cxn>
                  <a:cxn ang="0">
                    <a:pos x="167" y="384"/>
                  </a:cxn>
                  <a:cxn ang="0">
                    <a:pos x="130" y="376"/>
                  </a:cxn>
                  <a:cxn ang="0">
                    <a:pos x="87" y="361"/>
                  </a:cxn>
                  <a:cxn ang="0">
                    <a:pos x="71" y="360"/>
                  </a:cxn>
                  <a:cxn ang="0">
                    <a:pos x="66" y="334"/>
                  </a:cxn>
                  <a:cxn ang="0">
                    <a:pos x="81" y="290"/>
                  </a:cxn>
                  <a:cxn ang="0">
                    <a:pos x="81" y="271"/>
                  </a:cxn>
                  <a:cxn ang="0">
                    <a:pos x="48" y="269"/>
                  </a:cxn>
                  <a:cxn ang="0">
                    <a:pos x="34" y="255"/>
                  </a:cxn>
                  <a:cxn ang="0">
                    <a:pos x="26" y="247"/>
                  </a:cxn>
                  <a:cxn ang="0">
                    <a:pos x="0" y="245"/>
                  </a:cxn>
                  <a:cxn ang="0">
                    <a:pos x="7" y="225"/>
                  </a:cxn>
                  <a:cxn ang="0">
                    <a:pos x="33" y="191"/>
                  </a:cxn>
                  <a:cxn ang="0">
                    <a:pos x="71" y="151"/>
                  </a:cxn>
                  <a:cxn ang="0">
                    <a:pos x="86" y="122"/>
                  </a:cxn>
                  <a:cxn ang="0">
                    <a:pos x="89" y="99"/>
                  </a:cxn>
                  <a:cxn ang="0">
                    <a:pos x="83" y="40"/>
                  </a:cxn>
                  <a:cxn ang="0">
                    <a:pos x="89" y="25"/>
                  </a:cxn>
                  <a:cxn ang="0">
                    <a:pos x="112" y="17"/>
                  </a:cxn>
                  <a:cxn ang="0">
                    <a:pos x="127" y="3"/>
                  </a:cxn>
                  <a:cxn ang="0">
                    <a:pos x="140" y="0"/>
                  </a:cxn>
                  <a:cxn ang="0">
                    <a:pos x="164" y="6"/>
                  </a:cxn>
                  <a:cxn ang="0">
                    <a:pos x="208" y="29"/>
                  </a:cxn>
                  <a:cxn ang="0">
                    <a:pos x="254" y="56"/>
                  </a:cxn>
                  <a:cxn ang="0">
                    <a:pos x="265" y="59"/>
                  </a:cxn>
                  <a:cxn ang="0">
                    <a:pos x="282" y="51"/>
                  </a:cxn>
                  <a:cxn ang="0">
                    <a:pos x="297" y="37"/>
                  </a:cxn>
                  <a:cxn ang="0">
                    <a:pos x="309" y="32"/>
                  </a:cxn>
                  <a:cxn ang="0">
                    <a:pos x="339" y="40"/>
                  </a:cxn>
                  <a:cxn ang="0">
                    <a:pos x="339" y="88"/>
                  </a:cxn>
                  <a:cxn ang="0">
                    <a:pos x="343" y="109"/>
                  </a:cxn>
                  <a:cxn ang="0">
                    <a:pos x="362" y="130"/>
                  </a:cxn>
                  <a:cxn ang="0">
                    <a:pos x="370" y="145"/>
                  </a:cxn>
                  <a:cxn ang="0">
                    <a:pos x="368" y="168"/>
                  </a:cxn>
                  <a:cxn ang="0">
                    <a:pos x="374" y="179"/>
                  </a:cxn>
                  <a:cxn ang="0">
                    <a:pos x="393" y="189"/>
                  </a:cxn>
                  <a:cxn ang="0">
                    <a:pos x="428" y="190"/>
                  </a:cxn>
                  <a:cxn ang="0">
                    <a:pos x="448" y="194"/>
                  </a:cxn>
                  <a:cxn ang="0">
                    <a:pos x="471" y="214"/>
                  </a:cxn>
                  <a:cxn ang="0">
                    <a:pos x="491" y="252"/>
                  </a:cxn>
                  <a:cxn ang="0">
                    <a:pos x="501" y="265"/>
                  </a:cxn>
                  <a:cxn ang="0">
                    <a:pos x="529" y="280"/>
                  </a:cxn>
                  <a:cxn ang="0">
                    <a:pos x="537" y="286"/>
                  </a:cxn>
                  <a:cxn ang="0">
                    <a:pos x="541" y="320"/>
                  </a:cxn>
                  <a:cxn ang="0">
                    <a:pos x="549" y="343"/>
                  </a:cxn>
                  <a:cxn ang="0">
                    <a:pos x="555" y="349"/>
                  </a:cxn>
                </a:cxnLst>
                <a:rect l="0" t="0" r="r" b="b"/>
                <a:pathLst>
                  <a:path w="555" h="396">
                    <a:moveTo>
                      <a:pt x="555" y="357"/>
                    </a:moveTo>
                    <a:lnTo>
                      <a:pt x="555" y="357"/>
                    </a:lnTo>
                    <a:lnTo>
                      <a:pt x="542" y="361"/>
                    </a:lnTo>
                    <a:lnTo>
                      <a:pt x="531" y="365"/>
                    </a:lnTo>
                    <a:lnTo>
                      <a:pt x="524" y="366"/>
                    </a:lnTo>
                    <a:lnTo>
                      <a:pt x="518" y="366"/>
                    </a:lnTo>
                    <a:lnTo>
                      <a:pt x="511" y="366"/>
                    </a:lnTo>
                    <a:lnTo>
                      <a:pt x="503" y="364"/>
                    </a:lnTo>
                    <a:lnTo>
                      <a:pt x="503" y="364"/>
                    </a:lnTo>
                    <a:lnTo>
                      <a:pt x="500" y="373"/>
                    </a:lnTo>
                    <a:lnTo>
                      <a:pt x="498" y="376"/>
                    </a:lnTo>
                    <a:lnTo>
                      <a:pt x="495" y="380"/>
                    </a:lnTo>
                    <a:lnTo>
                      <a:pt x="492" y="382"/>
                    </a:lnTo>
                    <a:lnTo>
                      <a:pt x="487" y="384"/>
                    </a:lnTo>
                    <a:lnTo>
                      <a:pt x="483" y="385"/>
                    </a:lnTo>
                    <a:lnTo>
                      <a:pt x="478" y="385"/>
                    </a:lnTo>
                    <a:lnTo>
                      <a:pt x="478" y="385"/>
                    </a:lnTo>
                    <a:lnTo>
                      <a:pt x="339" y="385"/>
                    </a:lnTo>
                    <a:lnTo>
                      <a:pt x="339" y="385"/>
                    </a:lnTo>
                    <a:lnTo>
                      <a:pt x="328" y="387"/>
                    </a:lnTo>
                    <a:lnTo>
                      <a:pt x="321" y="390"/>
                    </a:lnTo>
                    <a:lnTo>
                      <a:pt x="316" y="393"/>
                    </a:lnTo>
                    <a:lnTo>
                      <a:pt x="312" y="396"/>
                    </a:lnTo>
                    <a:lnTo>
                      <a:pt x="312" y="396"/>
                    </a:lnTo>
                    <a:lnTo>
                      <a:pt x="307" y="389"/>
                    </a:lnTo>
                    <a:lnTo>
                      <a:pt x="300" y="378"/>
                    </a:lnTo>
                    <a:lnTo>
                      <a:pt x="295" y="374"/>
                    </a:lnTo>
                    <a:lnTo>
                      <a:pt x="290" y="370"/>
                    </a:lnTo>
                    <a:lnTo>
                      <a:pt x="284" y="368"/>
                    </a:lnTo>
                    <a:lnTo>
                      <a:pt x="277" y="367"/>
                    </a:lnTo>
                    <a:lnTo>
                      <a:pt x="277" y="367"/>
                    </a:lnTo>
                    <a:lnTo>
                      <a:pt x="270" y="368"/>
                    </a:lnTo>
                    <a:lnTo>
                      <a:pt x="263" y="370"/>
                    </a:lnTo>
                    <a:lnTo>
                      <a:pt x="257" y="374"/>
                    </a:lnTo>
                    <a:lnTo>
                      <a:pt x="252" y="377"/>
                    </a:lnTo>
                    <a:lnTo>
                      <a:pt x="247" y="382"/>
                    </a:lnTo>
                    <a:lnTo>
                      <a:pt x="241" y="385"/>
                    </a:lnTo>
                    <a:lnTo>
                      <a:pt x="234" y="388"/>
                    </a:lnTo>
                    <a:lnTo>
                      <a:pt x="228" y="389"/>
                    </a:lnTo>
                    <a:lnTo>
                      <a:pt x="228" y="389"/>
                    </a:lnTo>
                    <a:lnTo>
                      <a:pt x="225" y="389"/>
                    </a:lnTo>
                    <a:lnTo>
                      <a:pt x="223" y="387"/>
                    </a:lnTo>
                    <a:lnTo>
                      <a:pt x="221" y="384"/>
                    </a:lnTo>
                    <a:lnTo>
                      <a:pt x="220" y="381"/>
                    </a:lnTo>
                    <a:lnTo>
                      <a:pt x="220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83" y="383"/>
                    </a:lnTo>
                    <a:lnTo>
                      <a:pt x="175" y="384"/>
                    </a:lnTo>
                    <a:lnTo>
                      <a:pt x="167" y="384"/>
                    </a:lnTo>
                    <a:lnTo>
                      <a:pt x="160" y="384"/>
                    </a:lnTo>
                    <a:lnTo>
                      <a:pt x="145" y="381"/>
                    </a:lnTo>
                    <a:lnTo>
                      <a:pt x="130" y="376"/>
                    </a:lnTo>
                    <a:lnTo>
                      <a:pt x="117" y="370"/>
                    </a:lnTo>
                    <a:lnTo>
                      <a:pt x="102" y="365"/>
                    </a:lnTo>
                    <a:lnTo>
                      <a:pt x="87" y="361"/>
                    </a:lnTo>
                    <a:lnTo>
                      <a:pt x="79" y="360"/>
                    </a:lnTo>
                    <a:lnTo>
                      <a:pt x="71" y="360"/>
                    </a:lnTo>
                    <a:lnTo>
                      <a:pt x="71" y="360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76" y="312"/>
                    </a:lnTo>
                    <a:lnTo>
                      <a:pt x="80" y="301"/>
                    </a:lnTo>
                    <a:lnTo>
                      <a:pt x="81" y="290"/>
                    </a:lnTo>
                    <a:lnTo>
                      <a:pt x="81" y="290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63" y="271"/>
                    </a:lnTo>
                    <a:lnTo>
                      <a:pt x="55" y="271"/>
                    </a:lnTo>
                    <a:lnTo>
                      <a:pt x="48" y="269"/>
                    </a:lnTo>
                    <a:lnTo>
                      <a:pt x="42" y="267"/>
                    </a:lnTo>
                    <a:lnTo>
                      <a:pt x="37" y="262"/>
                    </a:lnTo>
                    <a:lnTo>
                      <a:pt x="34" y="255"/>
                    </a:lnTo>
                    <a:lnTo>
                      <a:pt x="33" y="245"/>
                    </a:lnTo>
                    <a:lnTo>
                      <a:pt x="33" y="245"/>
                    </a:lnTo>
                    <a:lnTo>
                      <a:pt x="26" y="247"/>
                    </a:lnTo>
                    <a:lnTo>
                      <a:pt x="18" y="248"/>
                    </a:lnTo>
                    <a:lnTo>
                      <a:pt x="10" y="247"/>
                    </a:lnTo>
                    <a:lnTo>
                      <a:pt x="0" y="245"/>
                    </a:lnTo>
                    <a:lnTo>
                      <a:pt x="0" y="245"/>
                    </a:lnTo>
                    <a:lnTo>
                      <a:pt x="3" y="235"/>
                    </a:lnTo>
                    <a:lnTo>
                      <a:pt x="7" y="225"/>
                    </a:lnTo>
                    <a:lnTo>
                      <a:pt x="13" y="216"/>
                    </a:lnTo>
                    <a:lnTo>
                      <a:pt x="19" y="207"/>
                    </a:lnTo>
                    <a:lnTo>
                      <a:pt x="33" y="191"/>
                    </a:lnTo>
                    <a:lnTo>
                      <a:pt x="49" y="175"/>
                    </a:lnTo>
                    <a:lnTo>
                      <a:pt x="64" y="159"/>
                    </a:lnTo>
                    <a:lnTo>
                      <a:pt x="71" y="151"/>
                    </a:lnTo>
                    <a:lnTo>
                      <a:pt x="76" y="141"/>
                    </a:lnTo>
                    <a:lnTo>
                      <a:pt x="81" y="132"/>
                    </a:lnTo>
                    <a:lnTo>
                      <a:pt x="86" y="122"/>
                    </a:lnTo>
                    <a:lnTo>
                      <a:pt x="88" y="110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8" y="80"/>
                    </a:lnTo>
                    <a:lnTo>
                      <a:pt x="87" y="60"/>
                    </a:lnTo>
                    <a:lnTo>
                      <a:pt x="83" y="40"/>
                    </a:lnTo>
                    <a:lnTo>
                      <a:pt x="81" y="22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8" y="24"/>
                    </a:lnTo>
                    <a:lnTo>
                      <a:pt x="106" y="21"/>
                    </a:lnTo>
                    <a:lnTo>
                      <a:pt x="112" y="17"/>
                    </a:lnTo>
                    <a:lnTo>
                      <a:pt x="117" y="13"/>
                    </a:lnTo>
                    <a:lnTo>
                      <a:pt x="121" y="8"/>
                    </a:lnTo>
                    <a:lnTo>
                      <a:pt x="127" y="3"/>
                    </a:lnTo>
                    <a:lnTo>
                      <a:pt x="133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6" y="2"/>
                    </a:lnTo>
                    <a:lnTo>
                      <a:pt x="164" y="6"/>
                    </a:lnTo>
                    <a:lnTo>
                      <a:pt x="173" y="9"/>
                    </a:lnTo>
                    <a:lnTo>
                      <a:pt x="190" y="18"/>
                    </a:lnTo>
                    <a:lnTo>
                      <a:pt x="208" y="29"/>
                    </a:lnTo>
                    <a:lnTo>
                      <a:pt x="225" y="40"/>
                    </a:lnTo>
                    <a:lnTo>
                      <a:pt x="240" y="49"/>
                    </a:lnTo>
                    <a:lnTo>
                      <a:pt x="254" y="56"/>
                    </a:lnTo>
                    <a:lnTo>
                      <a:pt x="259" y="57"/>
                    </a:lnTo>
                    <a:lnTo>
                      <a:pt x="265" y="59"/>
                    </a:lnTo>
                    <a:lnTo>
                      <a:pt x="265" y="59"/>
                    </a:lnTo>
                    <a:lnTo>
                      <a:pt x="271" y="57"/>
                    </a:lnTo>
                    <a:lnTo>
                      <a:pt x="277" y="54"/>
                    </a:lnTo>
                    <a:lnTo>
                      <a:pt x="282" y="51"/>
                    </a:lnTo>
                    <a:lnTo>
                      <a:pt x="287" y="46"/>
                    </a:lnTo>
                    <a:lnTo>
                      <a:pt x="292" y="41"/>
                    </a:lnTo>
                    <a:lnTo>
                      <a:pt x="297" y="37"/>
                    </a:lnTo>
                    <a:lnTo>
                      <a:pt x="303" y="33"/>
                    </a:lnTo>
                    <a:lnTo>
                      <a:pt x="309" y="32"/>
                    </a:lnTo>
                    <a:lnTo>
                      <a:pt x="309" y="32"/>
                    </a:lnTo>
                    <a:lnTo>
                      <a:pt x="317" y="33"/>
                    </a:lnTo>
                    <a:lnTo>
                      <a:pt x="324" y="34"/>
                    </a:lnTo>
                    <a:lnTo>
                      <a:pt x="339" y="40"/>
                    </a:lnTo>
                    <a:lnTo>
                      <a:pt x="339" y="40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9" y="98"/>
                    </a:lnTo>
                    <a:lnTo>
                      <a:pt x="341" y="105"/>
                    </a:lnTo>
                    <a:lnTo>
                      <a:pt x="343" y="109"/>
                    </a:lnTo>
                    <a:lnTo>
                      <a:pt x="348" y="114"/>
                    </a:lnTo>
                    <a:lnTo>
                      <a:pt x="357" y="123"/>
                    </a:lnTo>
                    <a:lnTo>
                      <a:pt x="362" y="130"/>
                    </a:lnTo>
                    <a:lnTo>
                      <a:pt x="368" y="139"/>
                    </a:lnTo>
                    <a:lnTo>
                      <a:pt x="368" y="139"/>
                    </a:lnTo>
                    <a:lnTo>
                      <a:pt x="370" y="145"/>
                    </a:lnTo>
                    <a:lnTo>
                      <a:pt x="370" y="151"/>
                    </a:lnTo>
                    <a:lnTo>
                      <a:pt x="369" y="162"/>
                    </a:lnTo>
                    <a:lnTo>
                      <a:pt x="368" y="168"/>
                    </a:lnTo>
                    <a:lnTo>
                      <a:pt x="369" y="172"/>
                    </a:lnTo>
                    <a:lnTo>
                      <a:pt x="371" y="176"/>
                    </a:lnTo>
                    <a:lnTo>
                      <a:pt x="374" y="179"/>
                    </a:lnTo>
                    <a:lnTo>
                      <a:pt x="374" y="179"/>
                    </a:lnTo>
                    <a:lnTo>
                      <a:pt x="384" y="185"/>
                    </a:lnTo>
                    <a:lnTo>
                      <a:pt x="393" y="189"/>
                    </a:lnTo>
                    <a:lnTo>
                      <a:pt x="402" y="190"/>
                    </a:lnTo>
                    <a:lnTo>
                      <a:pt x="410" y="190"/>
                    </a:lnTo>
                    <a:lnTo>
                      <a:pt x="428" y="190"/>
                    </a:lnTo>
                    <a:lnTo>
                      <a:pt x="438" y="191"/>
                    </a:lnTo>
                    <a:lnTo>
                      <a:pt x="448" y="194"/>
                    </a:lnTo>
                    <a:lnTo>
                      <a:pt x="448" y="194"/>
                    </a:lnTo>
                    <a:lnTo>
                      <a:pt x="457" y="200"/>
                    </a:lnTo>
                    <a:lnTo>
                      <a:pt x="464" y="206"/>
                    </a:lnTo>
                    <a:lnTo>
                      <a:pt x="471" y="214"/>
                    </a:lnTo>
                    <a:lnTo>
                      <a:pt x="477" y="223"/>
                    </a:lnTo>
                    <a:lnTo>
                      <a:pt x="486" y="243"/>
                    </a:lnTo>
                    <a:lnTo>
                      <a:pt x="491" y="252"/>
                    </a:lnTo>
                    <a:lnTo>
                      <a:pt x="496" y="260"/>
                    </a:lnTo>
                    <a:lnTo>
                      <a:pt x="496" y="260"/>
                    </a:lnTo>
                    <a:lnTo>
                      <a:pt x="501" y="265"/>
                    </a:lnTo>
                    <a:lnTo>
                      <a:pt x="506" y="269"/>
                    </a:lnTo>
                    <a:lnTo>
                      <a:pt x="518" y="275"/>
                    </a:lnTo>
                    <a:lnTo>
                      <a:pt x="529" y="280"/>
                    </a:lnTo>
                    <a:lnTo>
                      <a:pt x="533" y="282"/>
                    </a:lnTo>
                    <a:lnTo>
                      <a:pt x="537" y="286"/>
                    </a:lnTo>
                    <a:lnTo>
                      <a:pt x="537" y="286"/>
                    </a:lnTo>
                    <a:lnTo>
                      <a:pt x="539" y="293"/>
                    </a:lnTo>
                    <a:lnTo>
                      <a:pt x="540" y="301"/>
                    </a:lnTo>
                    <a:lnTo>
                      <a:pt x="541" y="320"/>
                    </a:lnTo>
                    <a:lnTo>
                      <a:pt x="542" y="329"/>
                    </a:lnTo>
                    <a:lnTo>
                      <a:pt x="545" y="337"/>
                    </a:lnTo>
                    <a:lnTo>
                      <a:pt x="549" y="343"/>
                    </a:lnTo>
                    <a:lnTo>
                      <a:pt x="552" y="346"/>
                    </a:lnTo>
                    <a:lnTo>
                      <a:pt x="555" y="349"/>
                    </a:lnTo>
                    <a:lnTo>
                      <a:pt x="555" y="349"/>
                    </a:lnTo>
                    <a:lnTo>
                      <a:pt x="555" y="357"/>
                    </a:lnTo>
                    <a:lnTo>
                      <a:pt x="555" y="35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 58">
                <a:extLst>
                  <a:ext uri="{FF2B5EF4-FFF2-40B4-BE49-F238E27FC236}">
                    <a16:creationId xmlns:a16="http://schemas.microsoft.com/office/drawing/2014/main" xmlns="" id="{9BB492EB-5968-41C3-A6C3-F2B88F75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190" y="1423042"/>
                <a:ext cx="392342" cy="332875"/>
              </a:xfrm>
              <a:custGeom>
                <a:avLst/>
                <a:gdLst/>
                <a:ahLst/>
                <a:cxnLst>
                  <a:cxn ang="0">
                    <a:pos x="828" y="480"/>
                  </a:cxn>
                  <a:cxn ang="0">
                    <a:pos x="823" y="463"/>
                  </a:cxn>
                  <a:cxn ang="0">
                    <a:pos x="794" y="458"/>
                  </a:cxn>
                  <a:cxn ang="0">
                    <a:pos x="764" y="477"/>
                  </a:cxn>
                  <a:cxn ang="0">
                    <a:pos x="747" y="461"/>
                  </a:cxn>
                  <a:cxn ang="0">
                    <a:pos x="638" y="411"/>
                  </a:cxn>
                  <a:cxn ang="0">
                    <a:pos x="628" y="371"/>
                  </a:cxn>
                  <a:cxn ang="0">
                    <a:pos x="576" y="340"/>
                  </a:cxn>
                  <a:cxn ang="0">
                    <a:pos x="521" y="326"/>
                  </a:cxn>
                  <a:cxn ang="0">
                    <a:pos x="507" y="313"/>
                  </a:cxn>
                  <a:cxn ang="0">
                    <a:pos x="492" y="279"/>
                  </a:cxn>
                  <a:cxn ang="0">
                    <a:pos x="452" y="273"/>
                  </a:cxn>
                  <a:cxn ang="0">
                    <a:pos x="447" y="251"/>
                  </a:cxn>
                  <a:cxn ang="0">
                    <a:pos x="416" y="218"/>
                  </a:cxn>
                  <a:cxn ang="0">
                    <a:pos x="386" y="179"/>
                  </a:cxn>
                  <a:cxn ang="0">
                    <a:pos x="397" y="109"/>
                  </a:cxn>
                  <a:cxn ang="0">
                    <a:pos x="413" y="54"/>
                  </a:cxn>
                  <a:cxn ang="0">
                    <a:pos x="380" y="6"/>
                  </a:cxn>
                  <a:cxn ang="0">
                    <a:pos x="317" y="13"/>
                  </a:cxn>
                  <a:cxn ang="0">
                    <a:pos x="286" y="33"/>
                  </a:cxn>
                  <a:cxn ang="0">
                    <a:pos x="232" y="19"/>
                  </a:cxn>
                  <a:cxn ang="0">
                    <a:pos x="202" y="27"/>
                  </a:cxn>
                  <a:cxn ang="0">
                    <a:pos x="123" y="87"/>
                  </a:cxn>
                  <a:cxn ang="0">
                    <a:pos x="124" y="138"/>
                  </a:cxn>
                  <a:cxn ang="0">
                    <a:pos x="70" y="171"/>
                  </a:cxn>
                  <a:cxn ang="0">
                    <a:pos x="26" y="167"/>
                  </a:cxn>
                  <a:cxn ang="0">
                    <a:pos x="10" y="188"/>
                  </a:cxn>
                  <a:cxn ang="0">
                    <a:pos x="0" y="221"/>
                  </a:cxn>
                  <a:cxn ang="0">
                    <a:pos x="34" y="236"/>
                  </a:cxn>
                  <a:cxn ang="0">
                    <a:pos x="42" y="266"/>
                  </a:cxn>
                  <a:cxn ang="0">
                    <a:pos x="36" y="319"/>
                  </a:cxn>
                  <a:cxn ang="0">
                    <a:pos x="54" y="329"/>
                  </a:cxn>
                  <a:cxn ang="0">
                    <a:pos x="87" y="311"/>
                  </a:cxn>
                  <a:cxn ang="0">
                    <a:pos x="103" y="325"/>
                  </a:cxn>
                  <a:cxn ang="0">
                    <a:pos x="107" y="377"/>
                  </a:cxn>
                  <a:cxn ang="0">
                    <a:pos x="139" y="385"/>
                  </a:cxn>
                  <a:cxn ang="0">
                    <a:pos x="164" y="397"/>
                  </a:cxn>
                  <a:cxn ang="0">
                    <a:pos x="196" y="425"/>
                  </a:cxn>
                  <a:cxn ang="0">
                    <a:pos x="211" y="413"/>
                  </a:cxn>
                  <a:cxn ang="0">
                    <a:pos x="231" y="415"/>
                  </a:cxn>
                  <a:cxn ang="0">
                    <a:pos x="262" y="480"/>
                  </a:cxn>
                  <a:cxn ang="0">
                    <a:pos x="291" y="545"/>
                  </a:cxn>
                  <a:cxn ang="0">
                    <a:pos x="322" y="549"/>
                  </a:cxn>
                  <a:cxn ang="0">
                    <a:pos x="362" y="530"/>
                  </a:cxn>
                  <a:cxn ang="0">
                    <a:pos x="408" y="544"/>
                  </a:cxn>
                  <a:cxn ang="0">
                    <a:pos x="433" y="539"/>
                  </a:cxn>
                  <a:cxn ang="0">
                    <a:pos x="452" y="523"/>
                  </a:cxn>
                  <a:cxn ang="0">
                    <a:pos x="466" y="562"/>
                  </a:cxn>
                  <a:cxn ang="0">
                    <a:pos x="553" y="634"/>
                  </a:cxn>
                  <a:cxn ang="0">
                    <a:pos x="596" y="679"/>
                  </a:cxn>
                  <a:cxn ang="0">
                    <a:pos x="666" y="716"/>
                  </a:cxn>
                  <a:cxn ang="0">
                    <a:pos x="714" y="712"/>
                  </a:cxn>
                  <a:cxn ang="0">
                    <a:pos x="795" y="642"/>
                  </a:cxn>
                  <a:cxn ang="0">
                    <a:pos x="872" y="547"/>
                  </a:cxn>
                  <a:cxn ang="0">
                    <a:pos x="830" y="518"/>
                  </a:cxn>
                </a:cxnLst>
                <a:rect l="0" t="0" r="r" b="b"/>
                <a:pathLst>
                  <a:path w="874" h="717">
                    <a:moveTo>
                      <a:pt x="822" y="502"/>
                    </a:moveTo>
                    <a:lnTo>
                      <a:pt x="822" y="502"/>
                    </a:lnTo>
                    <a:lnTo>
                      <a:pt x="822" y="497"/>
                    </a:lnTo>
                    <a:lnTo>
                      <a:pt x="823" y="493"/>
                    </a:lnTo>
                    <a:lnTo>
                      <a:pt x="827" y="484"/>
                    </a:lnTo>
                    <a:lnTo>
                      <a:pt x="828" y="480"/>
                    </a:lnTo>
                    <a:lnTo>
                      <a:pt x="828" y="476"/>
                    </a:lnTo>
                    <a:lnTo>
                      <a:pt x="828" y="471"/>
                    </a:lnTo>
                    <a:lnTo>
                      <a:pt x="826" y="465"/>
                    </a:lnTo>
                    <a:lnTo>
                      <a:pt x="826" y="465"/>
                    </a:lnTo>
                    <a:lnTo>
                      <a:pt x="825" y="464"/>
                    </a:lnTo>
                    <a:lnTo>
                      <a:pt x="823" y="463"/>
                    </a:lnTo>
                    <a:lnTo>
                      <a:pt x="818" y="460"/>
                    </a:lnTo>
                    <a:lnTo>
                      <a:pt x="810" y="456"/>
                    </a:lnTo>
                    <a:lnTo>
                      <a:pt x="804" y="455"/>
                    </a:lnTo>
                    <a:lnTo>
                      <a:pt x="804" y="455"/>
                    </a:lnTo>
                    <a:lnTo>
                      <a:pt x="798" y="456"/>
                    </a:lnTo>
                    <a:lnTo>
                      <a:pt x="794" y="458"/>
                    </a:lnTo>
                    <a:lnTo>
                      <a:pt x="790" y="462"/>
                    </a:lnTo>
                    <a:lnTo>
                      <a:pt x="787" y="466"/>
                    </a:lnTo>
                    <a:lnTo>
                      <a:pt x="783" y="470"/>
                    </a:lnTo>
                    <a:lnTo>
                      <a:pt x="777" y="473"/>
                    </a:lnTo>
                    <a:lnTo>
                      <a:pt x="772" y="476"/>
                    </a:lnTo>
                    <a:lnTo>
                      <a:pt x="764" y="477"/>
                    </a:lnTo>
                    <a:lnTo>
                      <a:pt x="764" y="477"/>
                    </a:lnTo>
                    <a:lnTo>
                      <a:pt x="758" y="477"/>
                    </a:lnTo>
                    <a:lnTo>
                      <a:pt x="754" y="474"/>
                    </a:lnTo>
                    <a:lnTo>
                      <a:pt x="752" y="472"/>
                    </a:lnTo>
                    <a:lnTo>
                      <a:pt x="750" y="470"/>
                    </a:lnTo>
                    <a:lnTo>
                      <a:pt x="747" y="461"/>
                    </a:lnTo>
                    <a:lnTo>
                      <a:pt x="745" y="450"/>
                    </a:lnTo>
                    <a:lnTo>
                      <a:pt x="745" y="450"/>
                    </a:lnTo>
                    <a:lnTo>
                      <a:pt x="726" y="431"/>
                    </a:lnTo>
                    <a:lnTo>
                      <a:pt x="715" y="422"/>
                    </a:lnTo>
                    <a:lnTo>
                      <a:pt x="700" y="411"/>
                    </a:lnTo>
                    <a:lnTo>
                      <a:pt x="638" y="411"/>
                    </a:lnTo>
                    <a:lnTo>
                      <a:pt x="638" y="411"/>
                    </a:lnTo>
                    <a:lnTo>
                      <a:pt x="634" y="403"/>
                    </a:lnTo>
                    <a:lnTo>
                      <a:pt x="630" y="395"/>
                    </a:lnTo>
                    <a:lnTo>
                      <a:pt x="628" y="385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1" y="370"/>
                    </a:lnTo>
                    <a:lnTo>
                      <a:pt x="614" y="367"/>
                    </a:lnTo>
                    <a:lnTo>
                      <a:pt x="604" y="362"/>
                    </a:lnTo>
                    <a:lnTo>
                      <a:pt x="593" y="355"/>
                    </a:lnTo>
                    <a:lnTo>
                      <a:pt x="584" y="347"/>
                    </a:lnTo>
                    <a:lnTo>
                      <a:pt x="576" y="340"/>
                    </a:lnTo>
                    <a:lnTo>
                      <a:pt x="568" y="333"/>
                    </a:lnTo>
                    <a:lnTo>
                      <a:pt x="560" y="328"/>
                    </a:lnTo>
                    <a:lnTo>
                      <a:pt x="555" y="327"/>
                    </a:lnTo>
                    <a:lnTo>
                      <a:pt x="551" y="326"/>
                    </a:lnTo>
                    <a:lnTo>
                      <a:pt x="551" y="326"/>
                    </a:lnTo>
                    <a:lnTo>
                      <a:pt x="521" y="326"/>
                    </a:lnTo>
                    <a:lnTo>
                      <a:pt x="521" y="326"/>
                    </a:lnTo>
                    <a:lnTo>
                      <a:pt x="517" y="326"/>
                    </a:lnTo>
                    <a:lnTo>
                      <a:pt x="514" y="325"/>
                    </a:lnTo>
                    <a:lnTo>
                      <a:pt x="512" y="323"/>
                    </a:lnTo>
                    <a:lnTo>
                      <a:pt x="509" y="320"/>
                    </a:lnTo>
                    <a:lnTo>
                      <a:pt x="507" y="313"/>
                    </a:lnTo>
                    <a:lnTo>
                      <a:pt x="505" y="305"/>
                    </a:lnTo>
                    <a:lnTo>
                      <a:pt x="502" y="297"/>
                    </a:lnTo>
                    <a:lnTo>
                      <a:pt x="501" y="289"/>
                    </a:lnTo>
                    <a:lnTo>
                      <a:pt x="497" y="282"/>
                    </a:lnTo>
                    <a:lnTo>
                      <a:pt x="494" y="280"/>
                    </a:lnTo>
                    <a:lnTo>
                      <a:pt x="492" y="279"/>
                    </a:lnTo>
                    <a:lnTo>
                      <a:pt x="492" y="279"/>
                    </a:lnTo>
                    <a:lnTo>
                      <a:pt x="485" y="277"/>
                    </a:lnTo>
                    <a:lnTo>
                      <a:pt x="478" y="277"/>
                    </a:lnTo>
                    <a:lnTo>
                      <a:pt x="464" y="277"/>
                    </a:lnTo>
                    <a:lnTo>
                      <a:pt x="458" y="275"/>
                    </a:lnTo>
                    <a:lnTo>
                      <a:pt x="452" y="273"/>
                    </a:lnTo>
                    <a:lnTo>
                      <a:pt x="451" y="271"/>
                    </a:lnTo>
                    <a:lnTo>
                      <a:pt x="448" y="267"/>
                    </a:lnTo>
                    <a:lnTo>
                      <a:pt x="448" y="264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1"/>
                    </a:lnTo>
                    <a:lnTo>
                      <a:pt x="445" y="243"/>
                    </a:lnTo>
                    <a:lnTo>
                      <a:pt x="441" y="237"/>
                    </a:lnTo>
                    <a:lnTo>
                      <a:pt x="438" y="233"/>
                    </a:lnTo>
                    <a:lnTo>
                      <a:pt x="433" y="228"/>
                    </a:lnTo>
                    <a:lnTo>
                      <a:pt x="428" y="225"/>
                    </a:lnTo>
                    <a:lnTo>
                      <a:pt x="416" y="218"/>
                    </a:lnTo>
                    <a:lnTo>
                      <a:pt x="405" y="211"/>
                    </a:lnTo>
                    <a:lnTo>
                      <a:pt x="400" y="206"/>
                    </a:lnTo>
                    <a:lnTo>
                      <a:pt x="395" y="202"/>
                    </a:lnTo>
                    <a:lnTo>
                      <a:pt x="391" y="196"/>
                    </a:lnTo>
                    <a:lnTo>
                      <a:pt x="387" y="188"/>
                    </a:lnTo>
                    <a:lnTo>
                      <a:pt x="386" y="179"/>
                    </a:lnTo>
                    <a:lnTo>
                      <a:pt x="385" y="168"/>
                    </a:lnTo>
                    <a:lnTo>
                      <a:pt x="385" y="168"/>
                    </a:lnTo>
                    <a:lnTo>
                      <a:pt x="386" y="151"/>
                    </a:lnTo>
                    <a:lnTo>
                      <a:pt x="388" y="135"/>
                    </a:lnTo>
                    <a:lnTo>
                      <a:pt x="392" y="121"/>
                    </a:lnTo>
                    <a:lnTo>
                      <a:pt x="397" y="109"/>
                    </a:lnTo>
                    <a:lnTo>
                      <a:pt x="402" y="96"/>
                    </a:lnTo>
                    <a:lnTo>
                      <a:pt x="408" y="84"/>
                    </a:lnTo>
                    <a:lnTo>
                      <a:pt x="422" y="61"/>
                    </a:lnTo>
                    <a:lnTo>
                      <a:pt x="418" y="58"/>
                    </a:lnTo>
                    <a:lnTo>
                      <a:pt x="418" y="58"/>
                    </a:lnTo>
                    <a:lnTo>
                      <a:pt x="413" y="54"/>
                    </a:lnTo>
                    <a:lnTo>
                      <a:pt x="408" y="48"/>
                    </a:lnTo>
                    <a:lnTo>
                      <a:pt x="398" y="33"/>
                    </a:lnTo>
                    <a:lnTo>
                      <a:pt x="390" y="16"/>
                    </a:lnTo>
                    <a:lnTo>
                      <a:pt x="385" y="11"/>
                    </a:lnTo>
                    <a:lnTo>
                      <a:pt x="380" y="6"/>
                    </a:lnTo>
                    <a:lnTo>
                      <a:pt x="380" y="6"/>
                    </a:lnTo>
                    <a:lnTo>
                      <a:pt x="374" y="4"/>
                    </a:lnTo>
                    <a:lnTo>
                      <a:pt x="365" y="2"/>
                    </a:lnTo>
                    <a:lnTo>
                      <a:pt x="351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17" y="13"/>
                    </a:lnTo>
                    <a:lnTo>
                      <a:pt x="314" y="18"/>
                    </a:lnTo>
                    <a:lnTo>
                      <a:pt x="310" y="22"/>
                    </a:lnTo>
                    <a:lnTo>
                      <a:pt x="306" y="27"/>
                    </a:lnTo>
                    <a:lnTo>
                      <a:pt x="300" y="29"/>
                    </a:lnTo>
                    <a:lnTo>
                      <a:pt x="293" y="31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72" y="31"/>
                    </a:lnTo>
                    <a:lnTo>
                      <a:pt x="254" y="29"/>
                    </a:lnTo>
                    <a:lnTo>
                      <a:pt x="245" y="26"/>
                    </a:lnTo>
                    <a:lnTo>
                      <a:pt x="238" y="23"/>
                    </a:lnTo>
                    <a:lnTo>
                      <a:pt x="232" y="19"/>
                    </a:lnTo>
                    <a:lnTo>
                      <a:pt x="231" y="16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1"/>
                    </a:lnTo>
                    <a:lnTo>
                      <a:pt x="231" y="11"/>
                    </a:lnTo>
                    <a:lnTo>
                      <a:pt x="202" y="27"/>
                    </a:lnTo>
                    <a:lnTo>
                      <a:pt x="173" y="44"/>
                    </a:lnTo>
                    <a:lnTo>
                      <a:pt x="148" y="63"/>
                    </a:lnTo>
                    <a:lnTo>
                      <a:pt x="136" y="72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3" y="87"/>
                    </a:lnTo>
                    <a:lnTo>
                      <a:pt x="120" y="94"/>
                    </a:lnTo>
                    <a:lnTo>
                      <a:pt x="120" y="100"/>
                    </a:lnTo>
                    <a:lnTo>
                      <a:pt x="122" y="107"/>
                    </a:lnTo>
                    <a:lnTo>
                      <a:pt x="125" y="121"/>
                    </a:lnTo>
                    <a:lnTo>
                      <a:pt x="125" y="129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0" y="142"/>
                    </a:lnTo>
                    <a:lnTo>
                      <a:pt x="115" y="148"/>
                    </a:lnTo>
                    <a:lnTo>
                      <a:pt x="96" y="158"/>
                    </a:lnTo>
                    <a:lnTo>
                      <a:pt x="77" y="168"/>
                    </a:lnTo>
                    <a:lnTo>
                      <a:pt x="70" y="171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51" y="172"/>
                    </a:lnTo>
                    <a:lnTo>
                      <a:pt x="39" y="171"/>
                    </a:lnTo>
                    <a:lnTo>
                      <a:pt x="32" y="170"/>
                    </a:lnTo>
                    <a:lnTo>
                      <a:pt x="26" y="167"/>
                    </a:lnTo>
                    <a:lnTo>
                      <a:pt x="20" y="165"/>
                    </a:lnTo>
                    <a:lnTo>
                      <a:pt x="15" y="161"/>
                    </a:lnTo>
                    <a:lnTo>
                      <a:pt x="15" y="161"/>
                    </a:lnTo>
                    <a:lnTo>
                      <a:pt x="13" y="171"/>
                    </a:lnTo>
                    <a:lnTo>
                      <a:pt x="12" y="180"/>
                    </a:lnTo>
                    <a:lnTo>
                      <a:pt x="10" y="188"/>
                    </a:lnTo>
                    <a:lnTo>
                      <a:pt x="6" y="195"/>
                    </a:lnTo>
                    <a:lnTo>
                      <a:pt x="2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1" y="224"/>
                    </a:lnTo>
                    <a:lnTo>
                      <a:pt x="5" y="227"/>
                    </a:lnTo>
                    <a:lnTo>
                      <a:pt x="11" y="229"/>
                    </a:lnTo>
                    <a:lnTo>
                      <a:pt x="18" y="232"/>
                    </a:lnTo>
                    <a:lnTo>
                      <a:pt x="31" y="235"/>
                    </a:lnTo>
                    <a:lnTo>
                      <a:pt x="34" y="236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9" y="242"/>
                    </a:lnTo>
                    <a:lnTo>
                      <a:pt x="40" y="247"/>
                    </a:lnTo>
                    <a:lnTo>
                      <a:pt x="42" y="256"/>
                    </a:lnTo>
                    <a:lnTo>
                      <a:pt x="42" y="266"/>
                    </a:lnTo>
                    <a:lnTo>
                      <a:pt x="41" y="277"/>
                    </a:lnTo>
                    <a:lnTo>
                      <a:pt x="38" y="295"/>
                    </a:lnTo>
                    <a:lnTo>
                      <a:pt x="36" y="304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36" y="319"/>
                    </a:lnTo>
                    <a:lnTo>
                      <a:pt x="39" y="325"/>
                    </a:lnTo>
                    <a:lnTo>
                      <a:pt x="42" y="328"/>
                    </a:lnTo>
                    <a:lnTo>
                      <a:pt x="44" y="329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54" y="329"/>
                    </a:lnTo>
                    <a:lnTo>
                      <a:pt x="59" y="327"/>
                    </a:lnTo>
                    <a:lnTo>
                      <a:pt x="64" y="324"/>
                    </a:lnTo>
                    <a:lnTo>
                      <a:pt x="69" y="320"/>
                    </a:lnTo>
                    <a:lnTo>
                      <a:pt x="77" y="315"/>
                    </a:lnTo>
                    <a:lnTo>
                      <a:pt x="81" y="312"/>
                    </a:lnTo>
                    <a:lnTo>
                      <a:pt x="87" y="311"/>
                    </a:lnTo>
                    <a:lnTo>
                      <a:pt x="87" y="311"/>
                    </a:lnTo>
                    <a:lnTo>
                      <a:pt x="92" y="312"/>
                    </a:lnTo>
                    <a:lnTo>
                      <a:pt x="95" y="313"/>
                    </a:lnTo>
                    <a:lnTo>
                      <a:pt x="99" y="316"/>
                    </a:lnTo>
                    <a:lnTo>
                      <a:pt x="101" y="318"/>
                    </a:lnTo>
                    <a:lnTo>
                      <a:pt x="103" y="325"/>
                    </a:lnTo>
                    <a:lnTo>
                      <a:pt x="104" y="334"/>
                    </a:lnTo>
                    <a:lnTo>
                      <a:pt x="104" y="354"/>
                    </a:lnTo>
                    <a:lnTo>
                      <a:pt x="105" y="363"/>
                    </a:lnTo>
                    <a:lnTo>
                      <a:pt x="105" y="371"/>
                    </a:lnTo>
                    <a:lnTo>
                      <a:pt x="105" y="371"/>
                    </a:lnTo>
                    <a:lnTo>
                      <a:pt x="107" y="377"/>
                    </a:lnTo>
                    <a:lnTo>
                      <a:pt x="109" y="381"/>
                    </a:lnTo>
                    <a:lnTo>
                      <a:pt x="111" y="385"/>
                    </a:lnTo>
                    <a:lnTo>
                      <a:pt x="116" y="386"/>
                    </a:lnTo>
                    <a:lnTo>
                      <a:pt x="120" y="386"/>
                    </a:lnTo>
                    <a:lnTo>
                      <a:pt x="126" y="386"/>
                    </a:lnTo>
                    <a:lnTo>
                      <a:pt x="139" y="385"/>
                    </a:lnTo>
                    <a:lnTo>
                      <a:pt x="139" y="385"/>
                    </a:lnTo>
                    <a:lnTo>
                      <a:pt x="145" y="386"/>
                    </a:lnTo>
                    <a:lnTo>
                      <a:pt x="149" y="387"/>
                    </a:lnTo>
                    <a:lnTo>
                      <a:pt x="153" y="389"/>
                    </a:lnTo>
                    <a:lnTo>
                      <a:pt x="157" y="392"/>
                    </a:lnTo>
                    <a:lnTo>
                      <a:pt x="164" y="397"/>
                    </a:lnTo>
                    <a:lnTo>
                      <a:pt x="170" y="405"/>
                    </a:lnTo>
                    <a:lnTo>
                      <a:pt x="177" y="412"/>
                    </a:lnTo>
                    <a:lnTo>
                      <a:pt x="183" y="419"/>
                    </a:lnTo>
                    <a:lnTo>
                      <a:pt x="187" y="422"/>
                    </a:lnTo>
                    <a:lnTo>
                      <a:pt x="192" y="424"/>
                    </a:lnTo>
                    <a:lnTo>
                      <a:pt x="196" y="425"/>
                    </a:lnTo>
                    <a:lnTo>
                      <a:pt x="201" y="426"/>
                    </a:lnTo>
                    <a:lnTo>
                      <a:pt x="201" y="426"/>
                    </a:lnTo>
                    <a:lnTo>
                      <a:pt x="202" y="425"/>
                    </a:lnTo>
                    <a:lnTo>
                      <a:pt x="204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11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22" y="411"/>
                    </a:lnTo>
                    <a:lnTo>
                      <a:pt x="226" y="412"/>
                    </a:lnTo>
                    <a:lnTo>
                      <a:pt x="231" y="415"/>
                    </a:lnTo>
                    <a:lnTo>
                      <a:pt x="235" y="417"/>
                    </a:lnTo>
                    <a:lnTo>
                      <a:pt x="242" y="424"/>
                    </a:lnTo>
                    <a:lnTo>
                      <a:pt x="248" y="433"/>
                    </a:lnTo>
                    <a:lnTo>
                      <a:pt x="253" y="443"/>
                    </a:lnTo>
                    <a:lnTo>
                      <a:pt x="256" y="455"/>
                    </a:lnTo>
                    <a:lnTo>
                      <a:pt x="262" y="480"/>
                    </a:lnTo>
                    <a:lnTo>
                      <a:pt x="269" y="507"/>
                    </a:lnTo>
                    <a:lnTo>
                      <a:pt x="272" y="518"/>
                    </a:lnTo>
                    <a:lnTo>
                      <a:pt x="277" y="529"/>
                    </a:lnTo>
                    <a:lnTo>
                      <a:pt x="284" y="538"/>
                    </a:lnTo>
                    <a:lnTo>
                      <a:pt x="287" y="541"/>
                    </a:lnTo>
                    <a:lnTo>
                      <a:pt x="291" y="545"/>
                    </a:lnTo>
                    <a:lnTo>
                      <a:pt x="295" y="547"/>
                    </a:lnTo>
                    <a:lnTo>
                      <a:pt x="300" y="548"/>
                    </a:lnTo>
                    <a:lnTo>
                      <a:pt x="306" y="550"/>
                    </a:lnTo>
                    <a:lnTo>
                      <a:pt x="311" y="550"/>
                    </a:lnTo>
                    <a:lnTo>
                      <a:pt x="311" y="550"/>
                    </a:lnTo>
                    <a:lnTo>
                      <a:pt x="322" y="549"/>
                    </a:lnTo>
                    <a:lnTo>
                      <a:pt x="330" y="547"/>
                    </a:lnTo>
                    <a:lnTo>
                      <a:pt x="337" y="544"/>
                    </a:lnTo>
                    <a:lnTo>
                      <a:pt x="342" y="539"/>
                    </a:lnTo>
                    <a:lnTo>
                      <a:pt x="348" y="535"/>
                    </a:lnTo>
                    <a:lnTo>
                      <a:pt x="354" y="532"/>
                    </a:lnTo>
                    <a:lnTo>
                      <a:pt x="362" y="530"/>
                    </a:lnTo>
                    <a:lnTo>
                      <a:pt x="370" y="529"/>
                    </a:lnTo>
                    <a:lnTo>
                      <a:pt x="370" y="529"/>
                    </a:lnTo>
                    <a:lnTo>
                      <a:pt x="377" y="530"/>
                    </a:lnTo>
                    <a:lnTo>
                      <a:pt x="384" y="531"/>
                    </a:lnTo>
                    <a:lnTo>
                      <a:pt x="397" y="538"/>
                    </a:lnTo>
                    <a:lnTo>
                      <a:pt x="408" y="544"/>
                    </a:lnTo>
                    <a:lnTo>
                      <a:pt x="415" y="546"/>
                    </a:lnTo>
                    <a:lnTo>
                      <a:pt x="422" y="547"/>
                    </a:lnTo>
                    <a:lnTo>
                      <a:pt x="422" y="547"/>
                    </a:lnTo>
                    <a:lnTo>
                      <a:pt x="426" y="546"/>
                    </a:lnTo>
                    <a:lnTo>
                      <a:pt x="430" y="544"/>
                    </a:lnTo>
                    <a:lnTo>
                      <a:pt x="433" y="539"/>
                    </a:lnTo>
                    <a:lnTo>
                      <a:pt x="436" y="534"/>
                    </a:lnTo>
                    <a:lnTo>
                      <a:pt x="440" y="525"/>
                    </a:lnTo>
                    <a:lnTo>
                      <a:pt x="444" y="521"/>
                    </a:lnTo>
                    <a:lnTo>
                      <a:pt x="447" y="517"/>
                    </a:lnTo>
                    <a:lnTo>
                      <a:pt x="447" y="517"/>
                    </a:lnTo>
                    <a:lnTo>
                      <a:pt x="452" y="523"/>
                    </a:lnTo>
                    <a:lnTo>
                      <a:pt x="455" y="529"/>
                    </a:lnTo>
                    <a:lnTo>
                      <a:pt x="456" y="534"/>
                    </a:lnTo>
                    <a:lnTo>
                      <a:pt x="458" y="539"/>
                    </a:lnTo>
                    <a:lnTo>
                      <a:pt x="460" y="550"/>
                    </a:lnTo>
                    <a:lnTo>
                      <a:pt x="462" y="556"/>
                    </a:lnTo>
                    <a:lnTo>
                      <a:pt x="466" y="562"/>
                    </a:lnTo>
                    <a:lnTo>
                      <a:pt x="466" y="562"/>
                    </a:lnTo>
                    <a:lnTo>
                      <a:pt x="479" y="578"/>
                    </a:lnTo>
                    <a:lnTo>
                      <a:pt x="493" y="592"/>
                    </a:lnTo>
                    <a:lnTo>
                      <a:pt x="508" y="603"/>
                    </a:lnTo>
                    <a:lnTo>
                      <a:pt x="523" y="614"/>
                    </a:lnTo>
                    <a:lnTo>
                      <a:pt x="553" y="634"/>
                    </a:lnTo>
                    <a:lnTo>
                      <a:pt x="568" y="647"/>
                    </a:lnTo>
                    <a:lnTo>
                      <a:pt x="583" y="661"/>
                    </a:lnTo>
                    <a:lnTo>
                      <a:pt x="583" y="661"/>
                    </a:lnTo>
                    <a:lnTo>
                      <a:pt x="586" y="667"/>
                    </a:lnTo>
                    <a:lnTo>
                      <a:pt x="591" y="674"/>
                    </a:lnTo>
                    <a:lnTo>
                      <a:pt x="596" y="679"/>
                    </a:lnTo>
                    <a:lnTo>
                      <a:pt x="601" y="685"/>
                    </a:lnTo>
                    <a:lnTo>
                      <a:pt x="615" y="695"/>
                    </a:lnTo>
                    <a:lnTo>
                      <a:pt x="631" y="705"/>
                    </a:lnTo>
                    <a:lnTo>
                      <a:pt x="649" y="712"/>
                    </a:lnTo>
                    <a:lnTo>
                      <a:pt x="657" y="714"/>
                    </a:lnTo>
                    <a:lnTo>
                      <a:pt x="666" y="716"/>
                    </a:lnTo>
                    <a:lnTo>
                      <a:pt x="675" y="717"/>
                    </a:lnTo>
                    <a:lnTo>
                      <a:pt x="684" y="717"/>
                    </a:lnTo>
                    <a:lnTo>
                      <a:pt x="692" y="717"/>
                    </a:lnTo>
                    <a:lnTo>
                      <a:pt x="700" y="715"/>
                    </a:lnTo>
                    <a:lnTo>
                      <a:pt x="700" y="715"/>
                    </a:lnTo>
                    <a:lnTo>
                      <a:pt x="714" y="712"/>
                    </a:lnTo>
                    <a:lnTo>
                      <a:pt x="727" y="705"/>
                    </a:lnTo>
                    <a:lnTo>
                      <a:pt x="739" y="698"/>
                    </a:lnTo>
                    <a:lnTo>
                      <a:pt x="751" y="689"/>
                    </a:lnTo>
                    <a:lnTo>
                      <a:pt x="762" y="678"/>
                    </a:lnTo>
                    <a:lnTo>
                      <a:pt x="773" y="667"/>
                    </a:lnTo>
                    <a:lnTo>
                      <a:pt x="795" y="642"/>
                    </a:lnTo>
                    <a:lnTo>
                      <a:pt x="834" y="592"/>
                    </a:lnTo>
                    <a:lnTo>
                      <a:pt x="853" y="569"/>
                    </a:lnTo>
                    <a:lnTo>
                      <a:pt x="864" y="560"/>
                    </a:lnTo>
                    <a:lnTo>
                      <a:pt x="874" y="550"/>
                    </a:lnTo>
                    <a:lnTo>
                      <a:pt x="874" y="550"/>
                    </a:lnTo>
                    <a:lnTo>
                      <a:pt x="872" y="547"/>
                    </a:lnTo>
                    <a:lnTo>
                      <a:pt x="868" y="544"/>
                    </a:lnTo>
                    <a:lnTo>
                      <a:pt x="861" y="538"/>
                    </a:lnTo>
                    <a:lnTo>
                      <a:pt x="853" y="532"/>
                    </a:lnTo>
                    <a:lnTo>
                      <a:pt x="845" y="529"/>
                    </a:lnTo>
                    <a:lnTo>
                      <a:pt x="837" y="523"/>
                    </a:lnTo>
                    <a:lnTo>
                      <a:pt x="830" y="518"/>
                    </a:lnTo>
                    <a:lnTo>
                      <a:pt x="827" y="515"/>
                    </a:lnTo>
                    <a:lnTo>
                      <a:pt x="825" y="511"/>
                    </a:lnTo>
                    <a:lnTo>
                      <a:pt x="823" y="507"/>
                    </a:lnTo>
                    <a:lnTo>
                      <a:pt x="822" y="502"/>
                    </a:lnTo>
                    <a:lnTo>
                      <a:pt x="822" y="50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 59">
                <a:extLst>
                  <a:ext uri="{FF2B5EF4-FFF2-40B4-BE49-F238E27FC236}">
                    <a16:creationId xmlns:a16="http://schemas.microsoft.com/office/drawing/2014/main" xmlns="" id="{B22D9574-0B3C-4ECE-BD87-5C10BB6A6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720" y="2330127"/>
                <a:ext cx="380938" cy="299588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39" y="83"/>
                  </a:cxn>
                  <a:cxn ang="0">
                    <a:pos x="130" y="116"/>
                  </a:cxn>
                  <a:cxn ang="0">
                    <a:pos x="140" y="136"/>
                  </a:cxn>
                  <a:cxn ang="0">
                    <a:pos x="125" y="159"/>
                  </a:cxn>
                  <a:cxn ang="0">
                    <a:pos x="73" y="164"/>
                  </a:cxn>
                  <a:cxn ang="0">
                    <a:pos x="55" y="214"/>
                  </a:cxn>
                  <a:cxn ang="0">
                    <a:pos x="31" y="262"/>
                  </a:cxn>
                  <a:cxn ang="0">
                    <a:pos x="27" y="302"/>
                  </a:cxn>
                  <a:cxn ang="0">
                    <a:pos x="54" y="369"/>
                  </a:cxn>
                  <a:cxn ang="0">
                    <a:pos x="49" y="393"/>
                  </a:cxn>
                  <a:cxn ang="0">
                    <a:pos x="32" y="422"/>
                  </a:cxn>
                  <a:cxn ang="0">
                    <a:pos x="0" y="459"/>
                  </a:cxn>
                  <a:cxn ang="0">
                    <a:pos x="71" y="439"/>
                  </a:cxn>
                  <a:cxn ang="0">
                    <a:pos x="140" y="432"/>
                  </a:cxn>
                  <a:cxn ang="0">
                    <a:pos x="118" y="465"/>
                  </a:cxn>
                  <a:cxn ang="0">
                    <a:pos x="103" y="491"/>
                  </a:cxn>
                  <a:cxn ang="0">
                    <a:pos x="183" y="588"/>
                  </a:cxn>
                  <a:cxn ang="0">
                    <a:pos x="199" y="602"/>
                  </a:cxn>
                  <a:cxn ang="0">
                    <a:pos x="222" y="580"/>
                  </a:cxn>
                  <a:cxn ang="0">
                    <a:pos x="252" y="592"/>
                  </a:cxn>
                  <a:cxn ang="0">
                    <a:pos x="279" y="583"/>
                  </a:cxn>
                  <a:cxn ang="0">
                    <a:pos x="361" y="579"/>
                  </a:cxn>
                  <a:cxn ang="0">
                    <a:pos x="434" y="530"/>
                  </a:cxn>
                  <a:cxn ang="0">
                    <a:pos x="489" y="514"/>
                  </a:cxn>
                  <a:cxn ang="0">
                    <a:pos x="514" y="528"/>
                  </a:cxn>
                  <a:cxn ang="0">
                    <a:pos x="547" y="565"/>
                  </a:cxn>
                  <a:cxn ang="0">
                    <a:pos x="554" y="605"/>
                  </a:cxn>
                  <a:cxn ang="0">
                    <a:pos x="604" y="645"/>
                  </a:cxn>
                  <a:cxn ang="0">
                    <a:pos x="628" y="634"/>
                  </a:cxn>
                  <a:cxn ang="0">
                    <a:pos x="661" y="572"/>
                  </a:cxn>
                  <a:cxn ang="0">
                    <a:pos x="713" y="559"/>
                  </a:cxn>
                  <a:cxn ang="0">
                    <a:pos x="749" y="553"/>
                  </a:cxn>
                  <a:cxn ang="0">
                    <a:pos x="798" y="557"/>
                  </a:cxn>
                  <a:cxn ang="0">
                    <a:pos x="824" y="524"/>
                  </a:cxn>
                  <a:cxn ang="0">
                    <a:pos x="832" y="489"/>
                  </a:cxn>
                  <a:cxn ang="0">
                    <a:pos x="840" y="463"/>
                  </a:cxn>
                  <a:cxn ang="0">
                    <a:pos x="831" y="412"/>
                  </a:cxn>
                  <a:cxn ang="0">
                    <a:pos x="820" y="355"/>
                  </a:cxn>
                  <a:cxn ang="0">
                    <a:pos x="809" y="268"/>
                  </a:cxn>
                  <a:cxn ang="0">
                    <a:pos x="767" y="282"/>
                  </a:cxn>
                  <a:cxn ang="0">
                    <a:pos x="734" y="314"/>
                  </a:cxn>
                  <a:cxn ang="0">
                    <a:pos x="710" y="327"/>
                  </a:cxn>
                  <a:cxn ang="0">
                    <a:pos x="717" y="279"/>
                  </a:cxn>
                  <a:cxn ang="0">
                    <a:pos x="698" y="249"/>
                  </a:cxn>
                  <a:cxn ang="0">
                    <a:pos x="709" y="221"/>
                  </a:cxn>
                  <a:cxn ang="0">
                    <a:pos x="704" y="198"/>
                  </a:cxn>
                  <a:cxn ang="0">
                    <a:pos x="674" y="197"/>
                  </a:cxn>
                  <a:cxn ang="0">
                    <a:pos x="617" y="211"/>
                  </a:cxn>
                  <a:cxn ang="0">
                    <a:pos x="541" y="175"/>
                  </a:cxn>
                  <a:cxn ang="0">
                    <a:pos x="469" y="170"/>
                  </a:cxn>
                  <a:cxn ang="0">
                    <a:pos x="449" y="139"/>
                  </a:cxn>
                  <a:cxn ang="0">
                    <a:pos x="428" y="94"/>
                  </a:cxn>
                  <a:cxn ang="0">
                    <a:pos x="337" y="48"/>
                  </a:cxn>
                  <a:cxn ang="0">
                    <a:pos x="226" y="25"/>
                  </a:cxn>
                  <a:cxn ang="0">
                    <a:pos x="159" y="0"/>
                  </a:cxn>
                </a:cxnLst>
                <a:rect l="0" t="0" r="r" b="b"/>
                <a:pathLst>
                  <a:path w="842" h="645">
                    <a:moveTo>
                      <a:pt x="159" y="0"/>
                    </a:moveTo>
                    <a:lnTo>
                      <a:pt x="159" y="0"/>
                    </a:lnTo>
                    <a:lnTo>
                      <a:pt x="161" y="5"/>
                    </a:lnTo>
                    <a:lnTo>
                      <a:pt x="162" y="11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32"/>
                    </a:lnTo>
                    <a:lnTo>
                      <a:pt x="161" y="39"/>
                    </a:lnTo>
                    <a:lnTo>
                      <a:pt x="157" y="52"/>
                    </a:lnTo>
                    <a:lnTo>
                      <a:pt x="152" y="63"/>
                    </a:lnTo>
                    <a:lnTo>
                      <a:pt x="146" y="73"/>
                    </a:lnTo>
                    <a:lnTo>
                      <a:pt x="139" y="83"/>
                    </a:lnTo>
                    <a:lnTo>
                      <a:pt x="134" y="93"/>
                    </a:lnTo>
                    <a:lnTo>
                      <a:pt x="131" y="103"/>
                    </a:lnTo>
                    <a:lnTo>
                      <a:pt x="130" y="108"/>
                    </a:lnTo>
                    <a:lnTo>
                      <a:pt x="129" y="114"/>
                    </a:lnTo>
                    <a:lnTo>
                      <a:pt x="129" y="114"/>
                    </a:lnTo>
                    <a:lnTo>
                      <a:pt x="130" y="116"/>
                    </a:lnTo>
                    <a:lnTo>
                      <a:pt x="131" y="118"/>
                    </a:lnTo>
                    <a:lnTo>
                      <a:pt x="134" y="123"/>
                    </a:lnTo>
                    <a:lnTo>
                      <a:pt x="139" y="127"/>
                    </a:lnTo>
                    <a:lnTo>
                      <a:pt x="140" y="131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40" y="142"/>
                    </a:lnTo>
                    <a:lnTo>
                      <a:pt x="138" y="147"/>
                    </a:lnTo>
                    <a:lnTo>
                      <a:pt x="136" y="152"/>
                    </a:lnTo>
                    <a:lnTo>
                      <a:pt x="133" y="155"/>
                    </a:lnTo>
                    <a:lnTo>
                      <a:pt x="130" y="157"/>
                    </a:lnTo>
                    <a:lnTo>
                      <a:pt x="125" y="159"/>
                    </a:lnTo>
                    <a:lnTo>
                      <a:pt x="116" y="160"/>
                    </a:lnTo>
                    <a:lnTo>
                      <a:pt x="94" y="160"/>
                    </a:lnTo>
                    <a:lnTo>
                      <a:pt x="83" y="161"/>
                    </a:lnTo>
                    <a:lnTo>
                      <a:pt x="78" y="162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0" y="168"/>
                    </a:lnTo>
                    <a:lnTo>
                      <a:pt x="67" y="171"/>
                    </a:lnTo>
                    <a:lnTo>
                      <a:pt x="61" y="179"/>
                    </a:lnTo>
                    <a:lnTo>
                      <a:pt x="58" y="187"/>
                    </a:lnTo>
                    <a:lnTo>
                      <a:pt x="57" y="197"/>
                    </a:lnTo>
                    <a:lnTo>
                      <a:pt x="55" y="214"/>
                    </a:lnTo>
                    <a:lnTo>
                      <a:pt x="53" y="223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0" y="243"/>
                    </a:lnTo>
                    <a:lnTo>
                      <a:pt x="33" y="255"/>
                    </a:lnTo>
                    <a:lnTo>
                      <a:pt x="31" y="262"/>
                    </a:lnTo>
                    <a:lnTo>
                      <a:pt x="29" y="270"/>
                    </a:lnTo>
                    <a:lnTo>
                      <a:pt x="26" y="277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94"/>
                    </a:lnTo>
                    <a:lnTo>
                      <a:pt x="27" y="302"/>
                    </a:lnTo>
                    <a:lnTo>
                      <a:pt x="31" y="316"/>
                    </a:lnTo>
                    <a:lnTo>
                      <a:pt x="35" y="328"/>
                    </a:lnTo>
                    <a:lnTo>
                      <a:pt x="41" y="338"/>
                    </a:lnTo>
                    <a:lnTo>
                      <a:pt x="46" y="347"/>
                    </a:lnTo>
                    <a:lnTo>
                      <a:pt x="52" y="358"/>
                    </a:lnTo>
                    <a:lnTo>
                      <a:pt x="54" y="369"/>
                    </a:lnTo>
                    <a:lnTo>
                      <a:pt x="56" y="382"/>
                    </a:lnTo>
                    <a:lnTo>
                      <a:pt x="56" y="382"/>
                    </a:lnTo>
                    <a:lnTo>
                      <a:pt x="55" y="386"/>
                    </a:lnTo>
                    <a:lnTo>
                      <a:pt x="54" y="390"/>
                    </a:lnTo>
                    <a:lnTo>
                      <a:pt x="52" y="392"/>
                    </a:lnTo>
                    <a:lnTo>
                      <a:pt x="49" y="393"/>
                    </a:lnTo>
                    <a:lnTo>
                      <a:pt x="45" y="396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400"/>
                    </a:lnTo>
                    <a:lnTo>
                      <a:pt x="37" y="412"/>
                    </a:lnTo>
                    <a:lnTo>
                      <a:pt x="32" y="422"/>
                    </a:lnTo>
                    <a:lnTo>
                      <a:pt x="27" y="431"/>
                    </a:lnTo>
                    <a:lnTo>
                      <a:pt x="22" y="439"/>
                    </a:lnTo>
                    <a:lnTo>
                      <a:pt x="17" y="445"/>
                    </a:lnTo>
                    <a:lnTo>
                      <a:pt x="11" y="451"/>
                    </a:lnTo>
                    <a:lnTo>
                      <a:pt x="6" y="455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7" y="457"/>
                    </a:lnTo>
                    <a:lnTo>
                      <a:pt x="32" y="453"/>
                    </a:lnTo>
                    <a:lnTo>
                      <a:pt x="46" y="449"/>
                    </a:lnTo>
                    <a:lnTo>
                      <a:pt x="58" y="444"/>
                    </a:lnTo>
                    <a:lnTo>
                      <a:pt x="71" y="439"/>
                    </a:lnTo>
                    <a:lnTo>
                      <a:pt x="85" y="436"/>
                    </a:lnTo>
                    <a:lnTo>
                      <a:pt x="99" y="434"/>
                    </a:lnTo>
                    <a:lnTo>
                      <a:pt x="115" y="432"/>
                    </a:lnTo>
                    <a:lnTo>
                      <a:pt x="115" y="432"/>
                    </a:lnTo>
                    <a:lnTo>
                      <a:pt x="140" y="432"/>
                    </a:lnTo>
                    <a:lnTo>
                      <a:pt x="140" y="432"/>
                    </a:lnTo>
                    <a:lnTo>
                      <a:pt x="140" y="442"/>
                    </a:lnTo>
                    <a:lnTo>
                      <a:pt x="138" y="449"/>
                    </a:lnTo>
                    <a:lnTo>
                      <a:pt x="134" y="454"/>
                    </a:lnTo>
                    <a:lnTo>
                      <a:pt x="130" y="459"/>
                    </a:lnTo>
                    <a:lnTo>
                      <a:pt x="125" y="462"/>
                    </a:lnTo>
                    <a:lnTo>
                      <a:pt x="118" y="465"/>
                    </a:lnTo>
                    <a:lnTo>
                      <a:pt x="111" y="466"/>
                    </a:lnTo>
                    <a:lnTo>
                      <a:pt x="103" y="466"/>
                    </a:lnTo>
                    <a:lnTo>
                      <a:pt x="103" y="466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15" y="506"/>
                    </a:lnTo>
                    <a:lnTo>
                      <a:pt x="126" y="520"/>
                    </a:lnTo>
                    <a:lnTo>
                      <a:pt x="151" y="545"/>
                    </a:lnTo>
                    <a:lnTo>
                      <a:pt x="162" y="559"/>
                    </a:lnTo>
                    <a:lnTo>
                      <a:pt x="172" y="573"/>
                    </a:lnTo>
                    <a:lnTo>
                      <a:pt x="183" y="58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9" y="602"/>
                    </a:lnTo>
                    <a:lnTo>
                      <a:pt x="203" y="597"/>
                    </a:lnTo>
                    <a:lnTo>
                      <a:pt x="208" y="593"/>
                    </a:lnTo>
                    <a:lnTo>
                      <a:pt x="211" y="589"/>
                    </a:lnTo>
                    <a:lnTo>
                      <a:pt x="214" y="585"/>
                    </a:lnTo>
                    <a:lnTo>
                      <a:pt x="218" y="582"/>
                    </a:lnTo>
                    <a:lnTo>
                      <a:pt x="222" y="580"/>
                    </a:lnTo>
                    <a:lnTo>
                      <a:pt x="229" y="579"/>
                    </a:lnTo>
                    <a:lnTo>
                      <a:pt x="229" y="579"/>
                    </a:lnTo>
                    <a:lnTo>
                      <a:pt x="232" y="580"/>
                    </a:lnTo>
                    <a:lnTo>
                      <a:pt x="237" y="581"/>
                    </a:lnTo>
                    <a:lnTo>
                      <a:pt x="244" y="587"/>
                    </a:lnTo>
                    <a:lnTo>
                      <a:pt x="252" y="592"/>
                    </a:lnTo>
                    <a:lnTo>
                      <a:pt x="258" y="597"/>
                    </a:lnTo>
                    <a:lnTo>
                      <a:pt x="258" y="597"/>
                    </a:lnTo>
                    <a:lnTo>
                      <a:pt x="263" y="592"/>
                    </a:lnTo>
                    <a:lnTo>
                      <a:pt x="268" y="588"/>
                    </a:lnTo>
                    <a:lnTo>
                      <a:pt x="274" y="585"/>
                    </a:lnTo>
                    <a:lnTo>
                      <a:pt x="279" y="583"/>
                    </a:lnTo>
                    <a:lnTo>
                      <a:pt x="292" y="581"/>
                    </a:lnTo>
                    <a:lnTo>
                      <a:pt x="305" y="580"/>
                    </a:lnTo>
                    <a:lnTo>
                      <a:pt x="332" y="581"/>
                    </a:lnTo>
                    <a:lnTo>
                      <a:pt x="347" y="581"/>
                    </a:lnTo>
                    <a:lnTo>
                      <a:pt x="361" y="579"/>
                    </a:lnTo>
                    <a:lnTo>
                      <a:pt x="361" y="579"/>
                    </a:lnTo>
                    <a:lnTo>
                      <a:pt x="369" y="576"/>
                    </a:lnTo>
                    <a:lnTo>
                      <a:pt x="377" y="572"/>
                    </a:lnTo>
                    <a:lnTo>
                      <a:pt x="392" y="562"/>
                    </a:lnTo>
                    <a:lnTo>
                      <a:pt x="406" y="552"/>
                    </a:lnTo>
                    <a:lnTo>
                      <a:pt x="420" y="541"/>
                    </a:lnTo>
                    <a:lnTo>
                      <a:pt x="434" y="530"/>
                    </a:lnTo>
                    <a:lnTo>
                      <a:pt x="442" y="526"/>
                    </a:lnTo>
                    <a:lnTo>
                      <a:pt x="450" y="522"/>
                    </a:lnTo>
                    <a:lnTo>
                      <a:pt x="458" y="519"/>
                    </a:lnTo>
                    <a:lnTo>
                      <a:pt x="467" y="516"/>
                    </a:lnTo>
                    <a:lnTo>
                      <a:pt x="477" y="514"/>
                    </a:lnTo>
                    <a:lnTo>
                      <a:pt x="489" y="514"/>
                    </a:lnTo>
                    <a:lnTo>
                      <a:pt x="489" y="514"/>
                    </a:lnTo>
                    <a:lnTo>
                      <a:pt x="495" y="514"/>
                    </a:lnTo>
                    <a:lnTo>
                      <a:pt x="499" y="515"/>
                    </a:lnTo>
                    <a:lnTo>
                      <a:pt x="503" y="518"/>
                    </a:lnTo>
                    <a:lnTo>
                      <a:pt x="507" y="521"/>
                    </a:lnTo>
                    <a:lnTo>
                      <a:pt x="514" y="528"/>
                    </a:lnTo>
                    <a:lnTo>
                      <a:pt x="520" y="536"/>
                    </a:lnTo>
                    <a:lnTo>
                      <a:pt x="526" y="545"/>
                    </a:lnTo>
                    <a:lnTo>
                      <a:pt x="533" y="553"/>
                    </a:lnTo>
                    <a:lnTo>
                      <a:pt x="539" y="560"/>
                    </a:lnTo>
                    <a:lnTo>
                      <a:pt x="543" y="562"/>
                    </a:lnTo>
                    <a:lnTo>
                      <a:pt x="547" y="565"/>
                    </a:lnTo>
                    <a:lnTo>
                      <a:pt x="547" y="565"/>
                    </a:lnTo>
                    <a:lnTo>
                      <a:pt x="547" y="590"/>
                    </a:lnTo>
                    <a:lnTo>
                      <a:pt x="547" y="590"/>
                    </a:lnTo>
                    <a:lnTo>
                      <a:pt x="549" y="593"/>
                    </a:lnTo>
                    <a:lnTo>
                      <a:pt x="550" y="597"/>
                    </a:lnTo>
                    <a:lnTo>
                      <a:pt x="554" y="605"/>
                    </a:lnTo>
                    <a:lnTo>
                      <a:pt x="562" y="614"/>
                    </a:lnTo>
                    <a:lnTo>
                      <a:pt x="572" y="623"/>
                    </a:lnTo>
                    <a:lnTo>
                      <a:pt x="582" y="631"/>
                    </a:lnTo>
                    <a:lnTo>
                      <a:pt x="591" y="638"/>
                    </a:lnTo>
                    <a:lnTo>
                      <a:pt x="599" y="644"/>
                    </a:lnTo>
                    <a:lnTo>
                      <a:pt x="604" y="645"/>
                    </a:lnTo>
                    <a:lnTo>
                      <a:pt x="606" y="645"/>
                    </a:lnTo>
                    <a:lnTo>
                      <a:pt x="606" y="645"/>
                    </a:lnTo>
                    <a:lnTo>
                      <a:pt x="612" y="644"/>
                    </a:lnTo>
                    <a:lnTo>
                      <a:pt x="618" y="642"/>
                    </a:lnTo>
                    <a:lnTo>
                      <a:pt x="622" y="638"/>
                    </a:lnTo>
                    <a:lnTo>
                      <a:pt x="628" y="634"/>
                    </a:lnTo>
                    <a:lnTo>
                      <a:pt x="637" y="622"/>
                    </a:lnTo>
                    <a:lnTo>
                      <a:pt x="645" y="608"/>
                    </a:lnTo>
                    <a:lnTo>
                      <a:pt x="652" y="595"/>
                    </a:lnTo>
                    <a:lnTo>
                      <a:pt x="657" y="583"/>
                    </a:lnTo>
                    <a:lnTo>
                      <a:pt x="661" y="572"/>
                    </a:lnTo>
                    <a:lnTo>
                      <a:pt x="661" y="572"/>
                    </a:lnTo>
                    <a:lnTo>
                      <a:pt x="698" y="572"/>
                    </a:lnTo>
                    <a:lnTo>
                      <a:pt x="698" y="572"/>
                    </a:lnTo>
                    <a:lnTo>
                      <a:pt x="701" y="572"/>
                    </a:lnTo>
                    <a:lnTo>
                      <a:pt x="704" y="569"/>
                    </a:lnTo>
                    <a:lnTo>
                      <a:pt x="709" y="565"/>
                    </a:lnTo>
                    <a:lnTo>
                      <a:pt x="713" y="559"/>
                    </a:lnTo>
                    <a:lnTo>
                      <a:pt x="716" y="558"/>
                    </a:lnTo>
                    <a:lnTo>
                      <a:pt x="717" y="557"/>
                    </a:lnTo>
                    <a:lnTo>
                      <a:pt x="717" y="557"/>
                    </a:lnTo>
                    <a:lnTo>
                      <a:pt x="728" y="554"/>
                    </a:lnTo>
                    <a:lnTo>
                      <a:pt x="739" y="553"/>
                    </a:lnTo>
                    <a:lnTo>
                      <a:pt x="749" y="553"/>
                    </a:lnTo>
                    <a:lnTo>
                      <a:pt x="758" y="554"/>
                    </a:lnTo>
                    <a:lnTo>
                      <a:pt x="776" y="557"/>
                    </a:lnTo>
                    <a:lnTo>
                      <a:pt x="786" y="558"/>
                    </a:lnTo>
                    <a:lnTo>
                      <a:pt x="794" y="557"/>
                    </a:lnTo>
                    <a:lnTo>
                      <a:pt x="794" y="557"/>
                    </a:lnTo>
                    <a:lnTo>
                      <a:pt x="798" y="557"/>
                    </a:lnTo>
                    <a:lnTo>
                      <a:pt x="803" y="554"/>
                    </a:lnTo>
                    <a:lnTo>
                      <a:pt x="809" y="550"/>
                    </a:lnTo>
                    <a:lnTo>
                      <a:pt x="812" y="544"/>
                    </a:lnTo>
                    <a:lnTo>
                      <a:pt x="816" y="538"/>
                    </a:lnTo>
                    <a:lnTo>
                      <a:pt x="820" y="531"/>
                    </a:lnTo>
                    <a:lnTo>
                      <a:pt x="824" y="524"/>
                    </a:lnTo>
                    <a:lnTo>
                      <a:pt x="829" y="519"/>
                    </a:lnTo>
                    <a:lnTo>
                      <a:pt x="834" y="516"/>
                    </a:lnTo>
                    <a:lnTo>
                      <a:pt x="839" y="514"/>
                    </a:lnTo>
                    <a:lnTo>
                      <a:pt x="839" y="514"/>
                    </a:lnTo>
                    <a:lnTo>
                      <a:pt x="833" y="497"/>
                    </a:lnTo>
                    <a:lnTo>
                      <a:pt x="832" y="489"/>
                    </a:lnTo>
                    <a:lnTo>
                      <a:pt x="831" y="481"/>
                    </a:lnTo>
                    <a:lnTo>
                      <a:pt x="831" y="481"/>
                    </a:lnTo>
                    <a:lnTo>
                      <a:pt x="831" y="477"/>
                    </a:lnTo>
                    <a:lnTo>
                      <a:pt x="832" y="474"/>
                    </a:lnTo>
                    <a:lnTo>
                      <a:pt x="836" y="469"/>
                    </a:lnTo>
                    <a:lnTo>
                      <a:pt x="840" y="463"/>
                    </a:lnTo>
                    <a:lnTo>
                      <a:pt x="841" y="460"/>
                    </a:lnTo>
                    <a:lnTo>
                      <a:pt x="842" y="455"/>
                    </a:lnTo>
                    <a:lnTo>
                      <a:pt x="842" y="455"/>
                    </a:lnTo>
                    <a:lnTo>
                      <a:pt x="841" y="445"/>
                    </a:lnTo>
                    <a:lnTo>
                      <a:pt x="839" y="434"/>
                    </a:lnTo>
                    <a:lnTo>
                      <a:pt x="831" y="412"/>
                    </a:lnTo>
                    <a:lnTo>
                      <a:pt x="824" y="391"/>
                    </a:lnTo>
                    <a:lnTo>
                      <a:pt x="821" y="382"/>
                    </a:lnTo>
                    <a:lnTo>
                      <a:pt x="820" y="374"/>
                    </a:lnTo>
                    <a:lnTo>
                      <a:pt x="820" y="374"/>
                    </a:lnTo>
                    <a:lnTo>
                      <a:pt x="820" y="355"/>
                    </a:lnTo>
                    <a:lnTo>
                      <a:pt x="820" y="355"/>
                    </a:lnTo>
                    <a:lnTo>
                      <a:pt x="819" y="341"/>
                    </a:lnTo>
                    <a:lnTo>
                      <a:pt x="817" y="329"/>
                    </a:lnTo>
                    <a:lnTo>
                      <a:pt x="813" y="318"/>
                    </a:lnTo>
                    <a:lnTo>
                      <a:pt x="809" y="308"/>
                    </a:lnTo>
                    <a:lnTo>
                      <a:pt x="809" y="308"/>
                    </a:lnTo>
                    <a:lnTo>
                      <a:pt x="809" y="268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794" y="276"/>
                    </a:lnTo>
                    <a:lnTo>
                      <a:pt x="780" y="278"/>
                    </a:lnTo>
                    <a:lnTo>
                      <a:pt x="767" y="282"/>
                    </a:lnTo>
                    <a:lnTo>
                      <a:pt x="757" y="287"/>
                    </a:lnTo>
                    <a:lnTo>
                      <a:pt x="747" y="294"/>
                    </a:lnTo>
                    <a:lnTo>
                      <a:pt x="743" y="298"/>
                    </a:lnTo>
                    <a:lnTo>
                      <a:pt x="740" y="302"/>
                    </a:lnTo>
                    <a:lnTo>
                      <a:pt x="736" y="308"/>
                    </a:lnTo>
                    <a:lnTo>
                      <a:pt x="734" y="314"/>
                    </a:lnTo>
                    <a:lnTo>
                      <a:pt x="733" y="320"/>
                    </a:lnTo>
                    <a:lnTo>
                      <a:pt x="732" y="327"/>
                    </a:lnTo>
                    <a:lnTo>
                      <a:pt x="732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1" y="316"/>
                    </a:lnTo>
                    <a:lnTo>
                      <a:pt x="713" y="306"/>
                    </a:lnTo>
                    <a:lnTo>
                      <a:pt x="716" y="297"/>
                    </a:lnTo>
                    <a:lnTo>
                      <a:pt x="717" y="285"/>
                    </a:lnTo>
                    <a:lnTo>
                      <a:pt x="717" y="285"/>
                    </a:lnTo>
                    <a:lnTo>
                      <a:pt x="717" y="279"/>
                    </a:lnTo>
                    <a:lnTo>
                      <a:pt x="714" y="275"/>
                    </a:lnTo>
                    <a:lnTo>
                      <a:pt x="711" y="270"/>
                    </a:lnTo>
                    <a:lnTo>
                      <a:pt x="707" y="266"/>
                    </a:lnTo>
                    <a:lnTo>
                      <a:pt x="702" y="259"/>
                    </a:lnTo>
                    <a:lnTo>
                      <a:pt x="699" y="254"/>
                    </a:lnTo>
                    <a:lnTo>
                      <a:pt x="698" y="249"/>
                    </a:lnTo>
                    <a:lnTo>
                      <a:pt x="698" y="249"/>
                    </a:lnTo>
                    <a:lnTo>
                      <a:pt x="698" y="244"/>
                    </a:lnTo>
                    <a:lnTo>
                      <a:pt x="701" y="239"/>
                    </a:lnTo>
                    <a:lnTo>
                      <a:pt x="704" y="231"/>
                    </a:lnTo>
                    <a:lnTo>
                      <a:pt x="707" y="224"/>
                    </a:lnTo>
                    <a:lnTo>
                      <a:pt x="709" y="221"/>
                    </a:lnTo>
                    <a:lnTo>
                      <a:pt x="710" y="216"/>
                    </a:lnTo>
                    <a:lnTo>
                      <a:pt x="710" y="216"/>
                    </a:lnTo>
                    <a:lnTo>
                      <a:pt x="709" y="208"/>
                    </a:lnTo>
                    <a:lnTo>
                      <a:pt x="707" y="205"/>
                    </a:lnTo>
                    <a:lnTo>
                      <a:pt x="706" y="201"/>
                    </a:lnTo>
                    <a:lnTo>
                      <a:pt x="704" y="198"/>
                    </a:lnTo>
                    <a:lnTo>
                      <a:pt x="701" y="195"/>
                    </a:lnTo>
                    <a:lnTo>
                      <a:pt x="696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82" y="194"/>
                    </a:lnTo>
                    <a:lnTo>
                      <a:pt x="674" y="197"/>
                    </a:lnTo>
                    <a:lnTo>
                      <a:pt x="658" y="203"/>
                    </a:lnTo>
                    <a:lnTo>
                      <a:pt x="642" y="209"/>
                    </a:lnTo>
                    <a:lnTo>
                      <a:pt x="634" y="211"/>
                    </a:lnTo>
                    <a:lnTo>
                      <a:pt x="625" y="213"/>
                    </a:lnTo>
                    <a:lnTo>
                      <a:pt x="625" y="213"/>
                    </a:lnTo>
                    <a:lnTo>
                      <a:pt x="617" y="211"/>
                    </a:lnTo>
                    <a:lnTo>
                      <a:pt x="610" y="210"/>
                    </a:lnTo>
                    <a:lnTo>
                      <a:pt x="596" y="207"/>
                    </a:lnTo>
                    <a:lnTo>
                      <a:pt x="583" y="200"/>
                    </a:lnTo>
                    <a:lnTo>
                      <a:pt x="572" y="193"/>
                    </a:lnTo>
                    <a:lnTo>
                      <a:pt x="551" y="180"/>
                    </a:lnTo>
                    <a:lnTo>
                      <a:pt x="541" y="175"/>
                    </a:lnTo>
                    <a:lnTo>
                      <a:pt x="535" y="173"/>
                    </a:lnTo>
                    <a:lnTo>
                      <a:pt x="529" y="172"/>
                    </a:lnTo>
                    <a:lnTo>
                      <a:pt x="529" y="172"/>
                    </a:lnTo>
                    <a:lnTo>
                      <a:pt x="493" y="173"/>
                    </a:lnTo>
                    <a:lnTo>
                      <a:pt x="476" y="172"/>
                    </a:lnTo>
                    <a:lnTo>
                      <a:pt x="469" y="170"/>
                    </a:lnTo>
                    <a:lnTo>
                      <a:pt x="463" y="168"/>
                    </a:lnTo>
                    <a:lnTo>
                      <a:pt x="463" y="168"/>
                    </a:lnTo>
                    <a:lnTo>
                      <a:pt x="460" y="164"/>
                    </a:lnTo>
                    <a:lnTo>
                      <a:pt x="457" y="160"/>
                    </a:lnTo>
                    <a:lnTo>
                      <a:pt x="452" y="149"/>
                    </a:lnTo>
                    <a:lnTo>
                      <a:pt x="449" y="139"/>
                    </a:lnTo>
                    <a:lnTo>
                      <a:pt x="446" y="129"/>
                    </a:lnTo>
                    <a:lnTo>
                      <a:pt x="443" y="117"/>
                    </a:lnTo>
                    <a:lnTo>
                      <a:pt x="438" y="108"/>
                    </a:lnTo>
                    <a:lnTo>
                      <a:pt x="436" y="103"/>
                    </a:lnTo>
                    <a:lnTo>
                      <a:pt x="432" y="99"/>
                    </a:lnTo>
                    <a:lnTo>
                      <a:pt x="428" y="94"/>
                    </a:lnTo>
                    <a:lnTo>
                      <a:pt x="423" y="91"/>
                    </a:lnTo>
                    <a:lnTo>
                      <a:pt x="423" y="91"/>
                    </a:lnTo>
                    <a:lnTo>
                      <a:pt x="397" y="77"/>
                    </a:lnTo>
                    <a:lnTo>
                      <a:pt x="368" y="61"/>
                    </a:lnTo>
                    <a:lnTo>
                      <a:pt x="353" y="54"/>
                    </a:lnTo>
                    <a:lnTo>
                      <a:pt x="337" y="48"/>
                    </a:lnTo>
                    <a:lnTo>
                      <a:pt x="320" y="43"/>
                    </a:lnTo>
                    <a:lnTo>
                      <a:pt x="302" y="40"/>
                    </a:lnTo>
                    <a:lnTo>
                      <a:pt x="302" y="40"/>
                    </a:lnTo>
                    <a:lnTo>
                      <a:pt x="279" y="35"/>
                    </a:lnTo>
                    <a:lnTo>
                      <a:pt x="245" y="30"/>
                    </a:lnTo>
                    <a:lnTo>
                      <a:pt x="226" y="25"/>
                    </a:lnTo>
                    <a:lnTo>
                      <a:pt x="211" y="20"/>
                    </a:lnTo>
                    <a:lnTo>
                      <a:pt x="200" y="16"/>
                    </a:lnTo>
                    <a:lnTo>
                      <a:pt x="197" y="14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 60">
                <a:extLst>
                  <a:ext uri="{FF2B5EF4-FFF2-40B4-BE49-F238E27FC236}">
                    <a16:creationId xmlns:a16="http://schemas.microsoft.com/office/drawing/2014/main" xmlns="" id="{E8D4190E-0489-4A78-BF34-9CD016FEB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689" y="2411265"/>
                <a:ext cx="184767" cy="322474"/>
              </a:xfrm>
              <a:custGeom>
                <a:avLst/>
                <a:gdLst/>
                <a:ahLst/>
                <a:cxnLst>
                  <a:cxn ang="0">
                    <a:pos x="361" y="663"/>
                  </a:cxn>
                  <a:cxn ang="0">
                    <a:pos x="382" y="623"/>
                  </a:cxn>
                  <a:cxn ang="0">
                    <a:pos x="369" y="569"/>
                  </a:cxn>
                  <a:cxn ang="0">
                    <a:pos x="356" y="516"/>
                  </a:cxn>
                  <a:cxn ang="0">
                    <a:pos x="373" y="474"/>
                  </a:cxn>
                  <a:cxn ang="0">
                    <a:pos x="405" y="428"/>
                  </a:cxn>
                  <a:cxn ang="0">
                    <a:pos x="404" y="396"/>
                  </a:cxn>
                  <a:cxn ang="0">
                    <a:pos x="366" y="381"/>
                  </a:cxn>
                  <a:cxn ang="0">
                    <a:pos x="332" y="382"/>
                  </a:cxn>
                  <a:cxn ang="0">
                    <a:pos x="328" y="361"/>
                  </a:cxn>
                  <a:cxn ang="0">
                    <a:pos x="347" y="301"/>
                  </a:cxn>
                  <a:cxn ang="0">
                    <a:pos x="341" y="268"/>
                  </a:cxn>
                  <a:cxn ang="0">
                    <a:pos x="327" y="231"/>
                  </a:cxn>
                  <a:cxn ang="0">
                    <a:pos x="337" y="217"/>
                  </a:cxn>
                  <a:cxn ang="0">
                    <a:pos x="356" y="203"/>
                  </a:cxn>
                  <a:cxn ang="0">
                    <a:pos x="378" y="183"/>
                  </a:cxn>
                  <a:cxn ang="0">
                    <a:pos x="398" y="163"/>
                  </a:cxn>
                  <a:cxn ang="0">
                    <a:pos x="398" y="130"/>
                  </a:cxn>
                  <a:cxn ang="0">
                    <a:pos x="375" y="86"/>
                  </a:cxn>
                  <a:cxn ang="0">
                    <a:pos x="350" y="46"/>
                  </a:cxn>
                  <a:cxn ang="0">
                    <a:pos x="345" y="0"/>
                  </a:cxn>
                  <a:cxn ang="0">
                    <a:pos x="320" y="6"/>
                  </a:cxn>
                  <a:cxn ang="0">
                    <a:pos x="290" y="33"/>
                  </a:cxn>
                  <a:cxn ang="0">
                    <a:pos x="270" y="35"/>
                  </a:cxn>
                  <a:cxn ang="0">
                    <a:pos x="249" y="22"/>
                  </a:cxn>
                  <a:cxn ang="0">
                    <a:pos x="206" y="37"/>
                  </a:cxn>
                  <a:cxn ang="0">
                    <a:pos x="187" y="21"/>
                  </a:cxn>
                  <a:cxn ang="0">
                    <a:pos x="165" y="19"/>
                  </a:cxn>
                  <a:cxn ang="0">
                    <a:pos x="132" y="29"/>
                  </a:cxn>
                  <a:cxn ang="0">
                    <a:pos x="107" y="45"/>
                  </a:cxn>
                  <a:cxn ang="0">
                    <a:pos x="71" y="75"/>
                  </a:cxn>
                  <a:cxn ang="0">
                    <a:pos x="43" y="78"/>
                  </a:cxn>
                  <a:cxn ang="0">
                    <a:pos x="0" y="132"/>
                  </a:cxn>
                  <a:cxn ang="0">
                    <a:pos x="10" y="165"/>
                  </a:cxn>
                  <a:cxn ang="0">
                    <a:pos x="12" y="206"/>
                  </a:cxn>
                  <a:cxn ang="0">
                    <a:pos x="33" y="279"/>
                  </a:cxn>
                  <a:cxn ang="0">
                    <a:pos x="23" y="298"/>
                  </a:cxn>
                  <a:cxn ang="0">
                    <a:pos x="24" y="325"/>
                  </a:cxn>
                  <a:cxn ang="0">
                    <a:pos x="46" y="365"/>
                  </a:cxn>
                  <a:cxn ang="0">
                    <a:pos x="107" y="411"/>
                  </a:cxn>
                  <a:cxn ang="0">
                    <a:pos x="137" y="465"/>
                  </a:cxn>
                  <a:cxn ang="0">
                    <a:pos x="167" y="499"/>
                  </a:cxn>
                  <a:cxn ang="0">
                    <a:pos x="180" y="512"/>
                  </a:cxn>
                  <a:cxn ang="0">
                    <a:pos x="165" y="535"/>
                  </a:cxn>
                  <a:cxn ang="0">
                    <a:pos x="183" y="560"/>
                  </a:cxn>
                  <a:cxn ang="0">
                    <a:pos x="191" y="581"/>
                  </a:cxn>
                  <a:cxn ang="0">
                    <a:pos x="183" y="602"/>
                  </a:cxn>
                  <a:cxn ang="0">
                    <a:pos x="190" y="623"/>
                  </a:cxn>
                  <a:cxn ang="0">
                    <a:pos x="228" y="643"/>
                  </a:cxn>
                  <a:cxn ang="0">
                    <a:pos x="306" y="663"/>
                  </a:cxn>
                  <a:cxn ang="0">
                    <a:pos x="313" y="683"/>
                  </a:cxn>
                </a:cxnLst>
                <a:rect l="0" t="0" r="r" b="b"/>
                <a:pathLst>
                  <a:path w="407" h="694">
                    <a:moveTo>
                      <a:pt x="315" y="694"/>
                    </a:moveTo>
                    <a:lnTo>
                      <a:pt x="315" y="694"/>
                    </a:lnTo>
                    <a:lnTo>
                      <a:pt x="340" y="680"/>
                    </a:lnTo>
                    <a:lnTo>
                      <a:pt x="351" y="672"/>
                    </a:lnTo>
                    <a:lnTo>
                      <a:pt x="361" y="663"/>
                    </a:lnTo>
                    <a:lnTo>
                      <a:pt x="370" y="653"/>
                    </a:lnTo>
                    <a:lnTo>
                      <a:pt x="376" y="643"/>
                    </a:lnTo>
                    <a:lnTo>
                      <a:pt x="378" y="637"/>
                    </a:lnTo>
                    <a:lnTo>
                      <a:pt x="381" y="630"/>
                    </a:lnTo>
                    <a:lnTo>
                      <a:pt x="382" y="623"/>
                    </a:lnTo>
                    <a:lnTo>
                      <a:pt x="382" y="617"/>
                    </a:lnTo>
                    <a:lnTo>
                      <a:pt x="382" y="617"/>
                    </a:lnTo>
                    <a:lnTo>
                      <a:pt x="381" y="605"/>
                    </a:lnTo>
                    <a:lnTo>
                      <a:pt x="378" y="594"/>
                    </a:lnTo>
                    <a:lnTo>
                      <a:pt x="369" y="569"/>
                    </a:lnTo>
                    <a:lnTo>
                      <a:pt x="364" y="557"/>
                    </a:lnTo>
                    <a:lnTo>
                      <a:pt x="360" y="544"/>
                    </a:lnTo>
                    <a:lnTo>
                      <a:pt x="358" y="530"/>
                    </a:lnTo>
                    <a:lnTo>
                      <a:pt x="356" y="516"/>
                    </a:lnTo>
                    <a:lnTo>
                      <a:pt x="356" y="516"/>
                    </a:lnTo>
                    <a:lnTo>
                      <a:pt x="356" y="508"/>
                    </a:lnTo>
                    <a:lnTo>
                      <a:pt x="359" y="500"/>
                    </a:lnTo>
                    <a:lnTo>
                      <a:pt x="361" y="493"/>
                    </a:lnTo>
                    <a:lnTo>
                      <a:pt x="364" y="487"/>
                    </a:lnTo>
                    <a:lnTo>
                      <a:pt x="373" y="474"/>
                    </a:lnTo>
                    <a:lnTo>
                      <a:pt x="382" y="462"/>
                    </a:lnTo>
                    <a:lnTo>
                      <a:pt x="391" y="452"/>
                    </a:lnTo>
                    <a:lnTo>
                      <a:pt x="399" y="441"/>
                    </a:lnTo>
                    <a:lnTo>
                      <a:pt x="402" y="435"/>
                    </a:lnTo>
                    <a:lnTo>
                      <a:pt x="405" y="428"/>
                    </a:lnTo>
                    <a:lnTo>
                      <a:pt x="407" y="421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406" y="404"/>
                    </a:lnTo>
                    <a:lnTo>
                      <a:pt x="404" y="396"/>
                    </a:lnTo>
                    <a:lnTo>
                      <a:pt x="399" y="390"/>
                    </a:lnTo>
                    <a:lnTo>
                      <a:pt x="393" y="385"/>
                    </a:lnTo>
                    <a:lnTo>
                      <a:pt x="386" y="382"/>
                    </a:lnTo>
                    <a:lnTo>
                      <a:pt x="376" y="381"/>
                    </a:lnTo>
                    <a:lnTo>
                      <a:pt x="366" y="381"/>
                    </a:lnTo>
                    <a:lnTo>
                      <a:pt x="353" y="381"/>
                    </a:lnTo>
                    <a:lnTo>
                      <a:pt x="353" y="381"/>
                    </a:lnTo>
                    <a:lnTo>
                      <a:pt x="344" y="382"/>
                    </a:lnTo>
                    <a:lnTo>
                      <a:pt x="336" y="383"/>
                    </a:lnTo>
                    <a:lnTo>
                      <a:pt x="332" y="382"/>
                    </a:lnTo>
                    <a:lnTo>
                      <a:pt x="329" y="380"/>
                    </a:lnTo>
                    <a:lnTo>
                      <a:pt x="328" y="376"/>
                    </a:lnTo>
                    <a:lnTo>
                      <a:pt x="327" y="370"/>
                    </a:lnTo>
                    <a:lnTo>
                      <a:pt x="327" y="370"/>
                    </a:lnTo>
                    <a:lnTo>
                      <a:pt x="328" y="361"/>
                    </a:lnTo>
                    <a:lnTo>
                      <a:pt x="330" y="351"/>
                    </a:lnTo>
                    <a:lnTo>
                      <a:pt x="338" y="331"/>
                    </a:lnTo>
                    <a:lnTo>
                      <a:pt x="341" y="322"/>
                    </a:lnTo>
                    <a:lnTo>
                      <a:pt x="345" y="312"/>
                    </a:lnTo>
                    <a:lnTo>
                      <a:pt x="347" y="301"/>
                    </a:lnTo>
                    <a:lnTo>
                      <a:pt x="348" y="290"/>
                    </a:lnTo>
                    <a:lnTo>
                      <a:pt x="348" y="290"/>
                    </a:lnTo>
                    <a:lnTo>
                      <a:pt x="347" y="282"/>
                    </a:lnTo>
                    <a:lnTo>
                      <a:pt x="345" y="275"/>
                    </a:lnTo>
                    <a:lnTo>
                      <a:pt x="341" y="268"/>
                    </a:lnTo>
                    <a:lnTo>
                      <a:pt x="338" y="262"/>
                    </a:lnTo>
                    <a:lnTo>
                      <a:pt x="333" y="255"/>
                    </a:lnTo>
                    <a:lnTo>
                      <a:pt x="330" y="248"/>
                    </a:lnTo>
                    <a:lnTo>
                      <a:pt x="328" y="240"/>
                    </a:lnTo>
                    <a:lnTo>
                      <a:pt x="327" y="231"/>
                    </a:lnTo>
                    <a:lnTo>
                      <a:pt x="327" y="231"/>
                    </a:lnTo>
                    <a:lnTo>
                      <a:pt x="328" y="226"/>
                    </a:lnTo>
                    <a:lnTo>
                      <a:pt x="330" y="223"/>
                    </a:lnTo>
                    <a:lnTo>
                      <a:pt x="333" y="220"/>
                    </a:lnTo>
                    <a:lnTo>
                      <a:pt x="337" y="217"/>
                    </a:lnTo>
                    <a:lnTo>
                      <a:pt x="347" y="214"/>
                    </a:lnTo>
                    <a:lnTo>
                      <a:pt x="352" y="212"/>
                    </a:lnTo>
                    <a:lnTo>
                      <a:pt x="356" y="209"/>
                    </a:lnTo>
                    <a:lnTo>
                      <a:pt x="356" y="209"/>
                    </a:lnTo>
                    <a:lnTo>
                      <a:pt x="356" y="203"/>
                    </a:lnTo>
                    <a:lnTo>
                      <a:pt x="358" y="199"/>
                    </a:lnTo>
                    <a:lnTo>
                      <a:pt x="360" y="195"/>
                    </a:lnTo>
                    <a:lnTo>
                      <a:pt x="363" y="192"/>
                    </a:lnTo>
                    <a:lnTo>
                      <a:pt x="370" y="186"/>
                    </a:lnTo>
                    <a:lnTo>
                      <a:pt x="378" y="183"/>
                    </a:lnTo>
                    <a:lnTo>
                      <a:pt x="386" y="178"/>
                    </a:lnTo>
                    <a:lnTo>
                      <a:pt x="390" y="175"/>
                    </a:lnTo>
                    <a:lnTo>
                      <a:pt x="393" y="172"/>
                    </a:lnTo>
                    <a:lnTo>
                      <a:pt x="397" y="168"/>
                    </a:lnTo>
                    <a:lnTo>
                      <a:pt x="398" y="163"/>
                    </a:lnTo>
                    <a:lnTo>
                      <a:pt x="400" y="157"/>
                    </a:lnTo>
                    <a:lnTo>
                      <a:pt x="400" y="151"/>
                    </a:lnTo>
                    <a:lnTo>
                      <a:pt x="400" y="151"/>
                    </a:lnTo>
                    <a:lnTo>
                      <a:pt x="400" y="140"/>
                    </a:lnTo>
                    <a:lnTo>
                      <a:pt x="398" y="130"/>
                    </a:lnTo>
                    <a:lnTo>
                      <a:pt x="396" y="121"/>
                    </a:lnTo>
                    <a:lnTo>
                      <a:pt x="392" y="113"/>
                    </a:lnTo>
                    <a:lnTo>
                      <a:pt x="389" y="106"/>
                    </a:lnTo>
                    <a:lnTo>
                      <a:pt x="384" y="99"/>
                    </a:lnTo>
                    <a:lnTo>
                      <a:pt x="375" y="86"/>
                    </a:lnTo>
                    <a:lnTo>
                      <a:pt x="364" y="75"/>
                    </a:lnTo>
                    <a:lnTo>
                      <a:pt x="356" y="63"/>
                    </a:lnTo>
                    <a:lnTo>
                      <a:pt x="353" y="57"/>
                    </a:lnTo>
                    <a:lnTo>
                      <a:pt x="351" y="52"/>
                    </a:lnTo>
                    <a:lnTo>
                      <a:pt x="350" y="46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7" y="23"/>
                    </a:lnTo>
                    <a:lnTo>
                      <a:pt x="345" y="11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37" y="0"/>
                    </a:lnTo>
                    <a:lnTo>
                      <a:pt x="331" y="1"/>
                    </a:lnTo>
                    <a:lnTo>
                      <a:pt x="325" y="3"/>
                    </a:lnTo>
                    <a:lnTo>
                      <a:pt x="320" y="6"/>
                    </a:lnTo>
                    <a:lnTo>
                      <a:pt x="313" y="11"/>
                    </a:lnTo>
                    <a:lnTo>
                      <a:pt x="306" y="18"/>
                    </a:lnTo>
                    <a:lnTo>
                      <a:pt x="300" y="25"/>
                    </a:lnTo>
                    <a:lnTo>
                      <a:pt x="294" y="31"/>
                    </a:lnTo>
                    <a:lnTo>
                      <a:pt x="290" y="33"/>
                    </a:lnTo>
                    <a:lnTo>
                      <a:pt x="286" y="34"/>
                    </a:lnTo>
                    <a:lnTo>
                      <a:pt x="280" y="35"/>
                    </a:lnTo>
                    <a:lnTo>
                      <a:pt x="275" y="37"/>
                    </a:lnTo>
                    <a:lnTo>
                      <a:pt x="275" y="37"/>
                    </a:lnTo>
                    <a:lnTo>
                      <a:pt x="270" y="35"/>
                    </a:lnTo>
                    <a:lnTo>
                      <a:pt x="266" y="34"/>
                    </a:lnTo>
                    <a:lnTo>
                      <a:pt x="262" y="32"/>
                    </a:lnTo>
                    <a:lnTo>
                      <a:pt x="260" y="31"/>
                    </a:lnTo>
                    <a:lnTo>
                      <a:pt x="254" y="25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24" y="22"/>
                    </a:lnTo>
                    <a:lnTo>
                      <a:pt x="224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194" y="26"/>
                    </a:lnTo>
                    <a:lnTo>
                      <a:pt x="187" y="21"/>
                    </a:lnTo>
                    <a:lnTo>
                      <a:pt x="184" y="18"/>
                    </a:lnTo>
                    <a:lnTo>
                      <a:pt x="179" y="18"/>
                    </a:lnTo>
                    <a:lnTo>
                      <a:pt x="179" y="18"/>
                    </a:lnTo>
                    <a:lnTo>
                      <a:pt x="172" y="18"/>
                    </a:lnTo>
                    <a:lnTo>
                      <a:pt x="165" y="19"/>
                    </a:lnTo>
                    <a:lnTo>
                      <a:pt x="155" y="24"/>
                    </a:lnTo>
                    <a:lnTo>
                      <a:pt x="145" y="27"/>
                    </a:lnTo>
                    <a:lnTo>
                      <a:pt x="139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27" y="30"/>
                    </a:lnTo>
                    <a:lnTo>
                      <a:pt x="123" y="31"/>
                    </a:lnTo>
                    <a:lnTo>
                      <a:pt x="119" y="33"/>
                    </a:lnTo>
                    <a:lnTo>
                      <a:pt x="115" y="37"/>
                    </a:lnTo>
                    <a:lnTo>
                      <a:pt x="107" y="45"/>
                    </a:lnTo>
                    <a:lnTo>
                      <a:pt x="100" y="53"/>
                    </a:lnTo>
                    <a:lnTo>
                      <a:pt x="91" y="62"/>
                    </a:lnTo>
                    <a:lnTo>
                      <a:pt x="81" y="69"/>
                    </a:lnTo>
                    <a:lnTo>
                      <a:pt x="77" y="72"/>
                    </a:lnTo>
                    <a:lnTo>
                      <a:pt x="71" y="75"/>
                    </a:lnTo>
                    <a:lnTo>
                      <a:pt x="65" y="76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28" y="83"/>
                    </a:lnTo>
                    <a:lnTo>
                      <a:pt x="15" y="87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42"/>
                    </a:lnTo>
                    <a:lnTo>
                      <a:pt x="8" y="153"/>
                    </a:lnTo>
                    <a:lnTo>
                      <a:pt x="10" y="165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98"/>
                    </a:lnTo>
                    <a:lnTo>
                      <a:pt x="11" y="198"/>
                    </a:lnTo>
                    <a:lnTo>
                      <a:pt x="12" y="206"/>
                    </a:lnTo>
                    <a:lnTo>
                      <a:pt x="15" y="215"/>
                    </a:lnTo>
                    <a:lnTo>
                      <a:pt x="22" y="236"/>
                    </a:lnTo>
                    <a:lnTo>
                      <a:pt x="30" y="258"/>
                    </a:lnTo>
                    <a:lnTo>
                      <a:pt x="32" y="269"/>
                    </a:lnTo>
                    <a:lnTo>
                      <a:pt x="33" y="279"/>
                    </a:lnTo>
                    <a:lnTo>
                      <a:pt x="33" y="279"/>
                    </a:lnTo>
                    <a:lnTo>
                      <a:pt x="32" y="284"/>
                    </a:lnTo>
                    <a:lnTo>
                      <a:pt x="31" y="287"/>
                    </a:lnTo>
                    <a:lnTo>
                      <a:pt x="27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2" y="305"/>
                    </a:lnTo>
                    <a:lnTo>
                      <a:pt x="22" y="305"/>
                    </a:lnTo>
                    <a:lnTo>
                      <a:pt x="22" y="315"/>
                    </a:lnTo>
                    <a:lnTo>
                      <a:pt x="24" y="325"/>
                    </a:lnTo>
                    <a:lnTo>
                      <a:pt x="26" y="333"/>
                    </a:lnTo>
                    <a:lnTo>
                      <a:pt x="30" y="343"/>
                    </a:lnTo>
                    <a:lnTo>
                      <a:pt x="34" y="351"/>
                    </a:lnTo>
                    <a:lnTo>
                      <a:pt x="40" y="358"/>
                    </a:lnTo>
                    <a:lnTo>
                      <a:pt x="46" y="365"/>
                    </a:lnTo>
                    <a:lnTo>
                      <a:pt x="51" y="370"/>
                    </a:lnTo>
                    <a:lnTo>
                      <a:pt x="65" y="383"/>
                    </a:lnTo>
                    <a:lnTo>
                      <a:pt x="79" y="392"/>
                    </a:lnTo>
                    <a:lnTo>
                      <a:pt x="107" y="411"/>
                    </a:lnTo>
                    <a:lnTo>
                      <a:pt x="107" y="411"/>
                    </a:lnTo>
                    <a:lnTo>
                      <a:pt x="111" y="415"/>
                    </a:lnTo>
                    <a:lnTo>
                      <a:pt x="116" y="421"/>
                    </a:lnTo>
                    <a:lnTo>
                      <a:pt x="119" y="427"/>
                    </a:lnTo>
                    <a:lnTo>
                      <a:pt x="124" y="434"/>
                    </a:lnTo>
                    <a:lnTo>
                      <a:pt x="137" y="465"/>
                    </a:lnTo>
                    <a:lnTo>
                      <a:pt x="145" y="478"/>
                    </a:lnTo>
                    <a:lnTo>
                      <a:pt x="148" y="485"/>
                    </a:lnTo>
                    <a:lnTo>
                      <a:pt x="154" y="491"/>
                    </a:lnTo>
                    <a:lnTo>
                      <a:pt x="160" y="496"/>
                    </a:lnTo>
                    <a:lnTo>
                      <a:pt x="167" y="499"/>
                    </a:lnTo>
                    <a:lnTo>
                      <a:pt x="175" y="501"/>
                    </a:lnTo>
                    <a:lnTo>
                      <a:pt x="183" y="503"/>
                    </a:lnTo>
                    <a:lnTo>
                      <a:pt x="183" y="503"/>
                    </a:lnTo>
                    <a:lnTo>
                      <a:pt x="183" y="507"/>
                    </a:lnTo>
                    <a:lnTo>
                      <a:pt x="180" y="512"/>
                    </a:lnTo>
                    <a:lnTo>
                      <a:pt x="175" y="520"/>
                    </a:lnTo>
                    <a:lnTo>
                      <a:pt x="168" y="528"/>
                    </a:lnTo>
                    <a:lnTo>
                      <a:pt x="165" y="531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7" y="542"/>
                    </a:lnTo>
                    <a:lnTo>
                      <a:pt x="169" y="546"/>
                    </a:lnTo>
                    <a:lnTo>
                      <a:pt x="173" y="551"/>
                    </a:lnTo>
                    <a:lnTo>
                      <a:pt x="178" y="556"/>
                    </a:lnTo>
                    <a:lnTo>
                      <a:pt x="183" y="560"/>
                    </a:lnTo>
                    <a:lnTo>
                      <a:pt x="187" y="565"/>
                    </a:lnTo>
                    <a:lnTo>
                      <a:pt x="190" y="569"/>
                    </a:lnTo>
                    <a:lnTo>
                      <a:pt x="191" y="576"/>
                    </a:lnTo>
                    <a:lnTo>
                      <a:pt x="191" y="576"/>
                    </a:lnTo>
                    <a:lnTo>
                      <a:pt x="191" y="581"/>
                    </a:lnTo>
                    <a:lnTo>
                      <a:pt x="190" y="584"/>
                    </a:lnTo>
                    <a:lnTo>
                      <a:pt x="187" y="589"/>
                    </a:lnTo>
                    <a:lnTo>
                      <a:pt x="185" y="594"/>
                    </a:lnTo>
                    <a:lnTo>
                      <a:pt x="184" y="597"/>
                    </a:lnTo>
                    <a:lnTo>
                      <a:pt x="183" y="602"/>
                    </a:lnTo>
                    <a:lnTo>
                      <a:pt x="183" y="602"/>
                    </a:lnTo>
                    <a:lnTo>
                      <a:pt x="184" y="609"/>
                    </a:lnTo>
                    <a:lnTo>
                      <a:pt x="185" y="614"/>
                    </a:lnTo>
                    <a:lnTo>
                      <a:pt x="187" y="619"/>
                    </a:lnTo>
                    <a:lnTo>
                      <a:pt x="190" y="623"/>
                    </a:lnTo>
                    <a:lnTo>
                      <a:pt x="193" y="628"/>
                    </a:lnTo>
                    <a:lnTo>
                      <a:pt x="196" y="632"/>
                    </a:lnTo>
                    <a:lnTo>
                      <a:pt x="206" y="636"/>
                    </a:lnTo>
                    <a:lnTo>
                      <a:pt x="216" y="641"/>
                    </a:lnTo>
                    <a:lnTo>
                      <a:pt x="228" y="643"/>
                    </a:lnTo>
                    <a:lnTo>
                      <a:pt x="253" y="648"/>
                    </a:lnTo>
                    <a:lnTo>
                      <a:pt x="278" y="651"/>
                    </a:lnTo>
                    <a:lnTo>
                      <a:pt x="289" y="653"/>
                    </a:lnTo>
                    <a:lnTo>
                      <a:pt x="298" y="657"/>
                    </a:lnTo>
                    <a:lnTo>
                      <a:pt x="306" y="663"/>
                    </a:lnTo>
                    <a:lnTo>
                      <a:pt x="308" y="665"/>
                    </a:lnTo>
                    <a:lnTo>
                      <a:pt x="310" y="669"/>
                    </a:lnTo>
                    <a:lnTo>
                      <a:pt x="313" y="673"/>
                    </a:lnTo>
                    <a:lnTo>
                      <a:pt x="313" y="679"/>
                    </a:lnTo>
                    <a:lnTo>
                      <a:pt x="313" y="683"/>
                    </a:lnTo>
                    <a:lnTo>
                      <a:pt x="312" y="690"/>
                    </a:lnTo>
                    <a:lnTo>
                      <a:pt x="312" y="690"/>
                    </a:lnTo>
                    <a:lnTo>
                      <a:pt x="315" y="694"/>
                    </a:lnTo>
                    <a:lnTo>
                      <a:pt x="315" y="69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 61">
                <a:extLst>
                  <a:ext uri="{FF2B5EF4-FFF2-40B4-BE49-F238E27FC236}">
                    <a16:creationId xmlns:a16="http://schemas.microsoft.com/office/drawing/2014/main" xmlns="" id="{C7BD67A0-3DE4-48BA-BFC2-CD208A0E7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6" y="2188655"/>
                <a:ext cx="216701" cy="289185"/>
              </a:xfrm>
              <a:custGeom>
                <a:avLst/>
                <a:gdLst/>
                <a:ahLst/>
                <a:cxnLst>
                  <a:cxn ang="0">
                    <a:pos x="79" y="612"/>
                  </a:cxn>
                  <a:cxn ang="0">
                    <a:pos x="150" y="621"/>
                  </a:cxn>
                  <a:cxn ang="0">
                    <a:pos x="170" y="547"/>
                  </a:cxn>
                  <a:cxn ang="0">
                    <a:pos x="198" y="526"/>
                  </a:cxn>
                  <a:cxn ang="0">
                    <a:pos x="242" y="543"/>
                  </a:cxn>
                  <a:cxn ang="0">
                    <a:pos x="286" y="559"/>
                  </a:cxn>
                  <a:cxn ang="0">
                    <a:pos x="301" y="540"/>
                  </a:cxn>
                  <a:cxn ang="0">
                    <a:pos x="277" y="515"/>
                  </a:cxn>
                  <a:cxn ang="0">
                    <a:pos x="246" y="470"/>
                  </a:cxn>
                  <a:cxn ang="0">
                    <a:pos x="279" y="463"/>
                  </a:cxn>
                  <a:cxn ang="0">
                    <a:pos x="247" y="439"/>
                  </a:cxn>
                  <a:cxn ang="0">
                    <a:pos x="258" y="407"/>
                  </a:cxn>
                  <a:cxn ang="0">
                    <a:pos x="293" y="395"/>
                  </a:cxn>
                  <a:cxn ang="0">
                    <a:pos x="371" y="438"/>
                  </a:cxn>
                  <a:cxn ang="0">
                    <a:pos x="465" y="390"/>
                  </a:cxn>
                  <a:cxn ang="0">
                    <a:pos x="452" y="349"/>
                  </a:cxn>
                  <a:cxn ang="0">
                    <a:pos x="422" y="323"/>
                  </a:cxn>
                  <a:cxn ang="0">
                    <a:pos x="389" y="323"/>
                  </a:cxn>
                  <a:cxn ang="0">
                    <a:pos x="438" y="253"/>
                  </a:cxn>
                  <a:cxn ang="0">
                    <a:pos x="477" y="188"/>
                  </a:cxn>
                  <a:cxn ang="0">
                    <a:pos x="467" y="100"/>
                  </a:cxn>
                  <a:cxn ang="0">
                    <a:pos x="439" y="72"/>
                  </a:cxn>
                  <a:cxn ang="0">
                    <a:pos x="383" y="65"/>
                  </a:cxn>
                  <a:cxn ang="0">
                    <a:pos x="330" y="30"/>
                  </a:cxn>
                  <a:cxn ang="0">
                    <a:pos x="269" y="0"/>
                  </a:cxn>
                  <a:cxn ang="0">
                    <a:pos x="257" y="25"/>
                  </a:cxn>
                  <a:cxn ang="0">
                    <a:pos x="242" y="78"/>
                  </a:cxn>
                  <a:cxn ang="0">
                    <a:pos x="254" y="118"/>
                  </a:cxn>
                  <a:cxn ang="0">
                    <a:pos x="190" y="130"/>
                  </a:cxn>
                  <a:cxn ang="0">
                    <a:pos x="163" y="154"/>
                  </a:cxn>
                  <a:cxn ang="0">
                    <a:pos x="140" y="155"/>
                  </a:cxn>
                  <a:cxn ang="0">
                    <a:pos x="116" y="130"/>
                  </a:cxn>
                  <a:cxn ang="0">
                    <a:pos x="91" y="129"/>
                  </a:cxn>
                  <a:cxn ang="0">
                    <a:pos x="113" y="99"/>
                  </a:cxn>
                  <a:cxn ang="0">
                    <a:pos x="101" y="76"/>
                  </a:cxn>
                  <a:cxn ang="0">
                    <a:pos x="56" y="77"/>
                  </a:cxn>
                  <a:cxn ang="0">
                    <a:pos x="29" y="122"/>
                  </a:cxn>
                  <a:cxn ang="0">
                    <a:pos x="42" y="188"/>
                  </a:cxn>
                  <a:cxn ang="0">
                    <a:pos x="73" y="209"/>
                  </a:cxn>
                  <a:cxn ang="0">
                    <a:pos x="114" y="217"/>
                  </a:cxn>
                  <a:cxn ang="0">
                    <a:pos x="183" y="221"/>
                  </a:cxn>
                  <a:cxn ang="0">
                    <a:pos x="227" y="210"/>
                  </a:cxn>
                  <a:cxn ang="0">
                    <a:pos x="181" y="309"/>
                  </a:cxn>
                  <a:cxn ang="0">
                    <a:pos x="159" y="307"/>
                  </a:cxn>
                  <a:cxn ang="0">
                    <a:pos x="127" y="308"/>
                  </a:cxn>
                  <a:cxn ang="0">
                    <a:pos x="78" y="346"/>
                  </a:cxn>
                  <a:cxn ang="0">
                    <a:pos x="58" y="408"/>
                  </a:cxn>
                  <a:cxn ang="0">
                    <a:pos x="15" y="466"/>
                  </a:cxn>
                  <a:cxn ang="0">
                    <a:pos x="0" y="508"/>
                  </a:cxn>
                  <a:cxn ang="0">
                    <a:pos x="18" y="526"/>
                  </a:cxn>
                  <a:cxn ang="0">
                    <a:pos x="61" y="529"/>
                  </a:cxn>
                  <a:cxn ang="0">
                    <a:pos x="101" y="558"/>
                  </a:cxn>
                  <a:cxn ang="0">
                    <a:pos x="89" y="581"/>
                  </a:cxn>
                </a:cxnLst>
                <a:rect l="0" t="0" r="r" b="b"/>
                <a:pathLst>
                  <a:path w="478" h="626">
                    <a:moveTo>
                      <a:pt x="66" y="626"/>
                    </a:moveTo>
                    <a:lnTo>
                      <a:pt x="66" y="626"/>
                    </a:lnTo>
                    <a:lnTo>
                      <a:pt x="67" y="620"/>
                    </a:lnTo>
                    <a:lnTo>
                      <a:pt x="70" y="616"/>
                    </a:lnTo>
                    <a:lnTo>
                      <a:pt x="74" y="614"/>
                    </a:lnTo>
                    <a:lnTo>
                      <a:pt x="79" y="612"/>
                    </a:lnTo>
                    <a:lnTo>
                      <a:pt x="86" y="611"/>
                    </a:lnTo>
                    <a:lnTo>
                      <a:pt x="93" y="611"/>
                    </a:lnTo>
                    <a:lnTo>
                      <a:pt x="109" y="612"/>
                    </a:lnTo>
                    <a:lnTo>
                      <a:pt x="124" y="614"/>
                    </a:lnTo>
                    <a:lnTo>
                      <a:pt x="137" y="618"/>
                    </a:lnTo>
                    <a:lnTo>
                      <a:pt x="150" y="621"/>
                    </a:lnTo>
                    <a:lnTo>
                      <a:pt x="150" y="621"/>
                    </a:lnTo>
                    <a:lnTo>
                      <a:pt x="155" y="607"/>
                    </a:lnTo>
                    <a:lnTo>
                      <a:pt x="158" y="592"/>
                    </a:lnTo>
                    <a:lnTo>
                      <a:pt x="162" y="576"/>
                    </a:lnTo>
                    <a:lnTo>
                      <a:pt x="165" y="561"/>
                    </a:lnTo>
                    <a:lnTo>
                      <a:pt x="170" y="547"/>
                    </a:lnTo>
                    <a:lnTo>
                      <a:pt x="172" y="542"/>
                    </a:lnTo>
                    <a:lnTo>
                      <a:pt x="175" y="536"/>
                    </a:lnTo>
                    <a:lnTo>
                      <a:pt x="180" y="531"/>
                    </a:lnTo>
                    <a:lnTo>
                      <a:pt x="185" y="529"/>
                    </a:lnTo>
                    <a:lnTo>
                      <a:pt x="192" y="527"/>
                    </a:lnTo>
                    <a:lnTo>
                      <a:pt x="198" y="526"/>
                    </a:lnTo>
                    <a:lnTo>
                      <a:pt x="198" y="526"/>
                    </a:lnTo>
                    <a:lnTo>
                      <a:pt x="205" y="527"/>
                    </a:lnTo>
                    <a:lnTo>
                      <a:pt x="211" y="527"/>
                    </a:lnTo>
                    <a:lnTo>
                      <a:pt x="223" y="531"/>
                    </a:lnTo>
                    <a:lnTo>
                      <a:pt x="233" y="536"/>
                    </a:lnTo>
                    <a:lnTo>
                      <a:pt x="242" y="543"/>
                    </a:lnTo>
                    <a:lnTo>
                      <a:pt x="253" y="549"/>
                    </a:lnTo>
                    <a:lnTo>
                      <a:pt x="263" y="553"/>
                    </a:lnTo>
                    <a:lnTo>
                      <a:pt x="273" y="558"/>
                    </a:lnTo>
                    <a:lnTo>
                      <a:pt x="280" y="559"/>
                    </a:lnTo>
                    <a:lnTo>
                      <a:pt x="286" y="559"/>
                    </a:lnTo>
                    <a:lnTo>
                      <a:pt x="286" y="559"/>
                    </a:lnTo>
                    <a:lnTo>
                      <a:pt x="290" y="559"/>
                    </a:lnTo>
                    <a:lnTo>
                      <a:pt x="294" y="558"/>
                    </a:lnTo>
                    <a:lnTo>
                      <a:pt x="296" y="555"/>
                    </a:lnTo>
                    <a:lnTo>
                      <a:pt x="297" y="554"/>
                    </a:lnTo>
                    <a:lnTo>
                      <a:pt x="301" y="549"/>
                    </a:lnTo>
                    <a:lnTo>
                      <a:pt x="301" y="540"/>
                    </a:lnTo>
                    <a:lnTo>
                      <a:pt x="301" y="540"/>
                    </a:lnTo>
                    <a:lnTo>
                      <a:pt x="301" y="538"/>
                    </a:lnTo>
                    <a:lnTo>
                      <a:pt x="299" y="535"/>
                    </a:lnTo>
                    <a:lnTo>
                      <a:pt x="294" y="528"/>
                    </a:lnTo>
                    <a:lnTo>
                      <a:pt x="286" y="522"/>
                    </a:lnTo>
                    <a:lnTo>
                      <a:pt x="277" y="515"/>
                    </a:lnTo>
                    <a:lnTo>
                      <a:pt x="257" y="501"/>
                    </a:lnTo>
                    <a:lnTo>
                      <a:pt x="250" y="494"/>
                    </a:lnTo>
                    <a:lnTo>
                      <a:pt x="246" y="489"/>
                    </a:lnTo>
                    <a:lnTo>
                      <a:pt x="246" y="489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58" y="470"/>
                    </a:lnTo>
                    <a:lnTo>
                      <a:pt x="266" y="469"/>
                    </a:lnTo>
                    <a:lnTo>
                      <a:pt x="273" y="468"/>
                    </a:lnTo>
                    <a:lnTo>
                      <a:pt x="279" y="463"/>
                    </a:lnTo>
                    <a:lnTo>
                      <a:pt x="279" y="463"/>
                    </a:lnTo>
                    <a:lnTo>
                      <a:pt x="276" y="460"/>
                    </a:lnTo>
                    <a:lnTo>
                      <a:pt x="271" y="456"/>
                    </a:lnTo>
                    <a:lnTo>
                      <a:pt x="259" y="450"/>
                    </a:lnTo>
                    <a:lnTo>
                      <a:pt x="255" y="447"/>
                    </a:lnTo>
                    <a:lnTo>
                      <a:pt x="250" y="444"/>
                    </a:lnTo>
                    <a:lnTo>
                      <a:pt x="247" y="439"/>
                    </a:lnTo>
                    <a:lnTo>
                      <a:pt x="246" y="435"/>
                    </a:lnTo>
                    <a:lnTo>
                      <a:pt x="246" y="435"/>
                    </a:lnTo>
                    <a:lnTo>
                      <a:pt x="247" y="427"/>
                    </a:lnTo>
                    <a:lnTo>
                      <a:pt x="249" y="420"/>
                    </a:lnTo>
                    <a:lnTo>
                      <a:pt x="253" y="413"/>
                    </a:lnTo>
                    <a:lnTo>
                      <a:pt x="258" y="407"/>
                    </a:lnTo>
                    <a:lnTo>
                      <a:pt x="264" y="401"/>
                    </a:lnTo>
                    <a:lnTo>
                      <a:pt x="271" y="397"/>
                    </a:lnTo>
                    <a:lnTo>
                      <a:pt x="279" y="394"/>
                    </a:lnTo>
                    <a:lnTo>
                      <a:pt x="286" y="393"/>
                    </a:lnTo>
                    <a:lnTo>
                      <a:pt x="286" y="393"/>
                    </a:lnTo>
                    <a:lnTo>
                      <a:pt x="293" y="395"/>
                    </a:lnTo>
                    <a:lnTo>
                      <a:pt x="303" y="399"/>
                    </a:lnTo>
                    <a:lnTo>
                      <a:pt x="328" y="412"/>
                    </a:lnTo>
                    <a:lnTo>
                      <a:pt x="355" y="425"/>
                    </a:lnTo>
                    <a:lnTo>
                      <a:pt x="365" y="432"/>
                    </a:lnTo>
                    <a:lnTo>
                      <a:pt x="371" y="438"/>
                    </a:lnTo>
                    <a:lnTo>
                      <a:pt x="371" y="438"/>
                    </a:lnTo>
                    <a:lnTo>
                      <a:pt x="460" y="438"/>
                    </a:lnTo>
                    <a:lnTo>
                      <a:pt x="460" y="438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65" y="390"/>
                    </a:lnTo>
                    <a:lnTo>
                      <a:pt x="469" y="379"/>
                    </a:lnTo>
                    <a:lnTo>
                      <a:pt x="470" y="368"/>
                    </a:lnTo>
                    <a:lnTo>
                      <a:pt x="470" y="368"/>
                    </a:lnTo>
                    <a:lnTo>
                      <a:pt x="470" y="349"/>
                    </a:lnTo>
                    <a:lnTo>
                      <a:pt x="470" y="349"/>
                    </a:lnTo>
                    <a:lnTo>
                      <a:pt x="452" y="349"/>
                    </a:lnTo>
                    <a:lnTo>
                      <a:pt x="444" y="349"/>
                    </a:lnTo>
                    <a:lnTo>
                      <a:pt x="437" y="347"/>
                    </a:lnTo>
                    <a:lnTo>
                      <a:pt x="431" y="345"/>
                    </a:lnTo>
                    <a:lnTo>
                      <a:pt x="426" y="340"/>
                    </a:lnTo>
                    <a:lnTo>
                      <a:pt x="423" y="333"/>
                    </a:lnTo>
                    <a:lnTo>
                      <a:pt x="422" y="323"/>
                    </a:lnTo>
                    <a:lnTo>
                      <a:pt x="422" y="323"/>
                    </a:lnTo>
                    <a:lnTo>
                      <a:pt x="415" y="325"/>
                    </a:lnTo>
                    <a:lnTo>
                      <a:pt x="407" y="326"/>
                    </a:lnTo>
                    <a:lnTo>
                      <a:pt x="399" y="325"/>
                    </a:lnTo>
                    <a:lnTo>
                      <a:pt x="389" y="323"/>
                    </a:lnTo>
                    <a:lnTo>
                      <a:pt x="389" y="323"/>
                    </a:lnTo>
                    <a:lnTo>
                      <a:pt x="392" y="313"/>
                    </a:lnTo>
                    <a:lnTo>
                      <a:pt x="396" y="303"/>
                    </a:lnTo>
                    <a:lnTo>
                      <a:pt x="402" y="294"/>
                    </a:lnTo>
                    <a:lnTo>
                      <a:pt x="408" y="285"/>
                    </a:lnTo>
                    <a:lnTo>
                      <a:pt x="422" y="269"/>
                    </a:lnTo>
                    <a:lnTo>
                      <a:pt x="438" y="253"/>
                    </a:lnTo>
                    <a:lnTo>
                      <a:pt x="453" y="237"/>
                    </a:lnTo>
                    <a:lnTo>
                      <a:pt x="460" y="229"/>
                    </a:lnTo>
                    <a:lnTo>
                      <a:pt x="465" y="219"/>
                    </a:lnTo>
                    <a:lnTo>
                      <a:pt x="470" y="210"/>
                    </a:lnTo>
                    <a:lnTo>
                      <a:pt x="475" y="200"/>
                    </a:lnTo>
                    <a:lnTo>
                      <a:pt x="477" y="188"/>
                    </a:lnTo>
                    <a:lnTo>
                      <a:pt x="478" y="177"/>
                    </a:lnTo>
                    <a:lnTo>
                      <a:pt x="478" y="177"/>
                    </a:lnTo>
                    <a:lnTo>
                      <a:pt x="477" y="158"/>
                    </a:lnTo>
                    <a:lnTo>
                      <a:pt x="475" y="138"/>
                    </a:lnTo>
                    <a:lnTo>
                      <a:pt x="471" y="118"/>
                    </a:lnTo>
                    <a:lnTo>
                      <a:pt x="467" y="100"/>
                    </a:lnTo>
                    <a:lnTo>
                      <a:pt x="467" y="100"/>
                    </a:lnTo>
                    <a:lnTo>
                      <a:pt x="461" y="96"/>
                    </a:lnTo>
                    <a:lnTo>
                      <a:pt x="457" y="93"/>
                    </a:lnTo>
                    <a:lnTo>
                      <a:pt x="449" y="84"/>
                    </a:lnTo>
                    <a:lnTo>
                      <a:pt x="442" y="76"/>
                    </a:lnTo>
                    <a:lnTo>
                      <a:pt x="439" y="72"/>
                    </a:lnTo>
                    <a:lnTo>
                      <a:pt x="433" y="70"/>
                    </a:lnTo>
                    <a:lnTo>
                      <a:pt x="433" y="70"/>
                    </a:lnTo>
                    <a:lnTo>
                      <a:pt x="423" y="68"/>
                    </a:lnTo>
                    <a:lnTo>
                      <a:pt x="412" y="65"/>
                    </a:lnTo>
                    <a:lnTo>
                      <a:pt x="392" y="65"/>
                    </a:lnTo>
                    <a:lnTo>
                      <a:pt x="383" y="65"/>
                    </a:lnTo>
                    <a:lnTo>
                      <a:pt x="373" y="64"/>
                    </a:lnTo>
                    <a:lnTo>
                      <a:pt x="365" y="61"/>
                    </a:lnTo>
                    <a:lnTo>
                      <a:pt x="356" y="55"/>
                    </a:lnTo>
                    <a:lnTo>
                      <a:pt x="356" y="55"/>
                    </a:lnTo>
                    <a:lnTo>
                      <a:pt x="340" y="39"/>
                    </a:lnTo>
                    <a:lnTo>
                      <a:pt x="330" y="30"/>
                    </a:lnTo>
                    <a:lnTo>
                      <a:pt x="319" y="20"/>
                    </a:lnTo>
                    <a:lnTo>
                      <a:pt x="307" y="12"/>
                    </a:lnTo>
                    <a:lnTo>
                      <a:pt x="295" y="7"/>
                    </a:lnTo>
                    <a:lnTo>
                      <a:pt x="281" y="2"/>
                    </a:lnTo>
                    <a:lnTo>
                      <a:pt x="276" y="1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65" y="1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59" y="16"/>
                    </a:lnTo>
                    <a:lnTo>
                      <a:pt x="257" y="25"/>
                    </a:lnTo>
                    <a:lnTo>
                      <a:pt x="255" y="33"/>
                    </a:lnTo>
                    <a:lnTo>
                      <a:pt x="251" y="41"/>
                    </a:lnTo>
                    <a:lnTo>
                      <a:pt x="248" y="48"/>
                    </a:lnTo>
                    <a:lnTo>
                      <a:pt x="246" y="57"/>
                    </a:lnTo>
                    <a:lnTo>
                      <a:pt x="243" y="66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92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54" y="118"/>
                    </a:lnTo>
                    <a:lnTo>
                      <a:pt x="254" y="118"/>
                    </a:lnTo>
                    <a:lnTo>
                      <a:pt x="250" y="120"/>
                    </a:lnTo>
                    <a:lnTo>
                      <a:pt x="247" y="124"/>
                    </a:lnTo>
                    <a:lnTo>
                      <a:pt x="238" y="127"/>
                    </a:lnTo>
                    <a:lnTo>
                      <a:pt x="226" y="130"/>
                    </a:lnTo>
                    <a:lnTo>
                      <a:pt x="215" y="131"/>
                    </a:lnTo>
                    <a:lnTo>
                      <a:pt x="190" y="130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70" y="141"/>
                    </a:lnTo>
                    <a:lnTo>
                      <a:pt x="167" y="146"/>
                    </a:lnTo>
                    <a:lnTo>
                      <a:pt x="166" y="150"/>
                    </a:lnTo>
                    <a:lnTo>
                      <a:pt x="163" y="154"/>
                    </a:lnTo>
                    <a:lnTo>
                      <a:pt x="159" y="156"/>
                    </a:lnTo>
                    <a:lnTo>
                      <a:pt x="156" y="157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44" y="157"/>
                    </a:lnTo>
                    <a:lnTo>
                      <a:pt x="140" y="155"/>
                    </a:lnTo>
                    <a:lnTo>
                      <a:pt x="135" y="152"/>
                    </a:lnTo>
                    <a:lnTo>
                      <a:pt x="132" y="147"/>
                    </a:lnTo>
                    <a:lnTo>
                      <a:pt x="127" y="137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16" y="130"/>
                    </a:lnTo>
                    <a:lnTo>
                      <a:pt x="109" y="132"/>
                    </a:lnTo>
                    <a:lnTo>
                      <a:pt x="105" y="132"/>
                    </a:lnTo>
                    <a:lnTo>
                      <a:pt x="101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91" y="129"/>
                    </a:lnTo>
                    <a:lnTo>
                      <a:pt x="95" y="123"/>
                    </a:lnTo>
                    <a:lnTo>
                      <a:pt x="98" y="118"/>
                    </a:lnTo>
                    <a:lnTo>
                      <a:pt x="105" y="110"/>
                    </a:lnTo>
                    <a:lnTo>
                      <a:pt x="109" y="107"/>
                    </a:lnTo>
                    <a:lnTo>
                      <a:pt x="111" y="103"/>
                    </a:lnTo>
                    <a:lnTo>
                      <a:pt x="113" y="99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86"/>
                    </a:lnTo>
                    <a:lnTo>
                      <a:pt x="110" y="81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5" y="74"/>
                    </a:lnTo>
                    <a:lnTo>
                      <a:pt x="89" y="74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66" y="74"/>
                    </a:lnTo>
                    <a:lnTo>
                      <a:pt x="56" y="77"/>
                    </a:lnTo>
                    <a:lnTo>
                      <a:pt x="48" y="80"/>
                    </a:lnTo>
                    <a:lnTo>
                      <a:pt x="41" y="85"/>
                    </a:lnTo>
                    <a:lnTo>
                      <a:pt x="36" y="92"/>
                    </a:lnTo>
                    <a:lnTo>
                      <a:pt x="33" y="100"/>
                    </a:lnTo>
                    <a:lnTo>
                      <a:pt x="30" y="110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30" y="142"/>
                    </a:lnTo>
                    <a:lnTo>
                      <a:pt x="33" y="161"/>
                    </a:lnTo>
                    <a:lnTo>
                      <a:pt x="36" y="176"/>
                    </a:lnTo>
                    <a:lnTo>
                      <a:pt x="40" y="183"/>
                    </a:lnTo>
                    <a:lnTo>
                      <a:pt x="42" y="188"/>
                    </a:lnTo>
                    <a:lnTo>
                      <a:pt x="47" y="193"/>
                    </a:lnTo>
                    <a:lnTo>
                      <a:pt x="50" y="198"/>
                    </a:lnTo>
                    <a:lnTo>
                      <a:pt x="55" y="201"/>
                    </a:lnTo>
                    <a:lnTo>
                      <a:pt x="60" y="204"/>
                    </a:lnTo>
                    <a:lnTo>
                      <a:pt x="66" y="207"/>
                    </a:lnTo>
                    <a:lnTo>
                      <a:pt x="73" y="209"/>
                    </a:lnTo>
                    <a:lnTo>
                      <a:pt x="80" y="210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6" y="210"/>
                    </a:lnTo>
                    <a:lnTo>
                      <a:pt x="103" y="213"/>
                    </a:lnTo>
                    <a:lnTo>
                      <a:pt x="114" y="217"/>
                    </a:lnTo>
                    <a:lnTo>
                      <a:pt x="127" y="223"/>
                    </a:lnTo>
                    <a:lnTo>
                      <a:pt x="134" y="224"/>
                    </a:lnTo>
                    <a:lnTo>
                      <a:pt x="143" y="225"/>
                    </a:lnTo>
                    <a:lnTo>
                      <a:pt x="143" y="225"/>
                    </a:lnTo>
                    <a:lnTo>
                      <a:pt x="164" y="224"/>
                    </a:lnTo>
                    <a:lnTo>
                      <a:pt x="183" y="221"/>
                    </a:lnTo>
                    <a:lnTo>
                      <a:pt x="198" y="215"/>
                    </a:lnTo>
                    <a:lnTo>
                      <a:pt x="210" y="210"/>
                    </a:lnTo>
                    <a:lnTo>
                      <a:pt x="210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6" y="217"/>
                    </a:lnTo>
                    <a:lnTo>
                      <a:pt x="221" y="231"/>
                    </a:lnTo>
                    <a:lnTo>
                      <a:pt x="206" y="265"/>
                    </a:lnTo>
                    <a:lnTo>
                      <a:pt x="197" y="283"/>
                    </a:lnTo>
                    <a:lnTo>
                      <a:pt x="189" y="299"/>
                    </a:lnTo>
                    <a:lnTo>
                      <a:pt x="181" y="309"/>
                    </a:lnTo>
                    <a:lnTo>
                      <a:pt x="179" y="311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72" y="313"/>
                    </a:lnTo>
                    <a:lnTo>
                      <a:pt x="168" y="311"/>
                    </a:lnTo>
                    <a:lnTo>
                      <a:pt x="159" y="307"/>
                    </a:lnTo>
                    <a:lnTo>
                      <a:pt x="151" y="303"/>
                    </a:lnTo>
                    <a:lnTo>
                      <a:pt x="147" y="302"/>
                    </a:lnTo>
                    <a:lnTo>
                      <a:pt x="143" y="302"/>
                    </a:lnTo>
                    <a:lnTo>
                      <a:pt x="143" y="302"/>
                    </a:lnTo>
                    <a:lnTo>
                      <a:pt x="136" y="303"/>
                    </a:lnTo>
                    <a:lnTo>
                      <a:pt x="127" y="308"/>
                    </a:lnTo>
                    <a:lnTo>
                      <a:pt x="117" y="314"/>
                    </a:lnTo>
                    <a:lnTo>
                      <a:pt x="105" y="321"/>
                    </a:lnTo>
                    <a:lnTo>
                      <a:pt x="87" y="336"/>
                    </a:lnTo>
                    <a:lnTo>
                      <a:pt x="80" y="341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68" y="359"/>
                    </a:lnTo>
                    <a:lnTo>
                      <a:pt x="64" y="369"/>
                    </a:lnTo>
                    <a:lnTo>
                      <a:pt x="61" y="379"/>
                    </a:lnTo>
                    <a:lnTo>
                      <a:pt x="60" y="389"/>
                    </a:lnTo>
                    <a:lnTo>
                      <a:pt x="59" y="398"/>
                    </a:lnTo>
                    <a:lnTo>
                      <a:pt x="58" y="408"/>
                    </a:lnTo>
                    <a:lnTo>
                      <a:pt x="52" y="420"/>
                    </a:lnTo>
                    <a:lnTo>
                      <a:pt x="44" y="435"/>
                    </a:lnTo>
                    <a:lnTo>
                      <a:pt x="44" y="435"/>
                    </a:lnTo>
                    <a:lnTo>
                      <a:pt x="37" y="443"/>
                    </a:lnTo>
                    <a:lnTo>
                      <a:pt x="29" y="451"/>
                    </a:lnTo>
                    <a:lnTo>
                      <a:pt x="15" y="466"/>
                    </a:lnTo>
                    <a:lnTo>
                      <a:pt x="9" y="474"/>
                    </a:lnTo>
                    <a:lnTo>
                      <a:pt x="4" y="482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0" y="508"/>
                    </a:lnTo>
                    <a:lnTo>
                      <a:pt x="2" y="513"/>
                    </a:lnTo>
                    <a:lnTo>
                      <a:pt x="4" y="517"/>
                    </a:lnTo>
                    <a:lnTo>
                      <a:pt x="6" y="520"/>
                    </a:lnTo>
                    <a:lnTo>
                      <a:pt x="10" y="522"/>
                    </a:lnTo>
                    <a:lnTo>
                      <a:pt x="13" y="524"/>
                    </a:lnTo>
                    <a:lnTo>
                      <a:pt x="18" y="526"/>
                    </a:lnTo>
                    <a:lnTo>
                      <a:pt x="21" y="526"/>
                    </a:lnTo>
                    <a:lnTo>
                      <a:pt x="21" y="526"/>
                    </a:lnTo>
                    <a:lnTo>
                      <a:pt x="48" y="526"/>
                    </a:lnTo>
                    <a:lnTo>
                      <a:pt x="48" y="526"/>
                    </a:lnTo>
                    <a:lnTo>
                      <a:pt x="53" y="527"/>
                    </a:lnTo>
                    <a:lnTo>
                      <a:pt x="61" y="529"/>
                    </a:lnTo>
                    <a:lnTo>
                      <a:pt x="70" y="531"/>
                    </a:lnTo>
                    <a:lnTo>
                      <a:pt x="80" y="536"/>
                    </a:lnTo>
                    <a:lnTo>
                      <a:pt x="88" y="542"/>
                    </a:lnTo>
                    <a:lnTo>
                      <a:pt x="96" y="550"/>
                    </a:lnTo>
                    <a:lnTo>
                      <a:pt x="98" y="553"/>
                    </a:lnTo>
                    <a:lnTo>
                      <a:pt x="101" y="558"/>
                    </a:lnTo>
                    <a:lnTo>
                      <a:pt x="103" y="561"/>
                    </a:lnTo>
                    <a:lnTo>
                      <a:pt x="103" y="567"/>
                    </a:lnTo>
                    <a:lnTo>
                      <a:pt x="103" y="567"/>
                    </a:lnTo>
                    <a:lnTo>
                      <a:pt x="102" y="568"/>
                    </a:lnTo>
                    <a:lnTo>
                      <a:pt x="98" y="572"/>
                    </a:lnTo>
                    <a:lnTo>
                      <a:pt x="89" y="581"/>
                    </a:lnTo>
                    <a:lnTo>
                      <a:pt x="70" y="599"/>
                    </a:lnTo>
                    <a:lnTo>
                      <a:pt x="70" y="599"/>
                    </a:lnTo>
                    <a:lnTo>
                      <a:pt x="70" y="614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 62">
                <a:extLst>
                  <a:ext uri="{FF2B5EF4-FFF2-40B4-BE49-F238E27FC236}">
                    <a16:creationId xmlns:a16="http://schemas.microsoft.com/office/drawing/2014/main" xmlns="" id="{4ABFFDB0-ECF8-46C3-B04A-A7FA3E2A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270" y="2180333"/>
                <a:ext cx="387780" cy="399450"/>
              </a:xfrm>
              <a:custGeom>
                <a:avLst/>
                <a:gdLst/>
                <a:ahLst/>
                <a:cxnLst>
                  <a:cxn ang="0">
                    <a:pos x="28" y="301"/>
                  </a:cxn>
                  <a:cxn ang="0">
                    <a:pos x="66" y="338"/>
                  </a:cxn>
                  <a:cxn ang="0">
                    <a:pos x="119" y="338"/>
                  </a:cxn>
                  <a:cxn ang="0">
                    <a:pos x="126" y="387"/>
                  </a:cxn>
                  <a:cxn ang="0">
                    <a:pos x="150" y="408"/>
                  </a:cxn>
                  <a:cxn ang="0">
                    <a:pos x="191" y="434"/>
                  </a:cxn>
                  <a:cxn ang="0">
                    <a:pos x="212" y="525"/>
                  </a:cxn>
                  <a:cxn ang="0">
                    <a:pos x="249" y="564"/>
                  </a:cxn>
                  <a:cxn ang="0">
                    <a:pos x="273" y="599"/>
                  </a:cxn>
                  <a:cxn ang="0">
                    <a:pos x="321" y="649"/>
                  </a:cxn>
                  <a:cxn ang="0">
                    <a:pos x="393" y="632"/>
                  </a:cxn>
                  <a:cxn ang="0">
                    <a:pos x="445" y="637"/>
                  </a:cxn>
                  <a:cxn ang="0">
                    <a:pos x="479" y="684"/>
                  </a:cxn>
                  <a:cxn ang="0">
                    <a:pos x="559" y="698"/>
                  </a:cxn>
                  <a:cxn ang="0">
                    <a:pos x="598" y="790"/>
                  </a:cxn>
                  <a:cxn ang="0">
                    <a:pos x="648" y="823"/>
                  </a:cxn>
                  <a:cxn ang="0">
                    <a:pos x="689" y="808"/>
                  </a:cxn>
                  <a:cxn ang="0">
                    <a:pos x="729" y="845"/>
                  </a:cxn>
                  <a:cxn ang="0">
                    <a:pos x="779" y="861"/>
                  </a:cxn>
                  <a:cxn ang="0">
                    <a:pos x="838" y="837"/>
                  </a:cxn>
                  <a:cxn ang="0">
                    <a:pos x="858" y="779"/>
                  </a:cxn>
                  <a:cxn ang="0">
                    <a:pos x="819" y="753"/>
                  </a:cxn>
                  <a:cxn ang="0">
                    <a:pos x="815" y="726"/>
                  </a:cxn>
                  <a:cxn ang="0">
                    <a:pos x="782" y="706"/>
                  </a:cxn>
                  <a:cxn ang="0">
                    <a:pos x="791" y="683"/>
                  </a:cxn>
                  <a:cxn ang="0">
                    <a:pos x="776" y="657"/>
                  </a:cxn>
                  <a:cxn ang="0">
                    <a:pos x="773" y="617"/>
                  </a:cxn>
                  <a:cxn ang="0">
                    <a:pos x="804" y="576"/>
                  </a:cxn>
                  <a:cxn ang="0">
                    <a:pos x="756" y="545"/>
                  </a:cxn>
                  <a:cxn ang="0">
                    <a:pos x="709" y="544"/>
                  </a:cxn>
                  <a:cxn ang="0">
                    <a:pos x="669" y="573"/>
                  </a:cxn>
                  <a:cxn ang="0">
                    <a:pos x="624" y="599"/>
                  </a:cxn>
                  <a:cxn ang="0">
                    <a:pos x="584" y="568"/>
                  </a:cxn>
                  <a:cxn ang="0">
                    <a:pos x="557" y="564"/>
                  </a:cxn>
                  <a:cxn ang="0">
                    <a:pos x="522" y="569"/>
                  </a:cxn>
                  <a:cxn ang="0">
                    <a:pos x="485" y="530"/>
                  </a:cxn>
                  <a:cxn ang="0">
                    <a:pos x="501" y="500"/>
                  </a:cxn>
                  <a:cxn ang="0">
                    <a:pos x="479" y="460"/>
                  </a:cxn>
                  <a:cxn ang="0">
                    <a:pos x="507" y="439"/>
                  </a:cxn>
                  <a:cxn ang="0">
                    <a:pos x="518" y="417"/>
                  </a:cxn>
                  <a:cxn ang="0">
                    <a:pos x="489" y="386"/>
                  </a:cxn>
                  <a:cxn ang="0">
                    <a:pos x="461" y="401"/>
                  </a:cxn>
                  <a:cxn ang="0">
                    <a:pos x="449" y="371"/>
                  </a:cxn>
                  <a:cxn ang="0">
                    <a:pos x="440" y="280"/>
                  </a:cxn>
                  <a:cxn ang="0">
                    <a:pos x="396" y="178"/>
                  </a:cxn>
                  <a:cxn ang="0">
                    <a:pos x="385" y="100"/>
                  </a:cxn>
                  <a:cxn ang="0">
                    <a:pos x="361" y="67"/>
                  </a:cxn>
                  <a:cxn ang="0">
                    <a:pos x="371" y="31"/>
                  </a:cxn>
                  <a:cxn ang="0">
                    <a:pos x="349" y="6"/>
                  </a:cxn>
                  <a:cxn ang="0">
                    <a:pos x="319" y="4"/>
                  </a:cxn>
                  <a:cxn ang="0">
                    <a:pos x="308" y="52"/>
                  </a:cxn>
                  <a:cxn ang="0">
                    <a:pos x="274" y="77"/>
                  </a:cxn>
                  <a:cxn ang="0">
                    <a:pos x="237" y="124"/>
                  </a:cxn>
                  <a:cxn ang="0">
                    <a:pos x="193" y="161"/>
                  </a:cxn>
                  <a:cxn ang="0">
                    <a:pos x="148" y="179"/>
                  </a:cxn>
                  <a:cxn ang="0">
                    <a:pos x="91" y="235"/>
                  </a:cxn>
                  <a:cxn ang="0">
                    <a:pos x="13" y="260"/>
                  </a:cxn>
                </a:cxnLst>
                <a:rect l="0" t="0" r="r" b="b"/>
                <a:pathLst>
                  <a:path w="861" h="862">
                    <a:moveTo>
                      <a:pt x="0" y="279"/>
                    </a:moveTo>
                    <a:lnTo>
                      <a:pt x="0" y="279"/>
                    </a:lnTo>
                    <a:lnTo>
                      <a:pt x="7" y="281"/>
                    </a:lnTo>
                    <a:lnTo>
                      <a:pt x="13" y="283"/>
                    </a:lnTo>
                    <a:lnTo>
                      <a:pt x="18" y="287"/>
                    </a:lnTo>
                    <a:lnTo>
                      <a:pt x="21" y="292"/>
                    </a:lnTo>
                    <a:lnTo>
                      <a:pt x="28" y="301"/>
                    </a:lnTo>
                    <a:lnTo>
                      <a:pt x="34" y="311"/>
                    </a:lnTo>
                    <a:lnTo>
                      <a:pt x="40" y="321"/>
                    </a:lnTo>
                    <a:lnTo>
                      <a:pt x="44" y="326"/>
                    </a:lnTo>
                    <a:lnTo>
                      <a:pt x="48" y="329"/>
                    </a:lnTo>
                    <a:lnTo>
                      <a:pt x="53" y="333"/>
                    </a:lnTo>
                    <a:lnTo>
                      <a:pt x="59" y="335"/>
                    </a:lnTo>
                    <a:lnTo>
                      <a:pt x="66" y="338"/>
                    </a:lnTo>
                    <a:lnTo>
                      <a:pt x="74" y="338"/>
                    </a:lnTo>
                    <a:lnTo>
                      <a:pt x="74" y="338"/>
                    </a:lnTo>
                    <a:lnTo>
                      <a:pt x="87" y="338"/>
                    </a:lnTo>
                    <a:lnTo>
                      <a:pt x="98" y="335"/>
                    </a:lnTo>
                    <a:lnTo>
                      <a:pt x="109" y="335"/>
                    </a:lnTo>
                    <a:lnTo>
                      <a:pt x="113" y="336"/>
                    </a:lnTo>
                    <a:lnTo>
                      <a:pt x="119" y="338"/>
                    </a:lnTo>
                    <a:lnTo>
                      <a:pt x="119" y="338"/>
                    </a:lnTo>
                    <a:lnTo>
                      <a:pt x="122" y="343"/>
                    </a:lnTo>
                    <a:lnTo>
                      <a:pt x="126" y="349"/>
                    </a:lnTo>
                    <a:lnTo>
                      <a:pt x="126" y="357"/>
                    </a:lnTo>
                    <a:lnTo>
                      <a:pt x="126" y="364"/>
                    </a:lnTo>
                    <a:lnTo>
                      <a:pt x="126" y="380"/>
                    </a:lnTo>
                    <a:lnTo>
                      <a:pt x="126" y="387"/>
                    </a:lnTo>
                    <a:lnTo>
                      <a:pt x="126" y="393"/>
                    </a:lnTo>
                    <a:lnTo>
                      <a:pt x="126" y="393"/>
                    </a:lnTo>
                    <a:lnTo>
                      <a:pt x="128" y="397"/>
                    </a:lnTo>
                    <a:lnTo>
                      <a:pt x="132" y="400"/>
                    </a:lnTo>
                    <a:lnTo>
                      <a:pt x="135" y="403"/>
                    </a:lnTo>
                    <a:lnTo>
                      <a:pt x="140" y="404"/>
                    </a:lnTo>
                    <a:lnTo>
                      <a:pt x="150" y="408"/>
                    </a:lnTo>
                    <a:lnTo>
                      <a:pt x="162" y="411"/>
                    </a:lnTo>
                    <a:lnTo>
                      <a:pt x="173" y="416"/>
                    </a:lnTo>
                    <a:lnTo>
                      <a:pt x="179" y="418"/>
                    </a:lnTo>
                    <a:lnTo>
                      <a:pt x="182" y="420"/>
                    </a:lnTo>
                    <a:lnTo>
                      <a:pt x="187" y="425"/>
                    </a:lnTo>
                    <a:lnTo>
                      <a:pt x="189" y="430"/>
                    </a:lnTo>
                    <a:lnTo>
                      <a:pt x="191" y="434"/>
                    </a:lnTo>
                    <a:lnTo>
                      <a:pt x="193" y="441"/>
                    </a:lnTo>
                    <a:lnTo>
                      <a:pt x="193" y="441"/>
                    </a:lnTo>
                    <a:lnTo>
                      <a:pt x="193" y="454"/>
                    </a:lnTo>
                    <a:lnTo>
                      <a:pt x="195" y="470"/>
                    </a:lnTo>
                    <a:lnTo>
                      <a:pt x="199" y="488"/>
                    </a:lnTo>
                    <a:lnTo>
                      <a:pt x="205" y="507"/>
                    </a:lnTo>
                    <a:lnTo>
                      <a:pt x="212" y="525"/>
                    </a:lnTo>
                    <a:lnTo>
                      <a:pt x="220" y="541"/>
                    </a:lnTo>
                    <a:lnTo>
                      <a:pt x="225" y="548"/>
                    </a:lnTo>
                    <a:lnTo>
                      <a:pt x="229" y="554"/>
                    </a:lnTo>
                    <a:lnTo>
                      <a:pt x="234" y="558"/>
                    </a:lnTo>
                    <a:lnTo>
                      <a:pt x="240" y="562"/>
                    </a:lnTo>
                    <a:lnTo>
                      <a:pt x="240" y="562"/>
                    </a:lnTo>
                    <a:lnTo>
                      <a:pt x="249" y="564"/>
                    </a:lnTo>
                    <a:lnTo>
                      <a:pt x="257" y="567"/>
                    </a:lnTo>
                    <a:lnTo>
                      <a:pt x="262" y="570"/>
                    </a:lnTo>
                    <a:lnTo>
                      <a:pt x="266" y="575"/>
                    </a:lnTo>
                    <a:lnTo>
                      <a:pt x="269" y="580"/>
                    </a:lnTo>
                    <a:lnTo>
                      <a:pt x="271" y="586"/>
                    </a:lnTo>
                    <a:lnTo>
                      <a:pt x="273" y="599"/>
                    </a:lnTo>
                    <a:lnTo>
                      <a:pt x="273" y="599"/>
                    </a:lnTo>
                    <a:lnTo>
                      <a:pt x="275" y="610"/>
                    </a:lnTo>
                    <a:lnTo>
                      <a:pt x="280" y="619"/>
                    </a:lnTo>
                    <a:lnTo>
                      <a:pt x="286" y="629"/>
                    </a:lnTo>
                    <a:lnTo>
                      <a:pt x="293" y="636"/>
                    </a:lnTo>
                    <a:lnTo>
                      <a:pt x="302" y="641"/>
                    </a:lnTo>
                    <a:lnTo>
                      <a:pt x="311" y="646"/>
                    </a:lnTo>
                    <a:lnTo>
                      <a:pt x="321" y="649"/>
                    </a:lnTo>
                    <a:lnTo>
                      <a:pt x="332" y="651"/>
                    </a:lnTo>
                    <a:lnTo>
                      <a:pt x="332" y="651"/>
                    </a:lnTo>
                    <a:lnTo>
                      <a:pt x="343" y="649"/>
                    </a:lnTo>
                    <a:lnTo>
                      <a:pt x="353" y="647"/>
                    </a:lnTo>
                    <a:lnTo>
                      <a:pt x="373" y="639"/>
                    </a:lnTo>
                    <a:lnTo>
                      <a:pt x="382" y="636"/>
                    </a:lnTo>
                    <a:lnTo>
                      <a:pt x="393" y="632"/>
                    </a:lnTo>
                    <a:lnTo>
                      <a:pt x="404" y="630"/>
                    </a:lnTo>
                    <a:lnTo>
                      <a:pt x="416" y="629"/>
                    </a:lnTo>
                    <a:lnTo>
                      <a:pt x="416" y="629"/>
                    </a:lnTo>
                    <a:lnTo>
                      <a:pt x="425" y="629"/>
                    </a:lnTo>
                    <a:lnTo>
                      <a:pt x="433" y="631"/>
                    </a:lnTo>
                    <a:lnTo>
                      <a:pt x="439" y="633"/>
                    </a:lnTo>
                    <a:lnTo>
                      <a:pt x="445" y="637"/>
                    </a:lnTo>
                    <a:lnTo>
                      <a:pt x="449" y="640"/>
                    </a:lnTo>
                    <a:lnTo>
                      <a:pt x="454" y="645"/>
                    </a:lnTo>
                    <a:lnTo>
                      <a:pt x="460" y="654"/>
                    </a:lnTo>
                    <a:lnTo>
                      <a:pt x="465" y="664"/>
                    </a:lnTo>
                    <a:lnTo>
                      <a:pt x="471" y="675"/>
                    </a:lnTo>
                    <a:lnTo>
                      <a:pt x="475" y="679"/>
                    </a:lnTo>
                    <a:lnTo>
                      <a:pt x="479" y="684"/>
                    </a:lnTo>
                    <a:lnTo>
                      <a:pt x="484" y="687"/>
                    </a:lnTo>
                    <a:lnTo>
                      <a:pt x="489" y="691"/>
                    </a:lnTo>
                    <a:lnTo>
                      <a:pt x="489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9" y="698"/>
                    </a:lnTo>
                    <a:lnTo>
                      <a:pt x="564" y="706"/>
                    </a:lnTo>
                    <a:lnTo>
                      <a:pt x="570" y="715"/>
                    </a:lnTo>
                    <a:lnTo>
                      <a:pt x="575" y="725"/>
                    </a:lnTo>
                    <a:lnTo>
                      <a:pt x="582" y="747"/>
                    </a:lnTo>
                    <a:lnTo>
                      <a:pt x="588" y="769"/>
                    </a:lnTo>
                    <a:lnTo>
                      <a:pt x="593" y="779"/>
                    </a:lnTo>
                    <a:lnTo>
                      <a:pt x="598" y="790"/>
                    </a:lnTo>
                    <a:lnTo>
                      <a:pt x="602" y="799"/>
                    </a:lnTo>
                    <a:lnTo>
                      <a:pt x="609" y="807"/>
                    </a:lnTo>
                    <a:lnTo>
                      <a:pt x="616" y="814"/>
                    </a:lnTo>
                    <a:lnTo>
                      <a:pt x="625" y="819"/>
                    </a:lnTo>
                    <a:lnTo>
                      <a:pt x="636" y="822"/>
                    </a:lnTo>
                    <a:lnTo>
                      <a:pt x="648" y="823"/>
                    </a:lnTo>
                    <a:lnTo>
                      <a:pt x="648" y="823"/>
                    </a:lnTo>
                    <a:lnTo>
                      <a:pt x="653" y="822"/>
                    </a:lnTo>
                    <a:lnTo>
                      <a:pt x="657" y="821"/>
                    </a:lnTo>
                    <a:lnTo>
                      <a:pt x="667" y="816"/>
                    </a:lnTo>
                    <a:lnTo>
                      <a:pt x="676" y="810"/>
                    </a:lnTo>
                    <a:lnTo>
                      <a:pt x="682" y="809"/>
                    </a:lnTo>
                    <a:lnTo>
                      <a:pt x="689" y="808"/>
                    </a:lnTo>
                    <a:lnTo>
                      <a:pt x="689" y="808"/>
                    </a:lnTo>
                    <a:lnTo>
                      <a:pt x="694" y="809"/>
                    </a:lnTo>
                    <a:lnTo>
                      <a:pt x="699" y="810"/>
                    </a:lnTo>
                    <a:lnTo>
                      <a:pt x="703" y="814"/>
                    </a:lnTo>
                    <a:lnTo>
                      <a:pt x="708" y="817"/>
                    </a:lnTo>
                    <a:lnTo>
                      <a:pt x="715" y="825"/>
                    </a:lnTo>
                    <a:lnTo>
                      <a:pt x="722" y="836"/>
                    </a:lnTo>
                    <a:lnTo>
                      <a:pt x="729" y="845"/>
                    </a:lnTo>
                    <a:lnTo>
                      <a:pt x="736" y="854"/>
                    </a:lnTo>
                    <a:lnTo>
                      <a:pt x="740" y="858"/>
                    </a:lnTo>
                    <a:lnTo>
                      <a:pt x="746" y="860"/>
                    </a:lnTo>
                    <a:lnTo>
                      <a:pt x="752" y="862"/>
                    </a:lnTo>
                    <a:lnTo>
                      <a:pt x="758" y="862"/>
                    </a:lnTo>
                    <a:lnTo>
                      <a:pt x="758" y="862"/>
                    </a:lnTo>
                    <a:lnTo>
                      <a:pt x="779" y="861"/>
                    </a:lnTo>
                    <a:lnTo>
                      <a:pt x="798" y="859"/>
                    </a:lnTo>
                    <a:lnTo>
                      <a:pt x="807" y="857"/>
                    </a:lnTo>
                    <a:lnTo>
                      <a:pt x="814" y="853"/>
                    </a:lnTo>
                    <a:lnTo>
                      <a:pt x="821" y="850"/>
                    </a:lnTo>
                    <a:lnTo>
                      <a:pt x="828" y="846"/>
                    </a:lnTo>
                    <a:lnTo>
                      <a:pt x="834" y="842"/>
                    </a:lnTo>
                    <a:lnTo>
                      <a:pt x="838" y="837"/>
                    </a:lnTo>
                    <a:lnTo>
                      <a:pt x="847" y="825"/>
                    </a:lnTo>
                    <a:lnTo>
                      <a:pt x="854" y="813"/>
                    </a:lnTo>
                    <a:lnTo>
                      <a:pt x="861" y="797"/>
                    </a:lnTo>
                    <a:lnTo>
                      <a:pt x="861" y="797"/>
                    </a:lnTo>
                    <a:lnTo>
                      <a:pt x="860" y="790"/>
                    </a:lnTo>
                    <a:lnTo>
                      <a:pt x="859" y="784"/>
                    </a:lnTo>
                    <a:lnTo>
                      <a:pt x="858" y="779"/>
                    </a:lnTo>
                    <a:lnTo>
                      <a:pt x="855" y="775"/>
                    </a:lnTo>
                    <a:lnTo>
                      <a:pt x="853" y="771"/>
                    </a:lnTo>
                    <a:lnTo>
                      <a:pt x="850" y="769"/>
                    </a:lnTo>
                    <a:lnTo>
                      <a:pt x="843" y="764"/>
                    </a:lnTo>
                    <a:lnTo>
                      <a:pt x="828" y="759"/>
                    </a:lnTo>
                    <a:lnTo>
                      <a:pt x="822" y="755"/>
                    </a:lnTo>
                    <a:lnTo>
                      <a:pt x="819" y="753"/>
                    </a:lnTo>
                    <a:lnTo>
                      <a:pt x="816" y="749"/>
                    </a:lnTo>
                    <a:lnTo>
                      <a:pt x="816" y="749"/>
                    </a:lnTo>
                    <a:lnTo>
                      <a:pt x="815" y="746"/>
                    </a:lnTo>
                    <a:lnTo>
                      <a:pt x="815" y="744"/>
                    </a:lnTo>
                    <a:lnTo>
                      <a:pt x="816" y="737"/>
                    </a:lnTo>
                    <a:lnTo>
                      <a:pt x="816" y="730"/>
                    </a:lnTo>
                    <a:lnTo>
                      <a:pt x="815" y="726"/>
                    </a:lnTo>
                    <a:lnTo>
                      <a:pt x="813" y="724"/>
                    </a:lnTo>
                    <a:lnTo>
                      <a:pt x="813" y="724"/>
                    </a:lnTo>
                    <a:lnTo>
                      <a:pt x="811" y="720"/>
                    </a:lnTo>
                    <a:lnTo>
                      <a:pt x="806" y="717"/>
                    </a:lnTo>
                    <a:lnTo>
                      <a:pt x="796" y="713"/>
                    </a:lnTo>
                    <a:lnTo>
                      <a:pt x="785" y="708"/>
                    </a:lnTo>
                    <a:lnTo>
                      <a:pt x="782" y="706"/>
                    </a:lnTo>
                    <a:lnTo>
                      <a:pt x="781" y="702"/>
                    </a:lnTo>
                    <a:lnTo>
                      <a:pt x="781" y="702"/>
                    </a:lnTo>
                    <a:lnTo>
                      <a:pt x="781" y="699"/>
                    </a:lnTo>
                    <a:lnTo>
                      <a:pt x="782" y="697"/>
                    </a:lnTo>
                    <a:lnTo>
                      <a:pt x="785" y="691"/>
                    </a:lnTo>
                    <a:lnTo>
                      <a:pt x="790" y="685"/>
                    </a:lnTo>
                    <a:lnTo>
                      <a:pt x="791" y="683"/>
                    </a:lnTo>
                    <a:lnTo>
                      <a:pt x="791" y="679"/>
                    </a:lnTo>
                    <a:lnTo>
                      <a:pt x="791" y="679"/>
                    </a:lnTo>
                    <a:lnTo>
                      <a:pt x="790" y="672"/>
                    </a:lnTo>
                    <a:lnTo>
                      <a:pt x="787" y="668"/>
                    </a:lnTo>
                    <a:lnTo>
                      <a:pt x="784" y="663"/>
                    </a:lnTo>
                    <a:lnTo>
                      <a:pt x="781" y="660"/>
                    </a:lnTo>
                    <a:lnTo>
                      <a:pt x="776" y="657"/>
                    </a:lnTo>
                    <a:lnTo>
                      <a:pt x="773" y="654"/>
                    </a:lnTo>
                    <a:lnTo>
                      <a:pt x="770" y="649"/>
                    </a:lnTo>
                    <a:lnTo>
                      <a:pt x="769" y="644"/>
                    </a:lnTo>
                    <a:lnTo>
                      <a:pt x="769" y="644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92" y="599"/>
                    </a:lnTo>
                    <a:lnTo>
                      <a:pt x="801" y="590"/>
                    </a:lnTo>
                    <a:lnTo>
                      <a:pt x="805" y="586"/>
                    </a:lnTo>
                    <a:lnTo>
                      <a:pt x="806" y="585"/>
                    </a:lnTo>
                    <a:lnTo>
                      <a:pt x="806" y="585"/>
                    </a:lnTo>
                    <a:lnTo>
                      <a:pt x="806" y="579"/>
                    </a:lnTo>
                    <a:lnTo>
                      <a:pt x="804" y="576"/>
                    </a:lnTo>
                    <a:lnTo>
                      <a:pt x="801" y="571"/>
                    </a:lnTo>
                    <a:lnTo>
                      <a:pt x="799" y="568"/>
                    </a:lnTo>
                    <a:lnTo>
                      <a:pt x="791" y="560"/>
                    </a:lnTo>
                    <a:lnTo>
                      <a:pt x="783" y="554"/>
                    </a:lnTo>
                    <a:lnTo>
                      <a:pt x="773" y="549"/>
                    </a:lnTo>
                    <a:lnTo>
                      <a:pt x="764" y="547"/>
                    </a:lnTo>
                    <a:lnTo>
                      <a:pt x="756" y="545"/>
                    </a:lnTo>
                    <a:lnTo>
                      <a:pt x="751" y="544"/>
                    </a:lnTo>
                    <a:lnTo>
                      <a:pt x="751" y="544"/>
                    </a:lnTo>
                    <a:lnTo>
                      <a:pt x="724" y="544"/>
                    </a:lnTo>
                    <a:lnTo>
                      <a:pt x="724" y="544"/>
                    </a:lnTo>
                    <a:lnTo>
                      <a:pt x="717" y="545"/>
                    </a:lnTo>
                    <a:lnTo>
                      <a:pt x="712" y="545"/>
                    </a:lnTo>
                    <a:lnTo>
                      <a:pt x="709" y="544"/>
                    </a:lnTo>
                    <a:lnTo>
                      <a:pt x="708" y="542"/>
                    </a:lnTo>
                    <a:lnTo>
                      <a:pt x="707" y="540"/>
                    </a:lnTo>
                    <a:lnTo>
                      <a:pt x="707" y="537"/>
                    </a:lnTo>
                    <a:lnTo>
                      <a:pt x="707" y="537"/>
                    </a:lnTo>
                    <a:lnTo>
                      <a:pt x="698" y="544"/>
                    </a:lnTo>
                    <a:lnTo>
                      <a:pt x="689" y="552"/>
                    </a:lnTo>
                    <a:lnTo>
                      <a:pt x="669" y="573"/>
                    </a:lnTo>
                    <a:lnTo>
                      <a:pt x="659" y="583"/>
                    </a:lnTo>
                    <a:lnTo>
                      <a:pt x="649" y="592"/>
                    </a:lnTo>
                    <a:lnTo>
                      <a:pt x="639" y="596"/>
                    </a:lnTo>
                    <a:lnTo>
                      <a:pt x="634" y="599"/>
                    </a:lnTo>
                    <a:lnTo>
                      <a:pt x="630" y="599"/>
                    </a:lnTo>
                    <a:lnTo>
                      <a:pt x="630" y="599"/>
                    </a:lnTo>
                    <a:lnTo>
                      <a:pt x="624" y="599"/>
                    </a:lnTo>
                    <a:lnTo>
                      <a:pt x="618" y="598"/>
                    </a:lnTo>
                    <a:lnTo>
                      <a:pt x="614" y="595"/>
                    </a:lnTo>
                    <a:lnTo>
                      <a:pt x="609" y="593"/>
                    </a:lnTo>
                    <a:lnTo>
                      <a:pt x="602" y="587"/>
                    </a:lnTo>
                    <a:lnTo>
                      <a:pt x="596" y="580"/>
                    </a:lnTo>
                    <a:lnTo>
                      <a:pt x="591" y="573"/>
                    </a:lnTo>
                    <a:lnTo>
                      <a:pt x="584" y="568"/>
                    </a:lnTo>
                    <a:lnTo>
                      <a:pt x="580" y="565"/>
                    </a:lnTo>
                    <a:lnTo>
                      <a:pt x="576" y="563"/>
                    </a:lnTo>
                    <a:lnTo>
                      <a:pt x="572" y="562"/>
                    </a:lnTo>
                    <a:lnTo>
                      <a:pt x="567" y="562"/>
                    </a:lnTo>
                    <a:lnTo>
                      <a:pt x="567" y="562"/>
                    </a:lnTo>
                    <a:lnTo>
                      <a:pt x="562" y="562"/>
                    </a:lnTo>
                    <a:lnTo>
                      <a:pt x="557" y="564"/>
                    </a:lnTo>
                    <a:lnTo>
                      <a:pt x="550" y="568"/>
                    </a:lnTo>
                    <a:lnTo>
                      <a:pt x="542" y="571"/>
                    </a:lnTo>
                    <a:lnTo>
                      <a:pt x="539" y="572"/>
                    </a:lnTo>
                    <a:lnTo>
                      <a:pt x="533" y="573"/>
                    </a:lnTo>
                    <a:lnTo>
                      <a:pt x="533" y="573"/>
                    </a:lnTo>
                    <a:lnTo>
                      <a:pt x="529" y="572"/>
                    </a:lnTo>
                    <a:lnTo>
                      <a:pt x="522" y="569"/>
                    </a:lnTo>
                    <a:lnTo>
                      <a:pt x="504" y="560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83" y="544"/>
                    </a:lnTo>
                    <a:lnTo>
                      <a:pt x="483" y="544"/>
                    </a:lnTo>
                    <a:lnTo>
                      <a:pt x="484" y="535"/>
                    </a:lnTo>
                    <a:lnTo>
                      <a:pt x="485" y="530"/>
                    </a:lnTo>
                    <a:lnTo>
                      <a:pt x="488" y="525"/>
                    </a:lnTo>
                    <a:lnTo>
                      <a:pt x="492" y="522"/>
                    </a:lnTo>
                    <a:lnTo>
                      <a:pt x="495" y="518"/>
                    </a:lnTo>
                    <a:lnTo>
                      <a:pt x="498" y="514"/>
                    </a:lnTo>
                    <a:lnTo>
                      <a:pt x="500" y="508"/>
                    </a:lnTo>
                    <a:lnTo>
                      <a:pt x="501" y="500"/>
                    </a:lnTo>
                    <a:lnTo>
                      <a:pt x="501" y="500"/>
                    </a:lnTo>
                    <a:lnTo>
                      <a:pt x="500" y="492"/>
                    </a:lnTo>
                    <a:lnTo>
                      <a:pt x="498" y="486"/>
                    </a:lnTo>
                    <a:lnTo>
                      <a:pt x="494" y="481"/>
                    </a:lnTo>
                    <a:lnTo>
                      <a:pt x="489" y="477"/>
                    </a:lnTo>
                    <a:lnTo>
                      <a:pt x="483" y="469"/>
                    </a:lnTo>
                    <a:lnTo>
                      <a:pt x="480" y="464"/>
                    </a:lnTo>
                    <a:lnTo>
                      <a:pt x="479" y="460"/>
                    </a:lnTo>
                    <a:lnTo>
                      <a:pt x="479" y="460"/>
                    </a:lnTo>
                    <a:lnTo>
                      <a:pt x="479" y="456"/>
                    </a:lnTo>
                    <a:lnTo>
                      <a:pt x="480" y="454"/>
                    </a:lnTo>
                    <a:lnTo>
                      <a:pt x="485" y="449"/>
                    </a:lnTo>
                    <a:lnTo>
                      <a:pt x="492" y="446"/>
                    </a:lnTo>
                    <a:lnTo>
                      <a:pt x="499" y="442"/>
                    </a:lnTo>
                    <a:lnTo>
                      <a:pt x="507" y="439"/>
                    </a:lnTo>
                    <a:lnTo>
                      <a:pt x="512" y="435"/>
                    </a:lnTo>
                    <a:lnTo>
                      <a:pt x="515" y="433"/>
                    </a:lnTo>
                    <a:lnTo>
                      <a:pt x="517" y="430"/>
                    </a:lnTo>
                    <a:lnTo>
                      <a:pt x="518" y="426"/>
                    </a:lnTo>
                    <a:lnTo>
                      <a:pt x="519" y="423"/>
                    </a:lnTo>
                    <a:lnTo>
                      <a:pt x="519" y="423"/>
                    </a:lnTo>
                    <a:lnTo>
                      <a:pt x="518" y="417"/>
                    </a:lnTo>
                    <a:lnTo>
                      <a:pt x="516" y="411"/>
                    </a:lnTo>
                    <a:lnTo>
                      <a:pt x="511" y="404"/>
                    </a:lnTo>
                    <a:lnTo>
                      <a:pt x="507" y="399"/>
                    </a:lnTo>
                    <a:lnTo>
                      <a:pt x="502" y="394"/>
                    </a:lnTo>
                    <a:lnTo>
                      <a:pt x="498" y="389"/>
                    </a:lnTo>
                    <a:lnTo>
                      <a:pt x="493" y="387"/>
                    </a:lnTo>
                    <a:lnTo>
                      <a:pt x="489" y="386"/>
                    </a:lnTo>
                    <a:lnTo>
                      <a:pt x="489" y="386"/>
                    </a:lnTo>
                    <a:lnTo>
                      <a:pt x="486" y="386"/>
                    </a:lnTo>
                    <a:lnTo>
                      <a:pt x="483" y="388"/>
                    </a:lnTo>
                    <a:lnTo>
                      <a:pt x="477" y="393"/>
                    </a:lnTo>
                    <a:lnTo>
                      <a:pt x="470" y="399"/>
                    </a:lnTo>
                    <a:lnTo>
                      <a:pt x="465" y="400"/>
                    </a:lnTo>
                    <a:lnTo>
                      <a:pt x="461" y="401"/>
                    </a:lnTo>
                    <a:lnTo>
                      <a:pt x="461" y="401"/>
                    </a:lnTo>
                    <a:lnTo>
                      <a:pt x="457" y="400"/>
                    </a:lnTo>
                    <a:lnTo>
                      <a:pt x="454" y="397"/>
                    </a:lnTo>
                    <a:lnTo>
                      <a:pt x="453" y="395"/>
                    </a:lnTo>
                    <a:lnTo>
                      <a:pt x="451" y="392"/>
                    </a:lnTo>
                    <a:lnTo>
                      <a:pt x="450" y="381"/>
                    </a:lnTo>
                    <a:lnTo>
                      <a:pt x="449" y="371"/>
                    </a:lnTo>
                    <a:lnTo>
                      <a:pt x="449" y="371"/>
                    </a:lnTo>
                    <a:lnTo>
                      <a:pt x="449" y="338"/>
                    </a:lnTo>
                    <a:lnTo>
                      <a:pt x="449" y="338"/>
                    </a:lnTo>
                    <a:lnTo>
                      <a:pt x="449" y="321"/>
                    </a:lnTo>
                    <a:lnTo>
                      <a:pt x="447" y="306"/>
                    </a:lnTo>
                    <a:lnTo>
                      <a:pt x="445" y="293"/>
                    </a:lnTo>
                    <a:lnTo>
                      <a:pt x="440" y="280"/>
                    </a:lnTo>
                    <a:lnTo>
                      <a:pt x="437" y="268"/>
                    </a:lnTo>
                    <a:lnTo>
                      <a:pt x="431" y="258"/>
                    </a:lnTo>
                    <a:lnTo>
                      <a:pt x="420" y="236"/>
                    </a:lnTo>
                    <a:lnTo>
                      <a:pt x="409" y="214"/>
                    </a:lnTo>
                    <a:lnTo>
                      <a:pt x="404" y="203"/>
                    </a:lnTo>
                    <a:lnTo>
                      <a:pt x="400" y="190"/>
                    </a:lnTo>
                    <a:lnTo>
                      <a:pt x="396" y="178"/>
                    </a:lnTo>
                    <a:lnTo>
                      <a:pt x="394" y="163"/>
                    </a:lnTo>
                    <a:lnTo>
                      <a:pt x="392" y="147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89" y="120"/>
                    </a:lnTo>
                    <a:lnTo>
                      <a:pt x="387" y="110"/>
                    </a:lnTo>
                    <a:lnTo>
                      <a:pt x="385" y="100"/>
                    </a:lnTo>
                    <a:lnTo>
                      <a:pt x="384" y="91"/>
                    </a:lnTo>
                    <a:lnTo>
                      <a:pt x="384" y="91"/>
                    </a:lnTo>
                    <a:lnTo>
                      <a:pt x="380" y="88"/>
                    </a:lnTo>
                    <a:lnTo>
                      <a:pt x="377" y="84"/>
                    </a:lnTo>
                    <a:lnTo>
                      <a:pt x="367" y="76"/>
                    </a:lnTo>
                    <a:lnTo>
                      <a:pt x="364" y="72"/>
                    </a:lnTo>
                    <a:lnTo>
                      <a:pt x="361" y="67"/>
                    </a:lnTo>
                    <a:lnTo>
                      <a:pt x="358" y="61"/>
                    </a:lnTo>
                    <a:lnTo>
                      <a:pt x="357" y="56"/>
                    </a:lnTo>
                    <a:lnTo>
                      <a:pt x="357" y="56"/>
                    </a:lnTo>
                    <a:lnTo>
                      <a:pt x="358" y="50"/>
                    </a:lnTo>
                    <a:lnTo>
                      <a:pt x="359" y="46"/>
                    </a:lnTo>
                    <a:lnTo>
                      <a:pt x="365" y="38"/>
                    </a:lnTo>
                    <a:lnTo>
                      <a:pt x="371" y="31"/>
                    </a:lnTo>
                    <a:lnTo>
                      <a:pt x="374" y="27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70" y="20"/>
                    </a:lnTo>
                    <a:lnTo>
                      <a:pt x="364" y="16"/>
                    </a:lnTo>
                    <a:lnTo>
                      <a:pt x="354" y="10"/>
                    </a:lnTo>
                    <a:lnTo>
                      <a:pt x="349" y="6"/>
                    </a:lnTo>
                    <a:lnTo>
                      <a:pt x="344" y="3"/>
                    </a:lnTo>
                    <a:lnTo>
                      <a:pt x="339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27" y="0"/>
                    </a:lnTo>
                    <a:lnTo>
                      <a:pt x="323" y="2"/>
                    </a:lnTo>
                    <a:lnTo>
                      <a:pt x="319" y="4"/>
                    </a:lnTo>
                    <a:lnTo>
                      <a:pt x="317" y="6"/>
                    </a:lnTo>
                    <a:lnTo>
                      <a:pt x="316" y="10"/>
                    </a:lnTo>
                    <a:lnTo>
                      <a:pt x="313" y="13"/>
                    </a:lnTo>
                    <a:lnTo>
                      <a:pt x="312" y="22"/>
                    </a:lnTo>
                    <a:lnTo>
                      <a:pt x="311" y="41"/>
                    </a:lnTo>
                    <a:lnTo>
                      <a:pt x="309" y="49"/>
                    </a:lnTo>
                    <a:lnTo>
                      <a:pt x="308" y="52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1" y="63"/>
                    </a:lnTo>
                    <a:lnTo>
                      <a:pt x="294" y="67"/>
                    </a:lnTo>
                    <a:lnTo>
                      <a:pt x="287" y="72"/>
                    </a:lnTo>
                    <a:lnTo>
                      <a:pt x="281" y="75"/>
                    </a:lnTo>
                    <a:lnTo>
                      <a:pt x="274" y="77"/>
                    </a:lnTo>
                    <a:lnTo>
                      <a:pt x="269" y="81"/>
                    </a:lnTo>
                    <a:lnTo>
                      <a:pt x="263" y="86"/>
                    </a:lnTo>
                    <a:lnTo>
                      <a:pt x="258" y="91"/>
                    </a:lnTo>
                    <a:lnTo>
                      <a:pt x="258" y="91"/>
                    </a:lnTo>
                    <a:lnTo>
                      <a:pt x="251" y="100"/>
                    </a:lnTo>
                    <a:lnTo>
                      <a:pt x="244" y="112"/>
                    </a:lnTo>
                    <a:lnTo>
                      <a:pt x="237" y="124"/>
                    </a:lnTo>
                    <a:lnTo>
                      <a:pt x="229" y="135"/>
                    </a:lnTo>
                    <a:lnTo>
                      <a:pt x="221" y="145"/>
                    </a:lnTo>
                    <a:lnTo>
                      <a:pt x="217" y="150"/>
                    </a:lnTo>
                    <a:lnTo>
                      <a:pt x="212" y="153"/>
                    </a:lnTo>
                    <a:lnTo>
                      <a:pt x="206" y="157"/>
                    </a:lnTo>
                    <a:lnTo>
                      <a:pt x="199" y="159"/>
                    </a:lnTo>
                    <a:lnTo>
                      <a:pt x="193" y="161"/>
                    </a:lnTo>
                    <a:lnTo>
                      <a:pt x="185" y="161"/>
                    </a:lnTo>
                    <a:lnTo>
                      <a:pt x="185" y="161"/>
                    </a:lnTo>
                    <a:lnTo>
                      <a:pt x="179" y="163"/>
                    </a:lnTo>
                    <a:lnTo>
                      <a:pt x="172" y="164"/>
                    </a:lnTo>
                    <a:lnTo>
                      <a:pt x="165" y="166"/>
                    </a:lnTo>
                    <a:lnTo>
                      <a:pt x="159" y="170"/>
                    </a:lnTo>
                    <a:lnTo>
                      <a:pt x="148" y="179"/>
                    </a:lnTo>
                    <a:lnTo>
                      <a:pt x="137" y="189"/>
                    </a:lnTo>
                    <a:lnTo>
                      <a:pt x="119" y="211"/>
                    </a:lnTo>
                    <a:lnTo>
                      <a:pt x="111" y="221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98" y="232"/>
                    </a:lnTo>
                    <a:lnTo>
                      <a:pt x="91" y="235"/>
                    </a:lnTo>
                    <a:lnTo>
                      <a:pt x="78" y="239"/>
                    </a:lnTo>
                    <a:lnTo>
                      <a:pt x="48" y="244"/>
                    </a:lnTo>
                    <a:lnTo>
                      <a:pt x="34" y="248"/>
                    </a:lnTo>
                    <a:lnTo>
                      <a:pt x="28" y="250"/>
                    </a:lnTo>
                    <a:lnTo>
                      <a:pt x="22" y="252"/>
                    </a:lnTo>
                    <a:lnTo>
                      <a:pt x="18" y="256"/>
                    </a:lnTo>
                    <a:lnTo>
                      <a:pt x="13" y="260"/>
                    </a:lnTo>
                    <a:lnTo>
                      <a:pt x="11" y="266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0" y="27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 63">
                <a:extLst>
                  <a:ext uri="{FF2B5EF4-FFF2-40B4-BE49-F238E27FC236}">
                    <a16:creationId xmlns:a16="http://schemas.microsoft.com/office/drawing/2014/main" xmlns="" id="{04596FA3-A06C-4914-8AC1-315D4C5DE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158" y="1797527"/>
                <a:ext cx="280570" cy="203886"/>
              </a:xfrm>
              <a:custGeom>
                <a:avLst/>
                <a:gdLst/>
                <a:ahLst/>
                <a:cxnLst>
                  <a:cxn ang="0">
                    <a:pos x="278" y="422"/>
                  </a:cxn>
                  <a:cxn ang="0">
                    <a:pos x="302" y="404"/>
                  </a:cxn>
                  <a:cxn ang="0">
                    <a:pos x="333" y="384"/>
                  </a:cxn>
                  <a:cxn ang="0">
                    <a:pos x="340" y="368"/>
                  </a:cxn>
                  <a:cxn ang="0">
                    <a:pos x="347" y="328"/>
                  </a:cxn>
                  <a:cxn ang="0">
                    <a:pos x="361" y="315"/>
                  </a:cxn>
                  <a:cxn ang="0">
                    <a:pos x="386" y="311"/>
                  </a:cxn>
                  <a:cxn ang="0">
                    <a:pos x="371" y="264"/>
                  </a:cxn>
                  <a:cxn ang="0">
                    <a:pos x="374" y="244"/>
                  </a:cxn>
                  <a:cxn ang="0">
                    <a:pos x="394" y="217"/>
                  </a:cxn>
                  <a:cxn ang="0">
                    <a:pos x="445" y="201"/>
                  </a:cxn>
                  <a:cxn ang="0">
                    <a:pos x="463" y="206"/>
                  </a:cxn>
                  <a:cxn ang="0">
                    <a:pos x="488" y="223"/>
                  </a:cxn>
                  <a:cxn ang="0">
                    <a:pos x="489" y="213"/>
                  </a:cxn>
                  <a:cxn ang="0">
                    <a:pos x="517" y="177"/>
                  </a:cxn>
                  <a:cxn ang="0">
                    <a:pos x="547" y="164"/>
                  </a:cxn>
                  <a:cxn ang="0">
                    <a:pos x="564" y="172"/>
                  </a:cxn>
                  <a:cxn ang="0">
                    <a:pos x="580" y="179"/>
                  </a:cxn>
                  <a:cxn ang="0">
                    <a:pos x="604" y="166"/>
                  </a:cxn>
                  <a:cxn ang="0">
                    <a:pos x="624" y="161"/>
                  </a:cxn>
                  <a:cxn ang="0">
                    <a:pos x="610" y="126"/>
                  </a:cxn>
                  <a:cxn ang="0">
                    <a:pos x="562" y="62"/>
                  </a:cxn>
                  <a:cxn ang="0">
                    <a:pos x="515" y="53"/>
                  </a:cxn>
                  <a:cxn ang="0">
                    <a:pos x="501" y="46"/>
                  </a:cxn>
                  <a:cxn ang="0">
                    <a:pos x="489" y="12"/>
                  </a:cxn>
                  <a:cxn ang="0">
                    <a:pos x="476" y="0"/>
                  </a:cxn>
                  <a:cxn ang="0">
                    <a:pos x="462" y="1"/>
                  </a:cxn>
                  <a:cxn ang="0">
                    <a:pos x="433" y="24"/>
                  </a:cxn>
                  <a:cxn ang="0">
                    <a:pos x="404" y="35"/>
                  </a:cxn>
                  <a:cxn ang="0">
                    <a:pos x="355" y="32"/>
                  </a:cxn>
                  <a:cxn ang="0">
                    <a:pos x="301" y="28"/>
                  </a:cxn>
                  <a:cxn ang="0">
                    <a:pos x="295" y="58"/>
                  </a:cxn>
                  <a:cxn ang="0">
                    <a:pos x="267" y="76"/>
                  </a:cxn>
                  <a:cxn ang="0">
                    <a:pos x="248" y="72"/>
                  </a:cxn>
                  <a:cxn ang="0">
                    <a:pos x="233" y="55"/>
                  </a:cxn>
                  <a:cxn ang="0">
                    <a:pos x="219" y="51"/>
                  </a:cxn>
                  <a:cxn ang="0">
                    <a:pos x="194" y="76"/>
                  </a:cxn>
                  <a:cxn ang="0">
                    <a:pos x="179" y="88"/>
                  </a:cxn>
                  <a:cxn ang="0">
                    <a:pos x="164" y="115"/>
                  </a:cxn>
                  <a:cxn ang="0">
                    <a:pos x="133" y="134"/>
                  </a:cxn>
                  <a:cxn ang="0">
                    <a:pos x="53" y="153"/>
                  </a:cxn>
                  <a:cxn ang="0">
                    <a:pos x="11" y="172"/>
                  </a:cxn>
                  <a:cxn ang="0">
                    <a:pos x="0" y="194"/>
                  </a:cxn>
                  <a:cxn ang="0">
                    <a:pos x="2" y="217"/>
                  </a:cxn>
                  <a:cxn ang="0">
                    <a:pos x="16" y="231"/>
                  </a:cxn>
                  <a:cxn ang="0">
                    <a:pos x="29" y="249"/>
                  </a:cxn>
                  <a:cxn ang="0">
                    <a:pos x="19" y="262"/>
                  </a:cxn>
                  <a:cxn ang="0">
                    <a:pos x="20" y="276"/>
                  </a:cxn>
                  <a:cxn ang="0">
                    <a:pos x="42" y="293"/>
                  </a:cxn>
                  <a:cxn ang="0">
                    <a:pos x="76" y="300"/>
                  </a:cxn>
                  <a:cxn ang="0">
                    <a:pos x="96" y="311"/>
                  </a:cxn>
                  <a:cxn ang="0">
                    <a:pos x="109" y="351"/>
                  </a:cxn>
                  <a:cxn ang="0">
                    <a:pos x="111" y="398"/>
                  </a:cxn>
                  <a:cxn ang="0">
                    <a:pos x="128" y="430"/>
                  </a:cxn>
                  <a:cxn ang="0">
                    <a:pos x="150" y="439"/>
                  </a:cxn>
                  <a:cxn ang="0">
                    <a:pos x="183" y="427"/>
                  </a:cxn>
                  <a:cxn ang="0">
                    <a:pos x="234" y="401"/>
                  </a:cxn>
                  <a:cxn ang="0">
                    <a:pos x="248" y="404"/>
                  </a:cxn>
                  <a:cxn ang="0">
                    <a:pos x="275" y="432"/>
                  </a:cxn>
                </a:cxnLst>
                <a:rect l="0" t="0" r="r" b="b"/>
                <a:pathLst>
                  <a:path w="624" h="439">
                    <a:moveTo>
                      <a:pt x="275" y="429"/>
                    </a:moveTo>
                    <a:lnTo>
                      <a:pt x="275" y="429"/>
                    </a:lnTo>
                    <a:lnTo>
                      <a:pt x="277" y="425"/>
                    </a:lnTo>
                    <a:lnTo>
                      <a:pt x="278" y="422"/>
                    </a:lnTo>
                    <a:lnTo>
                      <a:pt x="280" y="418"/>
                    </a:lnTo>
                    <a:lnTo>
                      <a:pt x="283" y="415"/>
                    </a:lnTo>
                    <a:lnTo>
                      <a:pt x="293" y="409"/>
                    </a:lnTo>
                    <a:lnTo>
                      <a:pt x="302" y="404"/>
                    </a:lnTo>
                    <a:lnTo>
                      <a:pt x="312" y="399"/>
                    </a:lnTo>
                    <a:lnTo>
                      <a:pt x="323" y="393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334" y="381"/>
                    </a:lnTo>
                    <a:lnTo>
                      <a:pt x="334" y="381"/>
                    </a:lnTo>
                    <a:lnTo>
                      <a:pt x="338" y="374"/>
                    </a:lnTo>
                    <a:lnTo>
                      <a:pt x="340" y="368"/>
                    </a:lnTo>
                    <a:lnTo>
                      <a:pt x="342" y="355"/>
                    </a:lnTo>
                    <a:lnTo>
                      <a:pt x="343" y="343"/>
                    </a:lnTo>
                    <a:lnTo>
                      <a:pt x="344" y="332"/>
                    </a:lnTo>
                    <a:lnTo>
                      <a:pt x="347" y="328"/>
                    </a:lnTo>
                    <a:lnTo>
                      <a:pt x="348" y="324"/>
                    </a:lnTo>
                    <a:lnTo>
                      <a:pt x="351" y="321"/>
                    </a:lnTo>
                    <a:lnTo>
                      <a:pt x="355" y="317"/>
                    </a:lnTo>
                    <a:lnTo>
                      <a:pt x="361" y="315"/>
                    </a:lnTo>
                    <a:lnTo>
                      <a:pt x="367" y="313"/>
                    </a:lnTo>
                    <a:lnTo>
                      <a:pt x="375" y="311"/>
                    </a:lnTo>
                    <a:lnTo>
                      <a:pt x="386" y="311"/>
                    </a:lnTo>
                    <a:lnTo>
                      <a:pt x="386" y="311"/>
                    </a:lnTo>
                    <a:lnTo>
                      <a:pt x="384" y="303"/>
                    </a:lnTo>
                    <a:lnTo>
                      <a:pt x="378" y="287"/>
                    </a:lnTo>
                    <a:lnTo>
                      <a:pt x="373" y="272"/>
                    </a:lnTo>
                    <a:lnTo>
                      <a:pt x="371" y="264"/>
                    </a:lnTo>
                    <a:lnTo>
                      <a:pt x="371" y="264"/>
                    </a:lnTo>
                    <a:lnTo>
                      <a:pt x="371" y="256"/>
                    </a:lnTo>
                    <a:lnTo>
                      <a:pt x="372" y="249"/>
                    </a:lnTo>
                    <a:lnTo>
                      <a:pt x="374" y="244"/>
                    </a:lnTo>
                    <a:lnTo>
                      <a:pt x="378" y="237"/>
                    </a:lnTo>
                    <a:lnTo>
                      <a:pt x="380" y="231"/>
                    </a:lnTo>
                    <a:lnTo>
                      <a:pt x="385" y="226"/>
                    </a:lnTo>
                    <a:lnTo>
                      <a:pt x="394" y="217"/>
                    </a:lnTo>
                    <a:lnTo>
                      <a:pt x="405" y="210"/>
                    </a:lnTo>
                    <a:lnTo>
                      <a:pt x="418" y="206"/>
                    </a:lnTo>
                    <a:lnTo>
                      <a:pt x="431" y="202"/>
                    </a:lnTo>
                    <a:lnTo>
                      <a:pt x="445" y="201"/>
                    </a:lnTo>
                    <a:lnTo>
                      <a:pt x="445" y="201"/>
                    </a:lnTo>
                    <a:lnTo>
                      <a:pt x="451" y="202"/>
                    </a:lnTo>
                    <a:lnTo>
                      <a:pt x="457" y="203"/>
                    </a:lnTo>
                    <a:lnTo>
                      <a:pt x="463" y="206"/>
                    </a:lnTo>
                    <a:lnTo>
                      <a:pt x="468" y="209"/>
                    </a:lnTo>
                    <a:lnTo>
                      <a:pt x="478" y="217"/>
                    </a:lnTo>
                    <a:lnTo>
                      <a:pt x="488" y="223"/>
                    </a:lnTo>
                    <a:lnTo>
                      <a:pt x="488" y="223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9" y="213"/>
                    </a:lnTo>
                    <a:lnTo>
                      <a:pt x="494" y="203"/>
                    </a:lnTo>
                    <a:lnTo>
                      <a:pt x="500" y="194"/>
                    </a:lnTo>
                    <a:lnTo>
                      <a:pt x="508" y="185"/>
                    </a:lnTo>
                    <a:lnTo>
                      <a:pt x="517" y="177"/>
                    </a:lnTo>
                    <a:lnTo>
                      <a:pt x="527" y="171"/>
                    </a:lnTo>
                    <a:lnTo>
                      <a:pt x="538" y="166"/>
                    </a:lnTo>
                    <a:lnTo>
                      <a:pt x="542" y="165"/>
                    </a:lnTo>
                    <a:lnTo>
                      <a:pt x="547" y="164"/>
                    </a:lnTo>
                    <a:lnTo>
                      <a:pt x="547" y="164"/>
                    </a:lnTo>
                    <a:lnTo>
                      <a:pt x="553" y="165"/>
                    </a:lnTo>
                    <a:lnTo>
                      <a:pt x="556" y="166"/>
                    </a:lnTo>
                    <a:lnTo>
                      <a:pt x="564" y="172"/>
                    </a:lnTo>
                    <a:lnTo>
                      <a:pt x="571" y="177"/>
                    </a:lnTo>
                    <a:lnTo>
                      <a:pt x="576" y="179"/>
                    </a:lnTo>
                    <a:lnTo>
                      <a:pt x="580" y="179"/>
                    </a:lnTo>
                    <a:lnTo>
                      <a:pt x="580" y="179"/>
                    </a:lnTo>
                    <a:lnTo>
                      <a:pt x="585" y="178"/>
                    </a:lnTo>
                    <a:lnTo>
                      <a:pt x="591" y="177"/>
                    </a:lnTo>
                    <a:lnTo>
                      <a:pt x="600" y="170"/>
                    </a:lnTo>
                    <a:lnTo>
                      <a:pt x="604" y="166"/>
                    </a:lnTo>
                    <a:lnTo>
                      <a:pt x="610" y="164"/>
                    </a:lnTo>
                    <a:lnTo>
                      <a:pt x="617" y="162"/>
                    </a:lnTo>
                    <a:lnTo>
                      <a:pt x="624" y="161"/>
                    </a:lnTo>
                    <a:lnTo>
                      <a:pt x="624" y="161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10" y="126"/>
                    </a:lnTo>
                    <a:lnTo>
                      <a:pt x="588" y="101"/>
                    </a:lnTo>
                    <a:lnTo>
                      <a:pt x="570" y="76"/>
                    </a:lnTo>
                    <a:lnTo>
                      <a:pt x="564" y="66"/>
                    </a:lnTo>
                    <a:lnTo>
                      <a:pt x="562" y="62"/>
                    </a:lnTo>
                    <a:lnTo>
                      <a:pt x="562" y="62"/>
                    </a:lnTo>
                    <a:lnTo>
                      <a:pt x="548" y="61"/>
                    </a:lnTo>
                    <a:lnTo>
                      <a:pt x="531" y="57"/>
                    </a:lnTo>
                    <a:lnTo>
                      <a:pt x="515" y="53"/>
                    </a:lnTo>
                    <a:lnTo>
                      <a:pt x="508" y="49"/>
                    </a:lnTo>
                    <a:lnTo>
                      <a:pt x="503" y="47"/>
                    </a:lnTo>
                    <a:lnTo>
                      <a:pt x="503" y="47"/>
                    </a:lnTo>
                    <a:lnTo>
                      <a:pt x="501" y="46"/>
                    </a:lnTo>
                    <a:lnTo>
                      <a:pt x="499" y="42"/>
                    </a:lnTo>
                    <a:lnTo>
                      <a:pt x="496" y="36"/>
                    </a:lnTo>
                    <a:lnTo>
                      <a:pt x="492" y="20"/>
                    </a:lnTo>
                    <a:lnTo>
                      <a:pt x="489" y="12"/>
                    </a:lnTo>
                    <a:lnTo>
                      <a:pt x="486" y="5"/>
                    </a:lnTo>
                    <a:lnTo>
                      <a:pt x="483" y="3"/>
                    </a:lnTo>
                    <a:lnTo>
                      <a:pt x="479" y="1"/>
                    </a:lnTo>
                    <a:lnTo>
                      <a:pt x="47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66" y="0"/>
                    </a:lnTo>
                    <a:lnTo>
                      <a:pt x="462" y="1"/>
                    </a:lnTo>
                    <a:lnTo>
                      <a:pt x="455" y="5"/>
                    </a:lnTo>
                    <a:lnTo>
                      <a:pt x="448" y="11"/>
                    </a:lnTo>
                    <a:lnTo>
                      <a:pt x="441" y="18"/>
                    </a:lnTo>
                    <a:lnTo>
                      <a:pt x="433" y="24"/>
                    </a:lnTo>
                    <a:lnTo>
                      <a:pt x="425" y="30"/>
                    </a:lnTo>
                    <a:lnTo>
                      <a:pt x="415" y="34"/>
                    </a:lnTo>
                    <a:lnTo>
                      <a:pt x="410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388" y="35"/>
                    </a:lnTo>
                    <a:lnTo>
                      <a:pt x="371" y="33"/>
                    </a:lnTo>
                    <a:lnTo>
                      <a:pt x="355" y="32"/>
                    </a:lnTo>
                    <a:lnTo>
                      <a:pt x="341" y="28"/>
                    </a:lnTo>
                    <a:lnTo>
                      <a:pt x="34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40"/>
                    </a:lnTo>
                    <a:lnTo>
                      <a:pt x="298" y="50"/>
                    </a:lnTo>
                    <a:lnTo>
                      <a:pt x="295" y="58"/>
                    </a:lnTo>
                    <a:lnTo>
                      <a:pt x="290" y="65"/>
                    </a:lnTo>
                    <a:lnTo>
                      <a:pt x="283" y="70"/>
                    </a:lnTo>
                    <a:lnTo>
                      <a:pt x="277" y="73"/>
                    </a:lnTo>
                    <a:lnTo>
                      <a:pt x="267" y="76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1" y="76"/>
                    </a:lnTo>
                    <a:lnTo>
                      <a:pt x="248" y="72"/>
                    </a:lnTo>
                    <a:lnTo>
                      <a:pt x="244" y="69"/>
                    </a:lnTo>
                    <a:lnTo>
                      <a:pt x="241" y="63"/>
                    </a:lnTo>
                    <a:lnTo>
                      <a:pt x="237" y="58"/>
                    </a:lnTo>
                    <a:lnTo>
                      <a:pt x="233" y="55"/>
                    </a:lnTo>
                    <a:lnTo>
                      <a:pt x="229" y="51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19" y="51"/>
                    </a:lnTo>
                    <a:lnTo>
                      <a:pt x="214" y="55"/>
                    </a:lnTo>
                    <a:lnTo>
                      <a:pt x="205" y="65"/>
                    </a:lnTo>
                    <a:lnTo>
                      <a:pt x="199" y="71"/>
                    </a:lnTo>
                    <a:lnTo>
                      <a:pt x="194" y="76"/>
                    </a:lnTo>
                    <a:lnTo>
                      <a:pt x="188" y="79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9" y="88"/>
                    </a:lnTo>
                    <a:lnTo>
                      <a:pt x="176" y="96"/>
                    </a:lnTo>
                    <a:lnTo>
                      <a:pt x="173" y="103"/>
                    </a:lnTo>
                    <a:lnTo>
                      <a:pt x="168" y="109"/>
                    </a:lnTo>
                    <a:lnTo>
                      <a:pt x="164" y="115"/>
                    </a:lnTo>
                    <a:lnTo>
                      <a:pt x="159" y="119"/>
                    </a:lnTo>
                    <a:lnTo>
                      <a:pt x="153" y="124"/>
                    </a:lnTo>
                    <a:lnTo>
                      <a:pt x="147" y="127"/>
                    </a:lnTo>
                    <a:lnTo>
                      <a:pt x="133" y="134"/>
                    </a:lnTo>
                    <a:lnTo>
                      <a:pt x="118" y="139"/>
                    </a:lnTo>
                    <a:lnTo>
                      <a:pt x="102" y="143"/>
                    </a:lnTo>
                    <a:lnTo>
                      <a:pt x="86" y="146"/>
                    </a:lnTo>
                    <a:lnTo>
                      <a:pt x="53" y="153"/>
                    </a:lnTo>
                    <a:lnTo>
                      <a:pt x="39" y="156"/>
                    </a:lnTo>
                    <a:lnTo>
                      <a:pt x="27" y="162"/>
                    </a:lnTo>
                    <a:lnTo>
                      <a:pt x="15" y="168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4" y="181"/>
                    </a:lnTo>
                    <a:lnTo>
                      <a:pt x="2" y="187"/>
                    </a:lnTo>
                    <a:lnTo>
                      <a:pt x="0" y="194"/>
                    </a:lnTo>
                    <a:lnTo>
                      <a:pt x="0" y="201"/>
                    </a:lnTo>
                    <a:lnTo>
                      <a:pt x="0" y="201"/>
                    </a:lnTo>
                    <a:lnTo>
                      <a:pt x="0" y="210"/>
                    </a:lnTo>
                    <a:lnTo>
                      <a:pt x="2" y="217"/>
                    </a:lnTo>
                    <a:lnTo>
                      <a:pt x="4" y="222"/>
                    </a:lnTo>
                    <a:lnTo>
                      <a:pt x="7" y="226"/>
                    </a:lnTo>
                    <a:lnTo>
                      <a:pt x="12" y="229"/>
                    </a:lnTo>
                    <a:lnTo>
                      <a:pt x="16" y="231"/>
                    </a:lnTo>
                    <a:lnTo>
                      <a:pt x="29" y="234"/>
                    </a:lnTo>
                    <a:lnTo>
                      <a:pt x="29" y="234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6" y="254"/>
                    </a:lnTo>
                    <a:lnTo>
                      <a:pt x="22" y="259"/>
                    </a:lnTo>
                    <a:lnTo>
                      <a:pt x="19" y="262"/>
                    </a:lnTo>
                    <a:lnTo>
                      <a:pt x="18" y="268"/>
                    </a:lnTo>
                    <a:lnTo>
                      <a:pt x="18" y="268"/>
                    </a:lnTo>
                    <a:lnTo>
                      <a:pt x="19" y="272"/>
                    </a:lnTo>
                    <a:lnTo>
                      <a:pt x="20" y="276"/>
                    </a:lnTo>
                    <a:lnTo>
                      <a:pt x="22" y="280"/>
                    </a:lnTo>
                    <a:lnTo>
                      <a:pt x="26" y="284"/>
                    </a:lnTo>
                    <a:lnTo>
                      <a:pt x="33" y="290"/>
                    </a:lnTo>
                    <a:lnTo>
                      <a:pt x="42" y="293"/>
                    </a:lnTo>
                    <a:lnTo>
                      <a:pt x="52" y="297"/>
                    </a:lnTo>
                    <a:lnTo>
                      <a:pt x="61" y="299"/>
                    </a:lnTo>
                    <a:lnTo>
                      <a:pt x="76" y="300"/>
                    </a:lnTo>
                    <a:lnTo>
                      <a:pt x="76" y="300"/>
                    </a:lnTo>
                    <a:lnTo>
                      <a:pt x="83" y="301"/>
                    </a:lnTo>
                    <a:lnTo>
                      <a:pt x="88" y="303"/>
                    </a:lnTo>
                    <a:lnTo>
                      <a:pt x="92" y="307"/>
                    </a:lnTo>
                    <a:lnTo>
                      <a:pt x="96" y="311"/>
                    </a:lnTo>
                    <a:lnTo>
                      <a:pt x="99" y="316"/>
                    </a:lnTo>
                    <a:lnTo>
                      <a:pt x="102" y="322"/>
                    </a:lnTo>
                    <a:lnTo>
                      <a:pt x="105" y="336"/>
                    </a:lnTo>
                    <a:lnTo>
                      <a:pt x="109" y="351"/>
                    </a:lnTo>
                    <a:lnTo>
                      <a:pt x="110" y="366"/>
                    </a:lnTo>
                    <a:lnTo>
                      <a:pt x="110" y="389"/>
                    </a:lnTo>
                    <a:lnTo>
                      <a:pt x="110" y="389"/>
                    </a:lnTo>
                    <a:lnTo>
                      <a:pt x="111" y="398"/>
                    </a:lnTo>
                    <a:lnTo>
                      <a:pt x="113" y="407"/>
                    </a:lnTo>
                    <a:lnTo>
                      <a:pt x="117" y="416"/>
                    </a:lnTo>
                    <a:lnTo>
                      <a:pt x="122" y="424"/>
                    </a:lnTo>
                    <a:lnTo>
                      <a:pt x="128" y="430"/>
                    </a:lnTo>
                    <a:lnTo>
                      <a:pt x="135" y="436"/>
                    </a:lnTo>
                    <a:lnTo>
                      <a:pt x="142" y="438"/>
                    </a:lnTo>
                    <a:lnTo>
                      <a:pt x="150" y="439"/>
                    </a:lnTo>
                    <a:lnTo>
                      <a:pt x="150" y="439"/>
                    </a:lnTo>
                    <a:lnTo>
                      <a:pt x="156" y="439"/>
                    </a:lnTo>
                    <a:lnTo>
                      <a:pt x="160" y="438"/>
                    </a:lnTo>
                    <a:lnTo>
                      <a:pt x="172" y="433"/>
                    </a:lnTo>
                    <a:lnTo>
                      <a:pt x="183" y="427"/>
                    </a:lnTo>
                    <a:lnTo>
                      <a:pt x="196" y="420"/>
                    </a:lnTo>
                    <a:lnTo>
                      <a:pt x="207" y="413"/>
                    </a:lnTo>
                    <a:lnTo>
                      <a:pt x="221" y="406"/>
                    </a:lnTo>
                    <a:lnTo>
                      <a:pt x="234" y="401"/>
                    </a:lnTo>
                    <a:lnTo>
                      <a:pt x="240" y="400"/>
                    </a:lnTo>
                    <a:lnTo>
                      <a:pt x="247" y="400"/>
                    </a:lnTo>
                    <a:lnTo>
                      <a:pt x="247" y="400"/>
                    </a:lnTo>
                    <a:lnTo>
                      <a:pt x="248" y="404"/>
                    </a:lnTo>
                    <a:lnTo>
                      <a:pt x="251" y="408"/>
                    </a:lnTo>
                    <a:lnTo>
                      <a:pt x="260" y="418"/>
                    </a:lnTo>
                    <a:lnTo>
                      <a:pt x="275" y="432"/>
                    </a:lnTo>
                    <a:lnTo>
                      <a:pt x="275" y="432"/>
                    </a:lnTo>
                    <a:lnTo>
                      <a:pt x="275" y="429"/>
                    </a:lnTo>
                    <a:lnTo>
                      <a:pt x="275" y="42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 64">
                <a:extLst>
                  <a:ext uri="{FF2B5EF4-FFF2-40B4-BE49-F238E27FC236}">
                    <a16:creationId xmlns:a16="http://schemas.microsoft.com/office/drawing/2014/main" xmlns="" id="{AFA89508-542F-43D5-BB52-E53E08376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903" y="1662295"/>
                <a:ext cx="282851" cy="164358"/>
              </a:xfrm>
              <a:custGeom>
                <a:avLst/>
                <a:gdLst/>
                <a:ahLst/>
                <a:cxnLst>
                  <a:cxn ang="0">
                    <a:pos x="599" y="167"/>
                  </a:cxn>
                  <a:cxn ang="0">
                    <a:pos x="556" y="195"/>
                  </a:cxn>
                  <a:cxn ang="0">
                    <a:pos x="527" y="200"/>
                  </a:cxn>
                  <a:cxn ang="0">
                    <a:pos x="492" y="195"/>
                  </a:cxn>
                  <a:cxn ang="0">
                    <a:pos x="439" y="162"/>
                  </a:cxn>
                  <a:cxn ang="0">
                    <a:pos x="426" y="144"/>
                  </a:cxn>
                  <a:cxn ang="0">
                    <a:pos x="351" y="86"/>
                  </a:cxn>
                  <a:cxn ang="0">
                    <a:pos x="309" y="45"/>
                  </a:cxn>
                  <a:cxn ang="0">
                    <a:pos x="299" y="17"/>
                  </a:cxn>
                  <a:cxn ang="0">
                    <a:pos x="290" y="0"/>
                  </a:cxn>
                  <a:cxn ang="0">
                    <a:pos x="276" y="22"/>
                  </a:cxn>
                  <a:cxn ang="0">
                    <a:pos x="265" y="30"/>
                  </a:cxn>
                  <a:cxn ang="0">
                    <a:pos x="227" y="14"/>
                  </a:cxn>
                  <a:cxn ang="0">
                    <a:pos x="205" y="13"/>
                  </a:cxn>
                  <a:cxn ang="0">
                    <a:pos x="180" y="27"/>
                  </a:cxn>
                  <a:cxn ang="0">
                    <a:pos x="154" y="33"/>
                  </a:cxn>
                  <a:cxn ang="0">
                    <a:pos x="121" y="76"/>
                  </a:cxn>
                  <a:cxn ang="0">
                    <a:pos x="62" y="92"/>
                  </a:cxn>
                  <a:cxn ang="0">
                    <a:pos x="55" y="114"/>
                  </a:cxn>
                  <a:cxn ang="0">
                    <a:pos x="30" y="129"/>
                  </a:cxn>
                  <a:cxn ang="0">
                    <a:pos x="6" y="139"/>
                  </a:cxn>
                  <a:cxn ang="0">
                    <a:pos x="0" y="154"/>
                  </a:cxn>
                  <a:cxn ang="0">
                    <a:pos x="17" y="173"/>
                  </a:cxn>
                  <a:cxn ang="0">
                    <a:pos x="61" y="190"/>
                  </a:cxn>
                  <a:cxn ang="0">
                    <a:pos x="85" y="189"/>
                  </a:cxn>
                  <a:cxn ang="0">
                    <a:pos x="111" y="162"/>
                  </a:cxn>
                  <a:cxn ang="0">
                    <a:pos x="121" y="199"/>
                  </a:cxn>
                  <a:cxn ang="0">
                    <a:pos x="131" y="215"/>
                  </a:cxn>
                  <a:cxn ang="0">
                    <a:pos x="169" y="237"/>
                  </a:cxn>
                  <a:cxn ang="0">
                    <a:pos x="175" y="253"/>
                  </a:cxn>
                  <a:cxn ang="0">
                    <a:pos x="161" y="250"/>
                  </a:cxn>
                  <a:cxn ang="0">
                    <a:pos x="167" y="277"/>
                  </a:cxn>
                  <a:cxn ang="0">
                    <a:pos x="195" y="289"/>
                  </a:cxn>
                  <a:cxn ang="0">
                    <a:pos x="225" y="299"/>
                  </a:cxn>
                  <a:cxn ang="0">
                    <a:pos x="235" y="323"/>
                  </a:cxn>
                  <a:cxn ang="0">
                    <a:pos x="283" y="330"/>
                  </a:cxn>
                  <a:cxn ang="0">
                    <a:pos x="304" y="325"/>
                  </a:cxn>
                  <a:cxn ang="0">
                    <a:pos x="334" y="300"/>
                  </a:cxn>
                  <a:cxn ang="0">
                    <a:pos x="349" y="295"/>
                  </a:cxn>
                  <a:cxn ang="0">
                    <a:pos x="365" y="300"/>
                  </a:cxn>
                  <a:cxn ang="0">
                    <a:pos x="378" y="337"/>
                  </a:cxn>
                  <a:cxn ang="0">
                    <a:pos x="387" y="344"/>
                  </a:cxn>
                  <a:cxn ang="0">
                    <a:pos x="441" y="357"/>
                  </a:cxn>
                  <a:cxn ang="0">
                    <a:pos x="459" y="342"/>
                  </a:cxn>
                  <a:cxn ang="0">
                    <a:pos x="471" y="326"/>
                  </a:cxn>
                  <a:cxn ang="0">
                    <a:pos x="485" y="313"/>
                  </a:cxn>
                  <a:cxn ang="0">
                    <a:pos x="531" y="315"/>
                  </a:cxn>
                  <a:cxn ang="0">
                    <a:pos x="577" y="314"/>
                  </a:cxn>
                  <a:cxn ang="0">
                    <a:pos x="599" y="298"/>
                  </a:cxn>
                  <a:cxn ang="0">
                    <a:pos x="603" y="246"/>
                  </a:cxn>
                  <a:cxn ang="0">
                    <a:pos x="628" y="152"/>
                  </a:cxn>
                  <a:cxn ang="0">
                    <a:pos x="628" y="136"/>
                  </a:cxn>
                </a:cxnLst>
                <a:rect l="0" t="0" r="r" b="b"/>
                <a:pathLst>
                  <a:path w="632" h="357">
                    <a:moveTo>
                      <a:pt x="628" y="136"/>
                    </a:moveTo>
                    <a:lnTo>
                      <a:pt x="628" y="136"/>
                    </a:lnTo>
                    <a:lnTo>
                      <a:pt x="609" y="158"/>
                    </a:lnTo>
                    <a:lnTo>
                      <a:pt x="599" y="167"/>
                    </a:lnTo>
                    <a:lnTo>
                      <a:pt x="589" y="176"/>
                    </a:lnTo>
                    <a:lnTo>
                      <a:pt x="578" y="183"/>
                    </a:lnTo>
                    <a:lnTo>
                      <a:pt x="567" y="190"/>
                    </a:lnTo>
                    <a:lnTo>
                      <a:pt x="556" y="195"/>
                    </a:lnTo>
                    <a:lnTo>
                      <a:pt x="543" y="198"/>
                    </a:lnTo>
                    <a:lnTo>
                      <a:pt x="543" y="198"/>
                    </a:lnTo>
                    <a:lnTo>
                      <a:pt x="535" y="200"/>
                    </a:lnTo>
                    <a:lnTo>
                      <a:pt x="527" y="200"/>
                    </a:lnTo>
                    <a:lnTo>
                      <a:pt x="518" y="200"/>
                    </a:lnTo>
                    <a:lnTo>
                      <a:pt x="509" y="199"/>
                    </a:lnTo>
                    <a:lnTo>
                      <a:pt x="500" y="197"/>
                    </a:lnTo>
                    <a:lnTo>
                      <a:pt x="492" y="195"/>
                    </a:lnTo>
                    <a:lnTo>
                      <a:pt x="474" y="188"/>
                    </a:lnTo>
                    <a:lnTo>
                      <a:pt x="458" y="178"/>
                    </a:lnTo>
                    <a:lnTo>
                      <a:pt x="444" y="168"/>
                    </a:lnTo>
                    <a:lnTo>
                      <a:pt x="439" y="162"/>
                    </a:lnTo>
                    <a:lnTo>
                      <a:pt x="434" y="157"/>
                    </a:lnTo>
                    <a:lnTo>
                      <a:pt x="429" y="150"/>
                    </a:lnTo>
                    <a:lnTo>
                      <a:pt x="426" y="144"/>
                    </a:lnTo>
                    <a:lnTo>
                      <a:pt x="426" y="144"/>
                    </a:lnTo>
                    <a:lnTo>
                      <a:pt x="411" y="130"/>
                    </a:lnTo>
                    <a:lnTo>
                      <a:pt x="396" y="117"/>
                    </a:lnTo>
                    <a:lnTo>
                      <a:pt x="366" y="97"/>
                    </a:lnTo>
                    <a:lnTo>
                      <a:pt x="351" y="86"/>
                    </a:lnTo>
                    <a:lnTo>
                      <a:pt x="336" y="75"/>
                    </a:lnTo>
                    <a:lnTo>
                      <a:pt x="322" y="61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05" y="39"/>
                    </a:lnTo>
                    <a:lnTo>
                      <a:pt x="303" y="33"/>
                    </a:lnTo>
                    <a:lnTo>
                      <a:pt x="301" y="22"/>
                    </a:lnTo>
                    <a:lnTo>
                      <a:pt x="299" y="17"/>
                    </a:lnTo>
                    <a:lnTo>
                      <a:pt x="298" y="12"/>
                    </a:lnTo>
                    <a:lnTo>
                      <a:pt x="295" y="6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87" y="4"/>
                    </a:lnTo>
                    <a:lnTo>
                      <a:pt x="283" y="8"/>
                    </a:lnTo>
                    <a:lnTo>
                      <a:pt x="279" y="17"/>
                    </a:lnTo>
                    <a:lnTo>
                      <a:pt x="276" y="22"/>
                    </a:lnTo>
                    <a:lnTo>
                      <a:pt x="273" y="27"/>
                    </a:lnTo>
                    <a:lnTo>
                      <a:pt x="269" y="29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58" y="29"/>
                    </a:lnTo>
                    <a:lnTo>
                      <a:pt x="251" y="27"/>
                    </a:lnTo>
                    <a:lnTo>
                      <a:pt x="240" y="21"/>
                    </a:lnTo>
                    <a:lnTo>
                      <a:pt x="227" y="14"/>
                    </a:lnTo>
                    <a:lnTo>
                      <a:pt x="220" y="13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205" y="13"/>
                    </a:lnTo>
                    <a:lnTo>
                      <a:pt x="197" y="15"/>
                    </a:lnTo>
                    <a:lnTo>
                      <a:pt x="191" y="18"/>
                    </a:lnTo>
                    <a:lnTo>
                      <a:pt x="185" y="22"/>
                    </a:lnTo>
                    <a:lnTo>
                      <a:pt x="180" y="27"/>
                    </a:lnTo>
                    <a:lnTo>
                      <a:pt x="173" y="30"/>
                    </a:lnTo>
                    <a:lnTo>
                      <a:pt x="165" y="32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0" y="46"/>
                    </a:lnTo>
                    <a:lnTo>
                      <a:pt x="142" y="58"/>
                    </a:lnTo>
                    <a:lnTo>
                      <a:pt x="133" y="68"/>
                    </a:lnTo>
                    <a:lnTo>
                      <a:pt x="121" y="76"/>
                    </a:lnTo>
                    <a:lnTo>
                      <a:pt x="108" y="83"/>
                    </a:lnTo>
                    <a:lnTo>
                      <a:pt x="93" y="89"/>
                    </a:lnTo>
                    <a:lnTo>
                      <a:pt x="78" y="91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1" y="101"/>
                    </a:lnTo>
                    <a:lnTo>
                      <a:pt x="59" y="108"/>
                    </a:lnTo>
                    <a:lnTo>
                      <a:pt x="55" y="114"/>
                    </a:lnTo>
                    <a:lnTo>
                      <a:pt x="51" y="119"/>
                    </a:lnTo>
                    <a:lnTo>
                      <a:pt x="46" y="122"/>
                    </a:lnTo>
                    <a:lnTo>
                      <a:pt x="40" y="125"/>
                    </a:lnTo>
                    <a:lnTo>
                      <a:pt x="30" y="129"/>
                    </a:lnTo>
                    <a:lnTo>
                      <a:pt x="19" y="132"/>
                    </a:lnTo>
                    <a:lnTo>
                      <a:pt x="14" y="135"/>
                    </a:lnTo>
                    <a:lnTo>
                      <a:pt x="9" y="137"/>
                    </a:lnTo>
                    <a:lnTo>
                      <a:pt x="6" y="139"/>
                    </a:lnTo>
                    <a:lnTo>
                      <a:pt x="2" y="144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8" y="167"/>
                    </a:lnTo>
                    <a:lnTo>
                      <a:pt x="17" y="173"/>
                    </a:lnTo>
                    <a:lnTo>
                      <a:pt x="28" y="178"/>
                    </a:lnTo>
                    <a:lnTo>
                      <a:pt x="39" y="184"/>
                    </a:lnTo>
                    <a:lnTo>
                      <a:pt x="51" y="188"/>
                    </a:lnTo>
                    <a:lnTo>
                      <a:pt x="61" y="190"/>
                    </a:lnTo>
                    <a:lnTo>
                      <a:pt x="70" y="191"/>
                    </a:lnTo>
                    <a:lnTo>
                      <a:pt x="70" y="191"/>
                    </a:lnTo>
                    <a:lnTo>
                      <a:pt x="78" y="191"/>
                    </a:lnTo>
                    <a:lnTo>
                      <a:pt x="85" y="189"/>
                    </a:lnTo>
                    <a:lnTo>
                      <a:pt x="91" y="185"/>
                    </a:lnTo>
                    <a:lnTo>
                      <a:pt x="96" y="181"/>
                    </a:lnTo>
                    <a:lnTo>
                      <a:pt x="103" y="172"/>
                    </a:lnTo>
                    <a:lnTo>
                      <a:pt x="111" y="162"/>
                    </a:lnTo>
                    <a:lnTo>
                      <a:pt x="111" y="162"/>
                    </a:lnTo>
                    <a:lnTo>
                      <a:pt x="115" y="174"/>
                    </a:lnTo>
                    <a:lnTo>
                      <a:pt x="118" y="188"/>
                    </a:lnTo>
                    <a:lnTo>
                      <a:pt x="121" y="199"/>
                    </a:lnTo>
                    <a:lnTo>
                      <a:pt x="122" y="205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31" y="215"/>
                    </a:lnTo>
                    <a:lnTo>
                      <a:pt x="138" y="221"/>
                    </a:lnTo>
                    <a:lnTo>
                      <a:pt x="154" y="228"/>
                    </a:lnTo>
                    <a:lnTo>
                      <a:pt x="161" y="232"/>
                    </a:lnTo>
                    <a:lnTo>
                      <a:pt x="169" y="237"/>
                    </a:lnTo>
                    <a:lnTo>
                      <a:pt x="175" y="243"/>
                    </a:lnTo>
                    <a:lnTo>
                      <a:pt x="180" y="250"/>
                    </a:lnTo>
                    <a:lnTo>
                      <a:pt x="180" y="250"/>
                    </a:lnTo>
                    <a:lnTo>
                      <a:pt x="175" y="253"/>
                    </a:lnTo>
                    <a:lnTo>
                      <a:pt x="170" y="254"/>
                    </a:lnTo>
                    <a:lnTo>
                      <a:pt x="167" y="253"/>
                    </a:lnTo>
                    <a:lnTo>
                      <a:pt x="161" y="250"/>
                    </a:lnTo>
                    <a:lnTo>
                      <a:pt x="161" y="250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7" y="277"/>
                    </a:lnTo>
                    <a:lnTo>
                      <a:pt x="172" y="281"/>
                    </a:lnTo>
                    <a:lnTo>
                      <a:pt x="177" y="283"/>
                    </a:lnTo>
                    <a:lnTo>
                      <a:pt x="183" y="285"/>
                    </a:lnTo>
                    <a:lnTo>
                      <a:pt x="195" y="289"/>
                    </a:lnTo>
                    <a:lnTo>
                      <a:pt x="205" y="291"/>
                    </a:lnTo>
                    <a:lnTo>
                      <a:pt x="215" y="293"/>
                    </a:lnTo>
                    <a:lnTo>
                      <a:pt x="220" y="296"/>
                    </a:lnTo>
                    <a:lnTo>
                      <a:pt x="225" y="299"/>
                    </a:lnTo>
                    <a:lnTo>
                      <a:pt x="228" y="304"/>
                    </a:lnTo>
                    <a:lnTo>
                      <a:pt x="231" y="308"/>
                    </a:lnTo>
                    <a:lnTo>
                      <a:pt x="234" y="315"/>
                    </a:lnTo>
                    <a:lnTo>
                      <a:pt x="235" y="323"/>
                    </a:lnTo>
                    <a:lnTo>
                      <a:pt x="235" y="323"/>
                    </a:lnTo>
                    <a:lnTo>
                      <a:pt x="259" y="328"/>
                    </a:lnTo>
                    <a:lnTo>
                      <a:pt x="272" y="330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9" y="330"/>
                    </a:lnTo>
                    <a:lnTo>
                      <a:pt x="294" y="329"/>
                    </a:lnTo>
                    <a:lnTo>
                      <a:pt x="304" y="325"/>
                    </a:lnTo>
                    <a:lnTo>
                      <a:pt x="312" y="319"/>
                    </a:lnTo>
                    <a:lnTo>
                      <a:pt x="320" y="313"/>
                    </a:lnTo>
                    <a:lnTo>
                      <a:pt x="327" y="306"/>
                    </a:lnTo>
                    <a:lnTo>
                      <a:pt x="334" y="300"/>
                    </a:lnTo>
                    <a:lnTo>
                      <a:pt x="341" y="296"/>
                    </a:lnTo>
                    <a:lnTo>
                      <a:pt x="345" y="295"/>
                    </a:lnTo>
                    <a:lnTo>
                      <a:pt x="349" y="295"/>
                    </a:lnTo>
                    <a:lnTo>
                      <a:pt x="349" y="295"/>
                    </a:lnTo>
                    <a:lnTo>
                      <a:pt x="355" y="295"/>
                    </a:lnTo>
                    <a:lnTo>
                      <a:pt x="358" y="296"/>
                    </a:lnTo>
                    <a:lnTo>
                      <a:pt x="362" y="298"/>
                    </a:lnTo>
                    <a:lnTo>
                      <a:pt x="365" y="300"/>
                    </a:lnTo>
                    <a:lnTo>
                      <a:pt x="368" y="307"/>
                    </a:lnTo>
                    <a:lnTo>
                      <a:pt x="371" y="315"/>
                    </a:lnTo>
                    <a:lnTo>
                      <a:pt x="375" y="331"/>
                    </a:lnTo>
                    <a:lnTo>
                      <a:pt x="378" y="337"/>
                    </a:lnTo>
                    <a:lnTo>
                      <a:pt x="380" y="341"/>
                    </a:lnTo>
                    <a:lnTo>
                      <a:pt x="382" y="342"/>
                    </a:lnTo>
                    <a:lnTo>
                      <a:pt x="382" y="342"/>
                    </a:lnTo>
                    <a:lnTo>
                      <a:pt x="387" y="344"/>
                    </a:lnTo>
                    <a:lnTo>
                      <a:pt x="394" y="348"/>
                    </a:lnTo>
                    <a:lnTo>
                      <a:pt x="410" y="352"/>
                    </a:lnTo>
                    <a:lnTo>
                      <a:pt x="427" y="356"/>
                    </a:lnTo>
                    <a:lnTo>
                      <a:pt x="441" y="357"/>
                    </a:lnTo>
                    <a:lnTo>
                      <a:pt x="441" y="357"/>
                    </a:lnTo>
                    <a:lnTo>
                      <a:pt x="443" y="353"/>
                    </a:lnTo>
                    <a:lnTo>
                      <a:pt x="448" y="350"/>
                    </a:lnTo>
                    <a:lnTo>
                      <a:pt x="459" y="342"/>
                    </a:lnTo>
                    <a:lnTo>
                      <a:pt x="459" y="342"/>
                    </a:lnTo>
                    <a:lnTo>
                      <a:pt x="463" y="338"/>
                    </a:lnTo>
                    <a:lnTo>
                      <a:pt x="466" y="335"/>
                    </a:lnTo>
                    <a:lnTo>
                      <a:pt x="471" y="326"/>
                    </a:lnTo>
                    <a:lnTo>
                      <a:pt x="473" y="321"/>
                    </a:lnTo>
                    <a:lnTo>
                      <a:pt x="477" y="318"/>
                    </a:lnTo>
                    <a:lnTo>
                      <a:pt x="480" y="314"/>
                    </a:lnTo>
                    <a:lnTo>
                      <a:pt x="485" y="313"/>
                    </a:lnTo>
                    <a:lnTo>
                      <a:pt x="485" y="313"/>
                    </a:lnTo>
                    <a:lnTo>
                      <a:pt x="496" y="312"/>
                    </a:lnTo>
                    <a:lnTo>
                      <a:pt x="512" y="314"/>
                    </a:lnTo>
                    <a:lnTo>
                      <a:pt x="531" y="315"/>
                    </a:lnTo>
                    <a:lnTo>
                      <a:pt x="550" y="316"/>
                    </a:lnTo>
                    <a:lnTo>
                      <a:pt x="559" y="316"/>
                    </a:lnTo>
                    <a:lnTo>
                      <a:pt x="569" y="315"/>
                    </a:lnTo>
                    <a:lnTo>
                      <a:pt x="577" y="314"/>
                    </a:lnTo>
                    <a:lnTo>
                      <a:pt x="585" y="312"/>
                    </a:lnTo>
                    <a:lnTo>
                      <a:pt x="590" y="308"/>
                    </a:lnTo>
                    <a:lnTo>
                      <a:pt x="595" y="304"/>
                    </a:lnTo>
                    <a:lnTo>
                      <a:pt x="599" y="298"/>
                    </a:lnTo>
                    <a:lnTo>
                      <a:pt x="600" y="290"/>
                    </a:lnTo>
                    <a:lnTo>
                      <a:pt x="600" y="290"/>
                    </a:lnTo>
                    <a:lnTo>
                      <a:pt x="600" y="267"/>
                    </a:lnTo>
                    <a:lnTo>
                      <a:pt x="603" y="246"/>
                    </a:lnTo>
                    <a:lnTo>
                      <a:pt x="608" y="228"/>
                    </a:lnTo>
                    <a:lnTo>
                      <a:pt x="612" y="209"/>
                    </a:lnTo>
                    <a:lnTo>
                      <a:pt x="624" y="173"/>
                    </a:lnTo>
                    <a:lnTo>
                      <a:pt x="628" y="152"/>
                    </a:lnTo>
                    <a:lnTo>
                      <a:pt x="632" y="129"/>
                    </a:lnTo>
                    <a:lnTo>
                      <a:pt x="632" y="129"/>
                    </a:lnTo>
                    <a:lnTo>
                      <a:pt x="628" y="136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 65">
                <a:extLst>
                  <a:ext uri="{FF2B5EF4-FFF2-40B4-BE49-F238E27FC236}">
                    <a16:creationId xmlns:a16="http://schemas.microsoft.com/office/drawing/2014/main" xmlns="" id="{C9D9FD43-F71F-4D84-9257-C15A21448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503" y="1599881"/>
                <a:ext cx="152832" cy="143553"/>
              </a:xfrm>
              <a:custGeom>
                <a:avLst/>
                <a:gdLst/>
                <a:ahLst/>
                <a:cxnLst>
                  <a:cxn ang="0">
                    <a:pos x="187" y="280"/>
                  </a:cxn>
                  <a:cxn ang="0">
                    <a:pos x="196" y="269"/>
                  </a:cxn>
                  <a:cxn ang="0">
                    <a:pos x="217" y="261"/>
                  </a:cxn>
                  <a:cxn ang="0">
                    <a:pos x="238" y="251"/>
                  </a:cxn>
                  <a:cxn ang="0">
                    <a:pos x="248" y="233"/>
                  </a:cxn>
                  <a:cxn ang="0">
                    <a:pos x="265" y="223"/>
                  </a:cxn>
                  <a:cxn ang="0">
                    <a:pos x="308" y="208"/>
                  </a:cxn>
                  <a:cxn ang="0">
                    <a:pos x="337" y="178"/>
                  </a:cxn>
                  <a:cxn ang="0">
                    <a:pos x="336" y="165"/>
                  </a:cxn>
                  <a:cxn ang="0">
                    <a:pos x="321" y="160"/>
                  </a:cxn>
                  <a:cxn ang="0">
                    <a:pos x="307" y="144"/>
                  </a:cxn>
                  <a:cxn ang="0">
                    <a:pos x="292" y="95"/>
                  </a:cxn>
                  <a:cxn ang="0">
                    <a:pos x="278" y="48"/>
                  </a:cxn>
                  <a:cxn ang="0">
                    <a:pos x="261" y="30"/>
                  </a:cxn>
                  <a:cxn ang="0">
                    <a:pos x="246" y="26"/>
                  </a:cxn>
                  <a:cxn ang="0">
                    <a:pos x="241" y="28"/>
                  </a:cxn>
                  <a:cxn ang="0">
                    <a:pos x="232" y="40"/>
                  </a:cxn>
                  <a:cxn ang="0">
                    <a:pos x="226" y="40"/>
                  </a:cxn>
                  <a:cxn ang="0">
                    <a:pos x="213" y="34"/>
                  </a:cxn>
                  <a:cxn ang="0">
                    <a:pos x="194" y="12"/>
                  </a:cxn>
                  <a:cxn ang="0">
                    <a:pos x="179" y="2"/>
                  </a:cxn>
                  <a:cxn ang="0">
                    <a:pos x="169" y="0"/>
                  </a:cxn>
                  <a:cxn ang="0">
                    <a:pos x="147" y="3"/>
                  </a:cxn>
                  <a:cxn ang="0">
                    <a:pos x="142" y="0"/>
                  </a:cxn>
                  <a:cxn ang="0">
                    <a:pos x="129" y="10"/>
                  </a:cxn>
                  <a:cxn ang="0">
                    <a:pos x="95" y="11"/>
                  </a:cxn>
                  <a:cxn ang="0">
                    <a:pos x="94" y="27"/>
                  </a:cxn>
                  <a:cxn ang="0">
                    <a:pos x="84" y="48"/>
                  </a:cxn>
                  <a:cxn ang="0">
                    <a:pos x="64" y="68"/>
                  </a:cxn>
                  <a:cxn ang="0">
                    <a:pos x="59" y="81"/>
                  </a:cxn>
                  <a:cxn ang="0">
                    <a:pos x="59" y="94"/>
                  </a:cxn>
                  <a:cxn ang="0">
                    <a:pos x="66" y="108"/>
                  </a:cxn>
                  <a:cxn ang="0">
                    <a:pos x="79" y="114"/>
                  </a:cxn>
                  <a:cxn ang="0">
                    <a:pos x="84" y="132"/>
                  </a:cxn>
                  <a:cxn ang="0">
                    <a:pos x="80" y="149"/>
                  </a:cxn>
                  <a:cxn ang="0">
                    <a:pos x="64" y="169"/>
                  </a:cxn>
                  <a:cxn ang="0">
                    <a:pos x="26" y="196"/>
                  </a:cxn>
                  <a:cxn ang="0">
                    <a:pos x="8" y="218"/>
                  </a:cxn>
                  <a:cxn ang="0">
                    <a:pos x="0" y="249"/>
                  </a:cxn>
                  <a:cxn ang="0">
                    <a:pos x="3" y="268"/>
                  </a:cxn>
                  <a:cxn ang="0">
                    <a:pos x="18" y="295"/>
                  </a:cxn>
                  <a:cxn ang="0">
                    <a:pos x="36" y="308"/>
                  </a:cxn>
                  <a:cxn ang="0">
                    <a:pos x="46" y="308"/>
                  </a:cxn>
                  <a:cxn ang="0">
                    <a:pos x="66" y="299"/>
                  </a:cxn>
                  <a:cxn ang="0">
                    <a:pos x="86" y="280"/>
                  </a:cxn>
                  <a:cxn ang="0">
                    <a:pos x="102" y="276"/>
                  </a:cxn>
                  <a:cxn ang="0">
                    <a:pos x="123" y="277"/>
                  </a:cxn>
                  <a:cxn ang="0">
                    <a:pos x="172" y="286"/>
                  </a:cxn>
                  <a:cxn ang="0">
                    <a:pos x="187" y="286"/>
                  </a:cxn>
                </a:cxnLst>
                <a:rect l="0" t="0" r="r" b="b"/>
                <a:pathLst>
                  <a:path w="341" h="309">
                    <a:moveTo>
                      <a:pt x="187" y="286"/>
                    </a:moveTo>
                    <a:lnTo>
                      <a:pt x="187" y="286"/>
                    </a:lnTo>
                    <a:lnTo>
                      <a:pt x="187" y="280"/>
                    </a:lnTo>
                    <a:lnTo>
                      <a:pt x="189" y="276"/>
                    </a:lnTo>
                    <a:lnTo>
                      <a:pt x="193" y="271"/>
                    </a:lnTo>
                    <a:lnTo>
                      <a:pt x="196" y="269"/>
                    </a:lnTo>
                    <a:lnTo>
                      <a:pt x="201" y="267"/>
                    </a:lnTo>
                    <a:lnTo>
                      <a:pt x="206" y="264"/>
                    </a:lnTo>
                    <a:lnTo>
                      <a:pt x="217" y="261"/>
                    </a:lnTo>
                    <a:lnTo>
                      <a:pt x="227" y="257"/>
                    </a:lnTo>
                    <a:lnTo>
                      <a:pt x="233" y="254"/>
                    </a:lnTo>
                    <a:lnTo>
                      <a:pt x="238" y="251"/>
                    </a:lnTo>
                    <a:lnTo>
                      <a:pt x="242" y="246"/>
                    </a:lnTo>
                    <a:lnTo>
                      <a:pt x="246" y="240"/>
                    </a:lnTo>
                    <a:lnTo>
                      <a:pt x="248" y="233"/>
                    </a:lnTo>
                    <a:lnTo>
                      <a:pt x="249" y="224"/>
                    </a:lnTo>
                    <a:lnTo>
                      <a:pt x="249" y="224"/>
                    </a:lnTo>
                    <a:lnTo>
                      <a:pt x="265" y="223"/>
                    </a:lnTo>
                    <a:lnTo>
                      <a:pt x="280" y="221"/>
                    </a:lnTo>
                    <a:lnTo>
                      <a:pt x="295" y="215"/>
                    </a:lnTo>
                    <a:lnTo>
                      <a:pt x="308" y="208"/>
                    </a:lnTo>
                    <a:lnTo>
                      <a:pt x="320" y="200"/>
                    </a:lnTo>
                    <a:lnTo>
                      <a:pt x="329" y="190"/>
                    </a:lnTo>
                    <a:lnTo>
                      <a:pt x="337" y="178"/>
                    </a:lnTo>
                    <a:lnTo>
                      <a:pt x="341" y="165"/>
                    </a:lnTo>
                    <a:lnTo>
                      <a:pt x="341" y="165"/>
                    </a:lnTo>
                    <a:lnTo>
                      <a:pt x="336" y="165"/>
                    </a:lnTo>
                    <a:lnTo>
                      <a:pt x="330" y="163"/>
                    </a:lnTo>
                    <a:lnTo>
                      <a:pt x="325" y="162"/>
                    </a:lnTo>
                    <a:lnTo>
                      <a:pt x="321" y="160"/>
                    </a:lnTo>
                    <a:lnTo>
                      <a:pt x="317" y="156"/>
                    </a:lnTo>
                    <a:lnTo>
                      <a:pt x="314" y="153"/>
                    </a:lnTo>
                    <a:lnTo>
                      <a:pt x="307" y="144"/>
                    </a:lnTo>
                    <a:lnTo>
                      <a:pt x="302" y="133"/>
                    </a:lnTo>
                    <a:lnTo>
                      <a:pt x="299" y="122"/>
                    </a:lnTo>
                    <a:lnTo>
                      <a:pt x="292" y="95"/>
                    </a:lnTo>
                    <a:lnTo>
                      <a:pt x="286" y="70"/>
                    </a:lnTo>
                    <a:lnTo>
                      <a:pt x="283" y="58"/>
                    </a:lnTo>
                    <a:lnTo>
                      <a:pt x="278" y="48"/>
                    </a:lnTo>
                    <a:lnTo>
                      <a:pt x="272" y="39"/>
                    </a:lnTo>
                    <a:lnTo>
                      <a:pt x="265" y="32"/>
                    </a:lnTo>
                    <a:lnTo>
                      <a:pt x="261" y="30"/>
                    </a:lnTo>
                    <a:lnTo>
                      <a:pt x="256" y="27"/>
                    </a:lnTo>
                    <a:lnTo>
                      <a:pt x="252" y="26"/>
                    </a:lnTo>
                    <a:lnTo>
                      <a:pt x="246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1" y="28"/>
                    </a:lnTo>
                    <a:lnTo>
                      <a:pt x="237" y="33"/>
                    </a:lnTo>
                    <a:lnTo>
                      <a:pt x="234" y="39"/>
                    </a:lnTo>
                    <a:lnTo>
                      <a:pt x="232" y="40"/>
                    </a:lnTo>
                    <a:lnTo>
                      <a:pt x="231" y="41"/>
                    </a:lnTo>
                    <a:lnTo>
                      <a:pt x="231" y="41"/>
                    </a:lnTo>
                    <a:lnTo>
                      <a:pt x="226" y="40"/>
                    </a:lnTo>
                    <a:lnTo>
                      <a:pt x="222" y="39"/>
                    </a:lnTo>
                    <a:lnTo>
                      <a:pt x="217" y="37"/>
                    </a:lnTo>
                    <a:lnTo>
                      <a:pt x="213" y="34"/>
                    </a:lnTo>
                    <a:lnTo>
                      <a:pt x="207" y="27"/>
                    </a:lnTo>
                    <a:lnTo>
                      <a:pt x="200" y="20"/>
                    </a:lnTo>
                    <a:lnTo>
                      <a:pt x="194" y="12"/>
                    </a:lnTo>
                    <a:lnTo>
                      <a:pt x="187" y="7"/>
                    </a:lnTo>
                    <a:lnTo>
                      <a:pt x="183" y="4"/>
                    </a:lnTo>
                    <a:lnTo>
                      <a:pt x="179" y="2"/>
                    </a:lnTo>
                    <a:lnTo>
                      <a:pt x="175" y="1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1" y="1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5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38" y="4"/>
                    </a:lnTo>
                    <a:lnTo>
                      <a:pt x="132" y="8"/>
                    </a:lnTo>
                    <a:lnTo>
                      <a:pt x="129" y="10"/>
                    </a:lnTo>
                    <a:lnTo>
                      <a:pt x="125" y="11"/>
                    </a:lnTo>
                    <a:lnTo>
                      <a:pt x="12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2" y="34"/>
                    </a:lnTo>
                    <a:lnTo>
                      <a:pt x="89" y="40"/>
                    </a:lnTo>
                    <a:lnTo>
                      <a:pt x="84" y="48"/>
                    </a:lnTo>
                    <a:lnTo>
                      <a:pt x="77" y="55"/>
                    </a:lnTo>
                    <a:lnTo>
                      <a:pt x="70" y="61"/>
                    </a:lnTo>
                    <a:lnTo>
                      <a:pt x="64" y="68"/>
                    </a:lnTo>
                    <a:lnTo>
                      <a:pt x="62" y="72"/>
                    </a:lnTo>
                    <a:lnTo>
                      <a:pt x="61" y="77"/>
                    </a:lnTo>
                    <a:lnTo>
                      <a:pt x="59" y="81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9" y="94"/>
                    </a:lnTo>
                    <a:lnTo>
                      <a:pt x="61" y="100"/>
                    </a:lnTo>
                    <a:lnTo>
                      <a:pt x="63" y="104"/>
                    </a:lnTo>
                    <a:lnTo>
                      <a:pt x="66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9" y="114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41"/>
                    </a:lnTo>
                    <a:lnTo>
                      <a:pt x="80" y="149"/>
                    </a:lnTo>
                    <a:lnTo>
                      <a:pt x="77" y="156"/>
                    </a:lnTo>
                    <a:lnTo>
                      <a:pt x="71" y="163"/>
                    </a:lnTo>
                    <a:lnTo>
                      <a:pt x="64" y="169"/>
                    </a:lnTo>
                    <a:lnTo>
                      <a:pt x="57" y="175"/>
                    </a:lnTo>
                    <a:lnTo>
                      <a:pt x="42" y="185"/>
                    </a:lnTo>
                    <a:lnTo>
                      <a:pt x="26" y="196"/>
                    </a:lnTo>
                    <a:lnTo>
                      <a:pt x="19" y="203"/>
                    </a:lnTo>
                    <a:lnTo>
                      <a:pt x="13" y="210"/>
                    </a:lnTo>
                    <a:lnTo>
                      <a:pt x="8" y="218"/>
                    </a:lnTo>
                    <a:lnTo>
                      <a:pt x="4" y="228"/>
                    </a:lnTo>
                    <a:lnTo>
                      <a:pt x="1" y="238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1" y="259"/>
                    </a:lnTo>
                    <a:lnTo>
                      <a:pt x="3" y="268"/>
                    </a:lnTo>
                    <a:lnTo>
                      <a:pt x="7" y="278"/>
                    </a:lnTo>
                    <a:lnTo>
                      <a:pt x="12" y="287"/>
                    </a:lnTo>
                    <a:lnTo>
                      <a:pt x="18" y="295"/>
                    </a:lnTo>
                    <a:lnTo>
                      <a:pt x="25" y="302"/>
                    </a:lnTo>
                    <a:lnTo>
                      <a:pt x="32" y="307"/>
                    </a:lnTo>
                    <a:lnTo>
                      <a:pt x="36" y="308"/>
                    </a:lnTo>
                    <a:lnTo>
                      <a:pt x="40" y="309"/>
                    </a:lnTo>
                    <a:lnTo>
                      <a:pt x="40" y="309"/>
                    </a:lnTo>
                    <a:lnTo>
                      <a:pt x="46" y="308"/>
                    </a:lnTo>
                    <a:lnTo>
                      <a:pt x="50" y="307"/>
                    </a:lnTo>
                    <a:lnTo>
                      <a:pt x="58" y="304"/>
                    </a:lnTo>
                    <a:lnTo>
                      <a:pt x="66" y="299"/>
                    </a:lnTo>
                    <a:lnTo>
                      <a:pt x="72" y="292"/>
                    </a:lnTo>
                    <a:lnTo>
                      <a:pt x="79" y="286"/>
                    </a:lnTo>
                    <a:lnTo>
                      <a:pt x="86" y="280"/>
                    </a:lnTo>
                    <a:lnTo>
                      <a:pt x="94" y="277"/>
                    </a:lnTo>
                    <a:lnTo>
                      <a:pt x="97" y="276"/>
                    </a:lnTo>
                    <a:lnTo>
                      <a:pt x="102" y="276"/>
                    </a:lnTo>
                    <a:lnTo>
                      <a:pt x="102" y="276"/>
                    </a:lnTo>
                    <a:lnTo>
                      <a:pt x="114" y="276"/>
                    </a:lnTo>
                    <a:lnTo>
                      <a:pt x="123" y="277"/>
                    </a:lnTo>
                    <a:lnTo>
                      <a:pt x="142" y="282"/>
                    </a:lnTo>
                    <a:lnTo>
                      <a:pt x="163" y="285"/>
                    </a:lnTo>
                    <a:lnTo>
                      <a:pt x="172" y="286"/>
                    </a:lnTo>
                    <a:lnTo>
                      <a:pt x="184" y="286"/>
                    </a:lnTo>
                    <a:lnTo>
                      <a:pt x="184" y="286"/>
                    </a:lnTo>
                    <a:lnTo>
                      <a:pt x="187" y="286"/>
                    </a:lnTo>
                    <a:lnTo>
                      <a:pt x="187" y="28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 66">
                <a:extLst>
                  <a:ext uri="{FF2B5EF4-FFF2-40B4-BE49-F238E27FC236}">
                    <a16:creationId xmlns:a16="http://schemas.microsoft.com/office/drawing/2014/main" xmlns="" id="{E822A62D-950E-4278-AA5A-E437B81B7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397" y="1500019"/>
                <a:ext cx="291976" cy="205967"/>
              </a:xfrm>
              <a:custGeom>
                <a:avLst/>
                <a:gdLst/>
                <a:ahLst/>
                <a:cxnLst>
                  <a:cxn ang="0">
                    <a:pos x="18" y="134"/>
                  </a:cxn>
                  <a:cxn ang="0">
                    <a:pos x="67" y="89"/>
                  </a:cxn>
                  <a:cxn ang="0">
                    <a:pos x="69" y="56"/>
                  </a:cxn>
                  <a:cxn ang="0">
                    <a:pos x="80" y="1"/>
                  </a:cxn>
                  <a:cxn ang="0">
                    <a:pos x="102" y="1"/>
                  </a:cxn>
                  <a:cxn ang="0">
                    <a:pos x="128" y="28"/>
                  </a:cxn>
                  <a:cxn ang="0">
                    <a:pos x="172" y="42"/>
                  </a:cxn>
                  <a:cxn ang="0">
                    <a:pos x="240" y="50"/>
                  </a:cxn>
                  <a:cxn ang="0">
                    <a:pos x="274" y="72"/>
                  </a:cxn>
                  <a:cxn ang="0">
                    <a:pos x="290" y="81"/>
                  </a:cxn>
                  <a:cxn ang="0">
                    <a:pos x="343" y="63"/>
                  </a:cxn>
                  <a:cxn ang="0">
                    <a:pos x="385" y="46"/>
                  </a:cxn>
                  <a:cxn ang="0">
                    <a:pos x="409" y="54"/>
                  </a:cxn>
                  <a:cxn ang="0">
                    <a:pos x="426" y="92"/>
                  </a:cxn>
                  <a:cxn ang="0">
                    <a:pos x="437" y="100"/>
                  </a:cxn>
                  <a:cxn ang="0">
                    <a:pos x="459" y="89"/>
                  </a:cxn>
                  <a:cxn ang="0">
                    <a:pos x="474" y="110"/>
                  </a:cxn>
                  <a:cxn ang="0">
                    <a:pos x="487" y="114"/>
                  </a:cxn>
                  <a:cxn ang="0">
                    <a:pos x="503" y="103"/>
                  </a:cxn>
                  <a:cxn ang="0">
                    <a:pos x="537" y="124"/>
                  </a:cxn>
                  <a:cxn ang="0">
                    <a:pos x="569" y="140"/>
                  </a:cxn>
                  <a:cxn ang="0">
                    <a:pos x="575" y="157"/>
                  </a:cxn>
                  <a:cxn ang="0">
                    <a:pos x="592" y="156"/>
                  </a:cxn>
                  <a:cxn ang="0">
                    <a:pos x="620" y="140"/>
                  </a:cxn>
                  <a:cxn ang="0">
                    <a:pos x="634" y="147"/>
                  </a:cxn>
                  <a:cxn ang="0">
                    <a:pos x="638" y="200"/>
                  </a:cxn>
                  <a:cxn ang="0">
                    <a:pos x="645" y="214"/>
                  </a:cxn>
                  <a:cxn ang="0">
                    <a:pos x="628" y="225"/>
                  </a:cxn>
                  <a:cxn ang="0">
                    <a:pos x="597" y="241"/>
                  </a:cxn>
                  <a:cxn ang="0">
                    <a:pos x="573" y="275"/>
                  </a:cxn>
                  <a:cxn ang="0">
                    <a:pos x="561" y="302"/>
                  </a:cxn>
                  <a:cxn ang="0">
                    <a:pos x="569" y="322"/>
                  </a:cxn>
                  <a:cxn ang="0">
                    <a:pos x="587" y="328"/>
                  </a:cxn>
                  <a:cxn ang="0">
                    <a:pos x="581" y="368"/>
                  </a:cxn>
                  <a:cxn ang="0">
                    <a:pos x="538" y="402"/>
                  </a:cxn>
                  <a:cxn ang="0">
                    <a:pos x="506" y="442"/>
                  </a:cxn>
                  <a:cxn ang="0">
                    <a:pos x="481" y="400"/>
                  </a:cxn>
                  <a:cxn ang="0">
                    <a:pos x="443" y="391"/>
                  </a:cxn>
                  <a:cxn ang="0">
                    <a:pos x="411" y="405"/>
                  </a:cxn>
                  <a:cxn ang="0">
                    <a:pos x="397" y="397"/>
                  </a:cxn>
                  <a:cxn ang="0">
                    <a:pos x="378" y="379"/>
                  </a:cxn>
                  <a:cxn ang="0">
                    <a:pos x="337" y="369"/>
                  </a:cxn>
                  <a:cxn ang="0">
                    <a:pos x="321" y="347"/>
                  </a:cxn>
                  <a:cxn ang="0">
                    <a:pos x="299" y="340"/>
                  </a:cxn>
                  <a:cxn ang="0">
                    <a:pos x="253" y="350"/>
                  </a:cxn>
                  <a:cxn ang="0">
                    <a:pos x="224" y="338"/>
                  </a:cxn>
                  <a:cxn ang="0">
                    <a:pos x="195" y="291"/>
                  </a:cxn>
                  <a:cxn ang="0">
                    <a:pos x="157" y="272"/>
                  </a:cxn>
                  <a:cxn ang="0">
                    <a:pos x="116" y="271"/>
                  </a:cxn>
                  <a:cxn ang="0">
                    <a:pos x="60" y="231"/>
                  </a:cxn>
                  <a:cxn ang="0">
                    <a:pos x="0" y="140"/>
                  </a:cxn>
                </a:cxnLst>
                <a:rect l="0" t="0" r="r" b="b"/>
                <a:pathLst>
                  <a:path w="645" h="442">
                    <a:moveTo>
                      <a:pt x="0" y="140"/>
                    </a:moveTo>
                    <a:lnTo>
                      <a:pt x="0" y="140"/>
                    </a:lnTo>
                    <a:lnTo>
                      <a:pt x="3" y="140"/>
                    </a:lnTo>
                    <a:lnTo>
                      <a:pt x="8" y="139"/>
                    </a:lnTo>
                    <a:lnTo>
                      <a:pt x="18" y="134"/>
                    </a:lnTo>
                    <a:lnTo>
                      <a:pt x="30" y="126"/>
                    </a:lnTo>
                    <a:lnTo>
                      <a:pt x="41" y="118"/>
                    </a:lnTo>
                    <a:lnTo>
                      <a:pt x="52" y="108"/>
                    </a:lnTo>
                    <a:lnTo>
                      <a:pt x="61" y="99"/>
                    </a:lnTo>
                    <a:lnTo>
                      <a:pt x="67" y="89"/>
                    </a:lnTo>
                    <a:lnTo>
                      <a:pt x="69" y="85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69" y="56"/>
                    </a:lnTo>
                    <a:lnTo>
                      <a:pt x="69" y="56"/>
                    </a:lnTo>
                    <a:lnTo>
                      <a:pt x="70" y="45"/>
                    </a:lnTo>
                    <a:lnTo>
                      <a:pt x="73" y="31"/>
                    </a:lnTo>
                    <a:lnTo>
                      <a:pt x="77" y="17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6" y="1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10" y="4"/>
                    </a:lnTo>
                    <a:lnTo>
                      <a:pt x="115" y="9"/>
                    </a:lnTo>
                    <a:lnTo>
                      <a:pt x="118" y="13"/>
                    </a:lnTo>
                    <a:lnTo>
                      <a:pt x="122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55" y="40"/>
                    </a:lnTo>
                    <a:lnTo>
                      <a:pt x="172" y="42"/>
                    </a:lnTo>
                    <a:lnTo>
                      <a:pt x="187" y="45"/>
                    </a:lnTo>
                    <a:lnTo>
                      <a:pt x="200" y="45"/>
                    </a:lnTo>
                    <a:lnTo>
                      <a:pt x="213" y="46"/>
                    </a:lnTo>
                    <a:lnTo>
                      <a:pt x="226" y="47"/>
                    </a:lnTo>
                    <a:lnTo>
                      <a:pt x="240" y="50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62" y="60"/>
                    </a:lnTo>
                    <a:lnTo>
                      <a:pt x="266" y="63"/>
                    </a:lnTo>
                    <a:lnTo>
                      <a:pt x="274" y="72"/>
                    </a:lnTo>
                    <a:lnTo>
                      <a:pt x="277" y="76"/>
                    </a:lnTo>
                    <a:lnTo>
                      <a:pt x="281" y="79"/>
                    </a:lnTo>
                    <a:lnTo>
                      <a:pt x="284" y="81"/>
                    </a:lnTo>
                    <a:lnTo>
                      <a:pt x="290" y="81"/>
                    </a:lnTo>
                    <a:lnTo>
                      <a:pt x="290" y="81"/>
                    </a:lnTo>
                    <a:lnTo>
                      <a:pt x="297" y="81"/>
                    </a:lnTo>
                    <a:lnTo>
                      <a:pt x="305" y="80"/>
                    </a:lnTo>
                    <a:lnTo>
                      <a:pt x="319" y="76"/>
                    </a:lnTo>
                    <a:lnTo>
                      <a:pt x="331" y="70"/>
                    </a:lnTo>
                    <a:lnTo>
                      <a:pt x="343" y="63"/>
                    </a:lnTo>
                    <a:lnTo>
                      <a:pt x="354" y="57"/>
                    </a:lnTo>
                    <a:lnTo>
                      <a:pt x="366" y="51"/>
                    </a:lnTo>
                    <a:lnTo>
                      <a:pt x="376" y="47"/>
                    </a:lnTo>
                    <a:lnTo>
                      <a:pt x="381" y="46"/>
                    </a:lnTo>
                    <a:lnTo>
                      <a:pt x="385" y="46"/>
                    </a:lnTo>
                    <a:lnTo>
                      <a:pt x="385" y="46"/>
                    </a:lnTo>
                    <a:lnTo>
                      <a:pt x="393" y="46"/>
                    </a:lnTo>
                    <a:lnTo>
                      <a:pt x="399" y="48"/>
                    </a:lnTo>
                    <a:lnTo>
                      <a:pt x="405" y="50"/>
                    </a:lnTo>
                    <a:lnTo>
                      <a:pt x="409" y="54"/>
                    </a:lnTo>
                    <a:lnTo>
                      <a:pt x="413" y="58"/>
                    </a:lnTo>
                    <a:lnTo>
                      <a:pt x="415" y="63"/>
                    </a:lnTo>
                    <a:lnTo>
                      <a:pt x="420" y="72"/>
                    </a:lnTo>
                    <a:lnTo>
                      <a:pt x="422" y="83"/>
                    </a:lnTo>
                    <a:lnTo>
                      <a:pt x="426" y="92"/>
                    </a:lnTo>
                    <a:lnTo>
                      <a:pt x="428" y="95"/>
                    </a:lnTo>
                    <a:lnTo>
                      <a:pt x="430" y="97"/>
                    </a:lnTo>
                    <a:lnTo>
                      <a:pt x="432" y="100"/>
                    </a:lnTo>
                    <a:lnTo>
                      <a:pt x="437" y="100"/>
                    </a:lnTo>
                    <a:lnTo>
                      <a:pt x="437" y="100"/>
                    </a:lnTo>
                    <a:lnTo>
                      <a:pt x="439" y="100"/>
                    </a:lnTo>
                    <a:lnTo>
                      <a:pt x="443" y="99"/>
                    </a:lnTo>
                    <a:lnTo>
                      <a:pt x="450" y="94"/>
                    </a:lnTo>
                    <a:lnTo>
                      <a:pt x="457" y="91"/>
                    </a:lnTo>
                    <a:lnTo>
                      <a:pt x="459" y="89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6" y="99"/>
                    </a:lnTo>
                    <a:lnTo>
                      <a:pt x="470" y="107"/>
                    </a:lnTo>
                    <a:lnTo>
                      <a:pt x="474" y="110"/>
                    </a:lnTo>
                    <a:lnTo>
                      <a:pt x="477" y="112"/>
                    </a:lnTo>
                    <a:lnTo>
                      <a:pt x="481" y="114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87" y="114"/>
                    </a:lnTo>
                    <a:lnTo>
                      <a:pt x="489" y="112"/>
                    </a:lnTo>
                    <a:lnTo>
                      <a:pt x="493" y="109"/>
                    </a:lnTo>
                    <a:lnTo>
                      <a:pt x="498" y="106"/>
                    </a:lnTo>
                    <a:lnTo>
                      <a:pt x="500" y="104"/>
                    </a:lnTo>
                    <a:lnTo>
                      <a:pt x="503" y="103"/>
                    </a:lnTo>
                    <a:lnTo>
                      <a:pt x="503" y="103"/>
                    </a:lnTo>
                    <a:lnTo>
                      <a:pt x="510" y="104"/>
                    </a:lnTo>
                    <a:lnTo>
                      <a:pt x="516" y="108"/>
                    </a:lnTo>
                    <a:lnTo>
                      <a:pt x="530" y="118"/>
                    </a:lnTo>
                    <a:lnTo>
                      <a:pt x="537" y="124"/>
                    </a:lnTo>
                    <a:lnTo>
                      <a:pt x="546" y="129"/>
                    </a:lnTo>
                    <a:lnTo>
                      <a:pt x="556" y="132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8"/>
                    </a:lnTo>
                    <a:lnTo>
                      <a:pt x="572" y="154"/>
                    </a:lnTo>
                    <a:lnTo>
                      <a:pt x="575" y="157"/>
                    </a:lnTo>
                    <a:lnTo>
                      <a:pt x="577" y="158"/>
                    </a:lnTo>
                    <a:lnTo>
                      <a:pt x="580" y="158"/>
                    </a:lnTo>
                    <a:lnTo>
                      <a:pt x="580" y="158"/>
                    </a:lnTo>
                    <a:lnTo>
                      <a:pt x="587" y="158"/>
                    </a:lnTo>
                    <a:lnTo>
                      <a:pt x="592" y="156"/>
                    </a:lnTo>
                    <a:lnTo>
                      <a:pt x="597" y="153"/>
                    </a:lnTo>
                    <a:lnTo>
                      <a:pt x="602" y="149"/>
                    </a:lnTo>
                    <a:lnTo>
                      <a:pt x="610" y="144"/>
                    </a:lnTo>
                    <a:lnTo>
                      <a:pt x="614" y="141"/>
                    </a:lnTo>
                    <a:lnTo>
                      <a:pt x="620" y="140"/>
                    </a:lnTo>
                    <a:lnTo>
                      <a:pt x="620" y="140"/>
                    </a:lnTo>
                    <a:lnTo>
                      <a:pt x="625" y="141"/>
                    </a:lnTo>
                    <a:lnTo>
                      <a:pt x="628" y="142"/>
                    </a:lnTo>
                    <a:lnTo>
                      <a:pt x="632" y="145"/>
                    </a:lnTo>
                    <a:lnTo>
                      <a:pt x="634" y="147"/>
                    </a:lnTo>
                    <a:lnTo>
                      <a:pt x="636" y="154"/>
                    </a:lnTo>
                    <a:lnTo>
                      <a:pt x="637" y="163"/>
                    </a:lnTo>
                    <a:lnTo>
                      <a:pt x="637" y="183"/>
                    </a:lnTo>
                    <a:lnTo>
                      <a:pt x="638" y="192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40" y="205"/>
                    </a:lnTo>
                    <a:lnTo>
                      <a:pt x="641" y="209"/>
                    </a:lnTo>
                    <a:lnTo>
                      <a:pt x="643" y="213"/>
                    </a:lnTo>
                    <a:lnTo>
                      <a:pt x="645" y="214"/>
                    </a:lnTo>
                    <a:lnTo>
                      <a:pt x="645" y="214"/>
                    </a:lnTo>
                    <a:lnTo>
                      <a:pt x="641" y="218"/>
                    </a:lnTo>
                    <a:lnTo>
                      <a:pt x="635" y="222"/>
                    </a:lnTo>
                    <a:lnTo>
                      <a:pt x="632" y="224"/>
                    </a:lnTo>
                    <a:lnTo>
                      <a:pt x="628" y="225"/>
                    </a:lnTo>
                    <a:lnTo>
                      <a:pt x="628" y="225"/>
                    </a:lnTo>
                    <a:lnTo>
                      <a:pt x="598" y="225"/>
                    </a:lnTo>
                    <a:lnTo>
                      <a:pt x="598" y="225"/>
                    </a:lnTo>
                    <a:lnTo>
                      <a:pt x="598" y="234"/>
                    </a:lnTo>
                    <a:lnTo>
                      <a:pt x="597" y="241"/>
                    </a:lnTo>
                    <a:lnTo>
                      <a:pt x="595" y="248"/>
                    </a:lnTo>
                    <a:lnTo>
                      <a:pt x="592" y="254"/>
                    </a:lnTo>
                    <a:lnTo>
                      <a:pt x="587" y="262"/>
                    </a:lnTo>
                    <a:lnTo>
                      <a:pt x="580" y="269"/>
                    </a:lnTo>
                    <a:lnTo>
                      <a:pt x="573" y="275"/>
                    </a:lnTo>
                    <a:lnTo>
                      <a:pt x="567" y="282"/>
                    </a:lnTo>
                    <a:lnTo>
                      <a:pt x="565" y="286"/>
                    </a:lnTo>
                    <a:lnTo>
                      <a:pt x="564" y="291"/>
                    </a:lnTo>
                    <a:lnTo>
                      <a:pt x="562" y="295"/>
                    </a:lnTo>
                    <a:lnTo>
                      <a:pt x="561" y="302"/>
                    </a:lnTo>
                    <a:lnTo>
                      <a:pt x="561" y="302"/>
                    </a:lnTo>
                    <a:lnTo>
                      <a:pt x="562" y="308"/>
                    </a:lnTo>
                    <a:lnTo>
                      <a:pt x="564" y="314"/>
                    </a:lnTo>
                    <a:lnTo>
                      <a:pt x="566" y="318"/>
                    </a:lnTo>
                    <a:lnTo>
                      <a:pt x="569" y="322"/>
                    </a:lnTo>
                    <a:lnTo>
                      <a:pt x="573" y="324"/>
                    </a:lnTo>
                    <a:lnTo>
                      <a:pt x="577" y="326"/>
                    </a:lnTo>
                    <a:lnTo>
                      <a:pt x="582" y="328"/>
                    </a:lnTo>
                    <a:lnTo>
                      <a:pt x="587" y="328"/>
                    </a:lnTo>
                    <a:lnTo>
                      <a:pt x="587" y="328"/>
                    </a:lnTo>
                    <a:lnTo>
                      <a:pt x="587" y="346"/>
                    </a:lnTo>
                    <a:lnTo>
                      <a:pt x="587" y="346"/>
                    </a:lnTo>
                    <a:lnTo>
                      <a:pt x="587" y="354"/>
                    </a:lnTo>
                    <a:lnTo>
                      <a:pt x="584" y="361"/>
                    </a:lnTo>
                    <a:lnTo>
                      <a:pt x="581" y="368"/>
                    </a:lnTo>
                    <a:lnTo>
                      <a:pt x="576" y="374"/>
                    </a:lnTo>
                    <a:lnTo>
                      <a:pt x="572" y="378"/>
                    </a:lnTo>
                    <a:lnTo>
                      <a:pt x="566" y="383"/>
                    </a:lnTo>
                    <a:lnTo>
                      <a:pt x="552" y="392"/>
                    </a:lnTo>
                    <a:lnTo>
                      <a:pt x="538" y="402"/>
                    </a:lnTo>
                    <a:lnTo>
                      <a:pt x="526" y="413"/>
                    </a:lnTo>
                    <a:lnTo>
                      <a:pt x="520" y="419"/>
                    </a:lnTo>
                    <a:lnTo>
                      <a:pt x="514" y="425"/>
                    </a:lnTo>
                    <a:lnTo>
                      <a:pt x="510" y="434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498" y="423"/>
                    </a:lnTo>
                    <a:lnTo>
                      <a:pt x="493" y="414"/>
                    </a:lnTo>
                    <a:lnTo>
                      <a:pt x="488" y="407"/>
                    </a:lnTo>
                    <a:lnTo>
                      <a:pt x="481" y="400"/>
                    </a:lnTo>
                    <a:lnTo>
                      <a:pt x="473" y="394"/>
                    </a:lnTo>
                    <a:lnTo>
                      <a:pt x="461" y="392"/>
                    </a:lnTo>
                    <a:lnTo>
                      <a:pt x="447" y="391"/>
                    </a:lnTo>
                    <a:lnTo>
                      <a:pt x="447" y="391"/>
                    </a:lnTo>
                    <a:lnTo>
                      <a:pt x="443" y="391"/>
                    </a:lnTo>
                    <a:lnTo>
                      <a:pt x="437" y="393"/>
                    </a:lnTo>
                    <a:lnTo>
                      <a:pt x="428" y="398"/>
                    </a:lnTo>
                    <a:lnTo>
                      <a:pt x="419" y="402"/>
                    </a:lnTo>
                    <a:lnTo>
                      <a:pt x="415" y="405"/>
                    </a:lnTo>
                    <a:lnTo>
                      <a:pt x="411" y="405"/>
                    </a:lnTo>
                    <a:lnTo>
                      <a:pt x="411" y="405"/>
                    </a:lnTo>
                    <a:lnTo>
                      <a:pt x="406" y="405"/>
                    </a:lnTo>
                    <a:lnTo>
                      <a:pt x="403" y="402"/>
                    </a:lnTo>
                    <a:lnTo>
                      <a:pt x="399" y="400"/>
                    </a:lnTo>
                    <a:lnTo>
                      <a:pt x="397" y="397"/>
                    </a:lnTo>
                    <a:lnTo>
                      <a:pt x="392" y="390"/>
                    </a:lnTo>
                    <a:lnTo>
                      <a:pt x="389" y="386"/>
                    </a:lnTo>
                    <a:lnTo>
                      <a:pt x="385" y="383"/>
                    </a:lnTo>
                    <a:lnTo>
                      <a:pt x="385" y="383"/>
                    </a:lnTo>
                    <a:lnTo>
                      <a:pt x="378" y="379"/>
                    </a:lnTo>
                    <a:lnTo>
                      <a:pt x="371" y="377"/>
                    </a:lnTo>
                    <a:lnTo>
                      <a:pt x="360" y="374"/>
                    </a:lnTo>
                    <a:lnTo>
                      <a:pt x="350" y="373"/>
                    </a:lnTo>
                    <a:lnTo>
                      <a:pt x="340" y="370"/>
                    </a:lnTo>
                    <a:lnTo>
                      <a:pt x="337" y="369"/>
                    </a:lnTo>
                    <a:lnTo>
                      <a:pt x="333" y="367"/>
                    </a:lnTo>
                    <a:lnTo>
                      <a:pt x="330" y="364"/>
                    </a:lnTo>
                    <a:lnTo>
                      <a:pt x="327" y="360"/>
                    </a:lnTo>
                    <a:lnTo>
                      <a:pt x="324" y="354"/>
                    </a:lnTo>
                    <a:lnTo>
                      <a:pt x="321" y="347"/>
                    </a:lnTo>
                    <a:lnTo>
                      <a:pt x="315" y="328"/>
                    </a:lnTo>
                    <a:lnTo>
                      <a:pt x="315" y="328"/>
                    </a:lnTo>
                    <a:lnTo>
                      <a:pt x="310" y="330"/>
                    </a:lnTo>
                    <a:lnTo>
                      <a:pt x="306" y="333"/>
                    </a:lnTo>
                    <a:lnTo>
                      <a:pt x="299" y="340"/>
                    </a:lnTo>
                    <a:lnTo>
                      <a:pt x="293" y="347"/>
                    </a:lnTo>
                    <a:lnTo>
                      <a:pt x="290" y="350"/>
                    </a:lnTo>
                    <a:lnTo>
                      <a:pt x="286" y="350"/>
                    </a:lnTo>
                    <a:lnTo>
                      <a:pt x="286" y="350"/>
                    </a:lnTo>
                    <a:lnTo>
                      <a:pt x="253" y="350"/>
                    </a:lnTo>
                    <a:lnTo>
                      <a:pt x="253" y="350"/>
                    </a:lnTo>
                    <a:lnTo>
                      <a:pt x="244" y="350"/>
                    </a:lnTo>
                    <a:lnTo>
                      <a:pt x="236" y="346"/>
                    </a:lnTo>
                    <a:lnTo>
                      <a:pt x="229" y="343"/>
                    </a:lnTo>
                    <a:lnTo>
                      <a:pt x="224" y="338"/>
                    </a:lnTo>
                    <a:lnTo>
                      <a:pt x="218" y="332"/>
                    </a:lnTo>
                    <a:lnTo>
                      <a:pt x="215" y="325"/>
                    </a:lnTo>
                    <a:lnTo>
                      <a:pt x="208" y="312"/>
                    </a:lnTo>
                    <a:lnTo>
                      <a:pt x="200" y="298"/>
                    </a:lnTo>
                    <a:lnTo>
                      <a:pt x="195" y="291"/>
                    </a:lnTo>
                    <a:lnTo>
                      <a:pt x="191" y="285"/>
                    </a:lnTo>
                    <a:lnTo>
                      <a:pt x="185" y="280"/>
                    </a:lnTo>
                    <a:lnTo>
                      <a:pt x="177" y="276"/>
                    </a:lnTo>
                    <a:lnTo>
                      <a:pt x="168" y="274"/>
                    </a:lnTo>
                    <a:lnTo>
                      <a:pt x="157" y="272"/>
                    </a:lnTo>
                    <a:lnTo>
                      <a:pt x="157" y="272"/>
                    </a:lnTo>
                    <a:lnTo>
                      <a:pt x="128" y="272"/>
                    </a:lnTo>
                    <a:lnTo>
                      <a:pt x="128" y="272"/>
                    </a:lnTo>
                    <a:lnTo>
                      <a:pt x="122" y="272"/>
                    </a:lnTo>
                    <a:lnTo>
                      <a:pt x="116" y="271"/>
                    </a:lnTo>
                    <a:lnTo>
                      <a:pt x="104" y="267"/>
                    </a:lnTo>
                    <a:lnTo>
                      <a:pt x="93" y="261"/>
                    </a:lnTo>
                    <a:lnTo>
                      <a:pt x="81" y="252"/>
                    </a:lnTo>
                    <a:lnTo>
                      <a:pt x="70" y="242"/>
                    </a:lnTo>
                    <a:lnTo>
                      <a:pt x="60" y="231"/>
                    </a:lnTo>
                    <a:lnTo>
                      <a:pt x="50" y="219"/>
                    </a:lnTo>
                    <a:lnTo>
                      <a:pt x="40" y="207"/>
                    </a:lnTo>
                    <a:lnTo>
                      <a:pt x="24" y="183"/>
                    </a:lnTo>
                    <a:lnTo>
                      <a:pt x="11" y="16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 67">
                <a:extLst>
                  <a:ext uri="{FF2B5EF4-FFF2-40B4-BE49-F238E27FC236}">
                    <a16:creationId xmlns:a16="http://schemas.microsoft.com/office/drawing/2014/main" xmlns="" id="{51D6FDD3-6021-4D7D-97C0-66993937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155" y="1558272"/>
                <a:ext cx="198453" cy="162277"/>
              </a:xfrm>
              <a:custGeom>
                <a:avLst/>
                <a:gdLst/>
                <a:ahLst/>
                <a:cxnLst>
                  <a:cxn ang="0">
                    <a:pos x="199" y="17"/>
                  </a:cxn>
                  <a:cxn ang="0">
                    <a:pos x="186" y="2"/>
                  </a:cxn>
                  <a:cxn ang="0">
                    <a:pos x="181" y="0"/>
                  </a:cxn>
                  <a:cxn ang="0">
                    <a:pos x="172" y="4"/>
                  </a:cxn>
                  <a:cxn ang="0">
                    <a:pos x="162" y="10"/>
                  </a:cxn>
                  <a:cxn ang="0">
                    <a:pos x="156" y="21"/>
                  </a:cxn>
                  <a:cxn ang="0">
                    <a:pos x="137" y="31"/>
                  </a:cxn>
                  <a:cxn ang="0">
                    <a:pos x="121" y="39"/>
                  </a:cxn>
                  <a:cxn ang="0">
                    <a:pos x="107" y="60"/>
                  </a:cxn>
                  <a:cxn ang="0">
                    <a:pos x="92" y="82"/>
                  </a:cxn>
                  <a:cxn ang="0">
                    <a:pos x="75" y="90"/>
                  </a:cxn>
                  <a:cxn ang="0">
                    <a:pos x="55" y="91"/>
                  </a:cxn>
                  <a:cxn ang="0">
                    <a:pos x="36" y="163"/>
                  </a:cxn>
                  <a:cxn ang="0">
                    <a:pos x="29" y="194"/>
                  </a:cxn>
                  <a:cxn ang="0">
                    <a:pos x="35" y="217"/>
                  </a:cxn>
                  <a:cxn ang="0">
                    <a:pos x="34" y="235"/>
                  </a:cxn>
                  <a:cxn ang="0">
                    <a:pos x="27" y="240"/>
                  </a:cxn>
                  <a:cxn ang="0">
                    <a:pos x="7" y="241"/>
                  </a:cxn>
                  <a:cxn ang="0">
                    <a:pos x="0" y="246"/>
                  </a:cxn>
                  <a:cxn ang="0">
                    <a:pos x="9" y="263"/>
                  </a:cxn>
                  <a:cxn ang="0">
                    <a:pos x="26" y="283"/>
                  </a:cxn>
                  <a:cxn ang="0">
                    <a:pos x="30" y="300"/>
                  </a:cxn>
                  <a:cxn ang="0">
                    <a:pos x="26" y="315"/>
                  </a:cxn>
                  <a:cxn ang="0">
                    <a:pos x="22" y="330"/>
                  </a:cxn>
                  <a:cxn ang="0">
                    <a:pos x="29" y="345"/>
                  </a:cxn>
                  <a:cxn ang="0">
                    <a:pos x="46" y="348"/>
                  </a:cxn>
                  <a:cxn ang="0">
                    <a:pos x="70" y="347"/>
                  </a:cxn>
                  <a:cxn ang="0">
                    <a:pos x="105" y="340"/>
                  </a:cxn>
                  <a:cxn ang="0">
                    <a:pos x="182" y="306"/>
                  </a:cxn>
                  <a:cxn ang="0">
                    <a:pos x="213" y="293"/>
                  </a:cxn>
                  <a:cxn ang="0">
                    <a:pos x="234" y="331"/>
                  </a:cxn>
                  <a:cxn ang="0">
                    <a:pos x="243" y="340"/>
                  </a:cxn>
                  <a:cxn ang="0">
                    <a:pos x="257" y="330"/>
                  </a:cxn>
                  <a:cxn ang="0">
                    <a:pos x="267" y="337"/>
                  </a:cxn>
                  <a:cxn ang="0">
                    <a:pos x="283" y="352"/>
                  </a:cxn>
                  <a:cxn ang="0">
                    <a:pos x="293" y="352"/>
                  </a:cxn>
                  <a:cxn ang="0">
                    <a:pos x="302" y="344"/>
                  </a:cxn>
                  <a:cxn ang="0">
                    <a:pos x="312" y="334"/>
                  </a:cxn>
                  <a:cxn ang="0">
                    <a:pos x="340" y="327"/>
                  </a:cxn>
                  <a:cxn ang="0">
                    <a:pos x="367" y="312"/>
                  </a:cxn>
                  <a:cxn ang="0">
                    <a:pos x="388" y="292"/>
                  </a:cxn>
                  <a:cxn ang="0">
                    <a:pos x="425" y="243"/>
                  </a:cxn>
                  <a:cxn ang="0">
                    <a:pos x="441" y="223"/>
                  </a:cxn>
                  <a:cxn ang="0">
                    <a:pos x="425" y="212"/>
                  </a:cxn>
                  <a:cxn ang="0">
                    <a:pos x="408" y="182"/>
                  </a:cxn>
                  <a:cxn ang="0">
                    <a:pos x="391" y="160"/>
                  </a:cxn>
                  <a:cxn ang="0">
                    <a:pos x="370" y="151"/>
                  </a:cxn>
                  <a:cxn ang="0">
                    <a:pos x="331" y="149"/>
                  </a:cxn>
                  <a:cxn ang="0">
                    <a:pos x="309" y="145"/>
                  </a:cxn>
                  <a:cxn ang="0">
                    <a:pos x="280" y="124"/>
                  </a:cxn>
                  <a:cxn ang="0">
                    <a:pos x="255" y="92"/>
                  </a:cxn>
                  <a:cxn ang="0">
                    <a:pos x="210" y="25"/>
                  </a:cxn>
                  <a:cxn ang="0">
                    <a:pos x="195" y="10"/>
                  </a:cxn>
                </a:cxnLst>
                <a:rect l="0" t="0" r="r" b="b"/>
                <a:pathLst>
                  <a:path w="441" h="352">
                    <a:moveTo>
                      <a:pt x="203" y="17"/>
                    </a:moveTo>
                    <a:lnTo>
                      <a:pt x="203" y="17"/>
                    </a:lnTo>
                    <a:lnTo>
                      <a:pt x="199" y="17"/>
                    </a:lnTo>
                    <a:lnTo>
                      <a:pt x="196" y="15"/>
                    </a:lnTo>
                    <a:lnTo>
                      <a:pt x="190" y="8"/>
                    </a:lnTo>
                    <a:lnTo>
                      <a:pt x="186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4"/>
                    </a:lnTo>
                    <a:lnTo>
                      <a:pt x="167" y="8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9" y="16"/>
                    </a:lnTo>
                    <a:lnTo>
                      <a:pt x="156" y="21"/>
                    </a:lnTo>
                    <a:lnTo>
                      <a:pt x="152" y="24"/>
                    </a:lnTo>
                    <a:lnTo>
                      <a:pt x="148" y="27"/>
                    </a:lnTo>
                    <a:lnTo>
                      <a:pt x="137" y="31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1" y="39"/>
                    </a:lnTo>
                    <a:lnTo>
                      <a:pt x="118" y="42"/>
                    </a:lnTo>
                    <a:lnTo>
                      <a:pt x="112" y="50"/>
                    </a:lnTo>
                    <a:lnTo>
                      <a:pt x="107" y="60"/>
                    </a:lnTo>
                    <a:lnTo>
                      <a:pt x="103" y="69"/>
                    </a:lnTo>
                    <a:lnTo>
                      <a:pt x="97" y="77"/>
                    </a:lnTo>
                    <a:lnTo>
                      <a:pt x="92" y="82"/>
                    </a:lnTo>
                    <a:lnTo>
                      <a:pt x="88" y="85"/>
                    </a:lnTo>
                    <a:lnTo>
                      <a:pt x="82" y="87"/>
                    </a:lnTo>
                    <a:lnTo>
                      <a:pt x="75" y="90"/>
                    </a:lnTo>
                    <a:lnTo>
                      <a:pt x="66" y="91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50" y="118"/>
                    </a:lnTo>
                    <a:lnTo>
                      <a:pt x="43" y="141"/>
                    </a:lnTo>
                    <a:lnTo>
                      <a:pt x="36" y="163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4"/>
                    </a:lnTo>
                    <a:lnTo>
                      <a:pt x="30" y="200"/>
                    </a:lnTo>
                    <a:lnTo>
                      <a:pt x="34" y="212"/>
                    </a:lnTo>
                    <a:lnTo>
                      <a:pt x="35" y="217"/>
                    </a:lnTo>
                    <a:lnTo>
                      <a:pt x="36" y="222"/>
                    </a:lnTo>
                    <a:lnTo>
                      <a:pt x="35" y="228"/>
                    </a:lnTo>
                    <a:lnTo>
                      <a:pt x="34" y="235"/>
                    </a:lnTo>
                    <a:lnTo>
                      <a:pt x="34" y="235"/>
                    </a:lnTo>
                    <a:lnTo>
                      <a:pt x="30" y="238"/>
                    </a:lnTo>
                    <a:lnTo>
                      <a:pt x="27" y="240"/>
                    </a:lnTo>
                    <a:lnTo>
                      <a:pt x="22" y="241"/>
                    </a:lnTo>
                    <a:lnTo>
                      <a:pt x="16" y="241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6"/>
                    </a:lnTo>
                    <a:lnTo>
                      <a:pt x="1" y="251"/>
                    </a:lnTo>
                    <a:lnTo>
                      <a:pt x="5" y="258"/>
                    </a:lnTo>
                    <a:lnTo>
                      <a:pt x="9" y="263"/>
                    </a:lnTo>
                    <a:lnTo>
                      <a:pt x="15" y="269"/>
                    </a:lnTo>
                    <a:lnTo>
                      <a:pt x="21" y="276"/>
                    </a:lnTo>
                    <a:lnTo>
                      <a:pt x="26" y="283"/>
                    </a:lnTo>
                    <a:lnTo>
                      <a:pt x="29" y="291"/>
                    </a:lnTo>
                    <a:lnTo>
                      <a:pt x="29" y="29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9" y="308"/>
                    </a:lnTo>
                    <a:lnTo>
                      <a:pt x="26" y="315"/>
                    </a:lnTo>
                    <a:lnTo>
                      <a:pt x="23" y="322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3" y="337"/>
                    </a:lnTo>
                    <a:lnTo>
                      <a:pt x="26" y="342"/>
                    </a:lnTo>
                    <a:lnTo>
                      <a:pt x="29" y="345"/>
                    </a:lnTo>
                    <a:lnTo>
                      <a:pt x="34" y="347"/>
                    </a:lnTo>
                    <a:lnTo>
                      <a:pt x="39" y="348"/>
                    </a:lnTo>
                    <a:lnTo>
                      <a:pt x="46" y="348"/>
                    </a:lnTo>
                    <a:lnTo>
                      <a:pt x="59" y="348"/>
                    </a:lnTo>
                    <a:lnTo>
                      <a:pt x="59" y="348"/>
                    </a:lnTo>
                    <a:lnTo>
                      <a:pt x="70" y="347"/>
                    </a:lnTo>
                    <a:lnTo>
                      <a:pt x="82" y="346"/>
                    </a:lnTo>
                    <a:lnTo>
                      <a:pt x="93" y="344"/>
                    </a:lnTo>
                    <a:lnTo>
                      <a:pt x="105" y="340"/>
                    </a:lnTo>
                    <a:lnTo>
                      <a:pt x="126" y="334"/>
                    </a:lnTo>
                    <a:lnTo>
                      <a:pt x="146" y="324"/>
                    </a:lnTo>
                    <a:lnTo>
                      <a:pt x="182" y="306"/>
                    </a:lnTo>
                    <a:lnTo>
                      <a:pt x="198" y="299"/>
                    </a:lnTo>
                    <a:lnTo>
                      <a:pt x="213" y="293"/>
                    </a:lnTo>
                    <a:lnTo>
                      <a:pt x="213" y="293"/>
                    </a:lnTo>
                    <a:lnTo>
                      <a:pt x="220" y="307"/>
                    </a:lnTo>
                    <a:lnTo>
                      <a:pt x="227" y="320"/>
                    </a:lnTo>
                    <a:lnTo>
                      <a:pt x="234" y="331"/>
                    </a:lnTo>
                    <a:lnTo>
                      <a:pt x="237" y="337"/>
                    </a:lnTo>
                    <a:lnTo>
                      <a:pt x="243" y="340"/>
                    </a:lnTo>
                    <a:lnTo>
                      <a:pt x="243" y="340"/>
                    </a:lnTo>
                    <a:lnTo>
                      <a:pt x="248" y="338"/>
                    </a:lnTo>
                    <a:lnTo>
                      <a:pt x="251" y="336"/>
                    </a:lnTo>
                    <a:lnTo>
                      <a:pt x="257" y="330"/>
                    </a:lnTo>
                    <a:lnTo>
                      <a:pt x="257" y="330"/>
                    </a:lnTo>
                    <a:lnTo>
                      <a:pt x="263" y="332"/>
                    </a:lnTo>
                    <a:lnTo>
                      <a:pt x="267" y="337"/>
                    </a:lnTo>
                    <a:lnTo>
                      <a:pt x="274" y="344"/>
                    </a:lnTo>
                    <a:lnTo>
                      <a:pt x="280" y="350"/>
                    </a:lnTo>
                    <a:lnTo>
                      <a:pt x="283" y="352"/>
                    </a:lnTo>
                    <a:lnTo>
                      <a:pt x="287" y="352"/>
                    </a:lnTo>
                    <a:lnTo>
                      <a:pt x="287" y="352"/>
                    </a:lnTo>
                    <a:lnTo>
                      <a:pt x="293" y="352"/>
                    </a:lnTo>
                    <a:lnTo>
                      <a:pt x="297" y="350"/>
                    </a:lnTo>
                    <a:lnTo>
                      <a:pt x="299" y="347"/>
                    </a:lnTo>
                    <a:lnTo>
                      <a:pt x="302" y="344"/>
                    </a:lnTo>
                    <a:lnTo>
                      <a:pt x="305" y="338"/>
                    </a:lnTo>
                    <a:lnTo>
                      <a:pt x="309" y="336"/>
                    </a:lnTo>
                    <a:lnTo>
                      <a:pt x="312" y="334"/>
                    </a:lnTo>
                    <a:lnTo>
                      <a:pt x="312" y="334"/>
                    </a:lnTo>
                    <a:lnTo>
                      <a:pt x="327" y="330"/>
                    </a:lnTo>
                    <a:lnTo>
                      <a:pt x="340" y="327"/>
                    </a:lnTo>
                    <a:lnTo>
                      <a:pt x="350" y="322"/>
                    </a:lnTo>
                    <a:lnTo>
                      <a:pt x="359" y="317"/>
                    </a:lnTo>
                    <a:lnTo>
                      <a:pt x="367" y="312"/>
                    </a:lnTo>
                    <a:lnTo>
                      <a:pt x="375" y="306"/>
                    </a:lnTo>
                    <a:lnTo>
                      <a:pt x="382" y="299"/>
                    </a:lnTo>
                    <a:lnTo>
                      <a:pt x="388" y="292"/>
                    </a:lnTo>
                    <a:lnTo>
                      <a:pt x="400" y="277"/>
                    </a:lnTo>
                    <a:lnTo>
                      <a:pt x="411" y="260"/>
                    </a:lnTo>
                    <a:lnTo>
                      <a:pt x="425" y="243"/>
                    </a:lnTo>
                    <a:lnTo>
                      <a:pt x="433" y="233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35" y="220"/>
                    </a:lnTo>
                    <a:lnTo>
                      <a:pt x="429" y="216"/>
                    </a:lnTo>
                    <a:lnTo>
                      <a:pt x="425" y="212"/>
                    </a:lnTo>
                    <a:lnTo>
                      <a:pt x="421" y="206"/>
                    </a:lnTo>
                    <a:lnTo>
                      <a:pt x="415" y="193"/>
                    </a:lnTo>
                    <a:lnTo>
                      <a:pt x="408" y="182"/>
                    </a:lnTo>
                    <a:lnTo>
                      <a:pt x="401" y="169"/>
                    </a:lnTo>
                    <a:lnTo>
                      <a:pt x="396" y="164"/>
                    </a:lnTo>
                    <a:lnTo>
                      <a:pt x="391" y="160"/>
                    </a:lnTo>
                    <a:lnTo>
                      <a:pt x="385" y="155"/>
                    </a:lnTo>
                    <a:lnTo>
                      <a:pt x="378" y="153"/>
                    </a:lnTo>
                    <a:lnTo>
                      <a:pt x="370" y="151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31" y="149"/>
                    </a:lnTo>
                    <a:lnTo>
                      <a:pt x="331" y="149"/>
                    </a:lnTo>
                    <a:lnTo>
                      <a:pt x="319" y="148"/>
                    </a:lnTo>
                    <a:lnTo>
                      <a:pt x="309" y="145"/>
                    </a:lnTo>
                    <a:lnTo>
                      <a:pt x="298" y="140"/>
                    </a:lnTo>
                    <a:lnTo>
                      <a:pt x="289" y="132"/>
                    </a:lnTo>
                    <a:lnTo>
                      <a:pt x="280" y="124"/>
                    </a:lnTo>
                    <a:lnTo>
                      <a:pt x="271" y="115"/>
                    </a:lnTo>
                    <a:lnTo>
                      <a:pt x="263" y="103"/>
                    </a:lnTo>
                    <a:lnTo>
                      <a:pt x="255" y="92"/>
                    </a:lnTo>
                    <a:lnTo>
                      <a:pt x="240" y="69"/>
                    </a:lnTo>
                    <a:lnTo>
                      <a:pt x="225" y="46"/>
                    </a:lnTo>
                    <a:lnTo>
                      <a:pt x="210" y="25"/>
                    </a:lnTo>
                    <a:lnTo>
                      <a:pt x="203" y="17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203" y="17"/>
                    </a:lnTo>
                    <a:lnTo>
                      <a:pt x="203" y="1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 68">
                <a:extLst>
                  <a:ext uri="{FF2B5EF4-FFF2-40B4-BE49-F238E27FC236}">
                    <a16:creationId xmlns:a16="http://schemas.microsoft.com/office/drawing/2014/main" xmlns="" id="{9ACF1CC5-FFCB-47BA-8889-1FD48AB59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412" y="1705986"/>
                <a:ext cx="134582" cy="185161"/>
              </a:xfrm>
              <a:custGeom>
                <a:avLst/>
                <a:gdLst/>
                <a:ahLst/>
                <a:cxnLst>
                  <a:cxn ang="0">
                    <a:pos x="118" y="393"/>
                  </a:cxn>
                  <a:cxn ang="0">
                    <a:pos x="125" y="376"/>
                  </a:cxn>
                  <a:cxn ang="0">
                    <a:pos x="145" y="361"/>
                  </a:cxn>
                  <a:cxn ang="0">
                    <a:pos x="204" y="345"/>
                  </a:cxn>
                  <a:cxn ang="0">
                    <a:pos x="251" y="333"/>
                  </a:cxn>
                  <a:cxn ang="0">
                    <a:pos x="277" y="318"/>
                  </a:cxn>
                  <a:cxn ang="0">
                    <a:pos x="291" y="302"/>
                  </a:cxn>
                  <a:cxn ang="0">
                    <a:pos x="298" y="279"/>
                  </a:cxn>
                  <a:cxn ang="0">
                    <a:pos x="278" y="269"/>
                  </a:cxn>
                  <a:cxn ang="0">
                    <a:pos x="258" y="261"/>
                  </a:cxn>
                  <a:cxn ang="0">
                    <a:pos x="250" y="253"/>
                  </a:cxn>
                  <a:cxn ang="0">
                    <a:pos x="245" y="235"/>
                  </a:cxn>
                  <a:cxn ang="0">
                    <a:pos x="232" y="223"/>
                  </a:cxn>
                  <a:cxn ang="0">
                    <a:pos x="206" y="203"/>
                  </a:cxn>
                  <a:cxn ang="0">
                    <a:pos x="199" y="192"/>
                  </a:cxn>
                  <a:cxn ang="0">
                    <a:pos x="195" y="166"/>
                  </a:cxn>
                  <a:cxn ang="0">
                    <a:pos x="181" y="154"/>
                  </a:cxn>
                  <a:cxn ang="0">
                    <a:pos x="167" y="151"/>
                  </a:cxn>
                  <a:cxn ang="0">
                    <a:pos x="138" y="143"/>
                  </a:cxn>
                  <a:cxn ang="0">
                    <a:pos x="133" y="133"/>
                  </a:cxn>
                  <a:cxn ang="0">
                    <a:pos x="133" y="124"/>
                  </a:cxn>
                  <a:cxn ang="0">
                    <a:pos x="143" y="107"/>
                  </a:cxn>
                  <a:cxn ang="0">
                    <a:pos x="144" y="95"/>
                  </a:cxn>
                  <a:cxn ang="0">
                    <a:pos x="138" y="78"/>
                  </a:cxn>
                  <a:cxn ang="0">
                    <a:pos x="129" y="63"/>
                  </a:cxn>
                  <a:cxn ang="0">
                    <a:pos x="109" y="78"/>
                  </a:cxn>
                  <a:cxn ang="0">
                    <a:pos x="92" y="81"/>
                  </a:cxn>
                  <a:cxn ang="0">
                    <a:pos x="84" y="79"/>
                  </a:cxn>
                  <a:cxn ang="0">
                    <a:pos x="64" y="61"/>
                  </a:cxn>
                  <a:cxn ang="0">
                    <a:pos x="53" y="32"/>
                  </a:cxn>
                  <a:cxn ang="0">
                    <a:pos x="53" y="11"/>
                  </a:cxn>
                  <a:cxn ang="0">
                    <a:pos x="55" y="0"/>
                  </a:cxn>
                  <a:cxn ang="0">
                    <a:pos x="52" y="11"/>
                  </a:cxn>
                  <a:cxn ang="0">
                    <a:pos x="21" y="50"/>
                  </a:cxn>
                  <a:cxn ang="0">
                    <a:pos x="3" y="78"/>
                  </a:cxn>
                  <a:cxn ang="0">
                    <a:pos x="0" y="99"/>
                  </a:cxn>
                  <a:cxn ang="0">
                    <a:pos x="3" y="118"/>
                  </a:cxn>
                  <a:cxn ang="0">
                    <a:pos x="19" y="151"/>
                  </a:cxn>
                  <a:cxn ang="0">
                    <a:pos x="49" y="195"/>
                  </a:cxn>
                  <a:cxn ang="0">
                    <a:pos x="59" y="219"/>
                  </a:cxn>
                  <a:cxn ang="0">
                    <a:pos x="59" y="238"/>
                  </a:cxn>
                  <a:cxn ang="0">
                    <a:pos x="52" y="261"/>
                  </a:cxn>
                  <a:cxn ang="0">
                    <a:pos x="52" y="301"/>
                  </a:cxn>
                  <a:cxn ang="0">
                    <a:pos x="59" y="318"/>
                  </a:cxn>
                  <a:cxn ang="0">
                    <a:pos x="72" y="330"/>
                  </a:cxn>
                  <a:cxn ang="0">
                    <a:pos x="85" y="344"/>
                  </a:cxn>
                  <a:cxn ang="0">
                    <a:pos x="99" y="367"/>
                  </a:cxn>
                  <a:cxn ang="0">
                    <a:pos x="116" y="382"/>
                  </a:cxn>
                  <a:cxn ang="0">
                    <a:pos x="118" y="400"/>
                  </a:cxn>
                </a:cxnLst>
                <a:rect l="0" t="0" r="r" b="b"/>
                <a:pathLst>
                  <a:path w="298" h="400">
                    <a:moveTo>
                      <a:pt x="118" y="400"/>
                    </a:moveTo>
                    <a:lnTo>
                      <a:pt x="118" y="400"/>
                    </a:lnTo>
                    <a:lnTo>
                      <a:pt x="118" y="393"/>
                    </a:lnTo>
                    <a:lnTo>
                      <a:pt x="120" y="386"/>
                    </a:lnTo>
                    <a:lnTo>
                      <a:pt x="122" y="380"/>
                    </a:lnTo>
                    <a:lnTo>
                      <a:pt x="125" y="376"/>
                    </a:lnTo>
                    <a:lnTo>
                      <a:pt x="129" y="371"/>
                    </a:lnTo>
                    <a:lnTo>
                      <a:pt x="133" y="367"/>
                    </a:lnTo>
                    <a:lnTo>
                      <a:pt x="145" y="361"/>
                    </a:lnTo>
                    <a:lnTo>
                      <a:pt x="157" y="355"/>
                    </a:lnTo>
                    <a:lnTo>
                      <a:pt x="171" y="352"/>
                    </a:lnTo>
                    <a:lnTo>
                      <a:pt x="204" y="345"/>
                    </a:lnTo>
                    <a:lnTo>
                      <a:pt x="220" y="342"/>
                    </a:lnTo>
                    <a:lnTo>
                      <a:pt x="236" y="338"/>
                    </a:lnTo>
                    <a:lnTo>
                      <a:pt x="251" y="333"/>
                    </a:lnTo>
                    <a:lnTo>
                      <a:pt x="265" y="326"/>
                    </a:lnTo>
                    <a:lnTo>
                      <a:pt x="271" y="323"/>
                    </a:lnTo>
                    <a:lnTo>
                      <a:pt x="277" y="318"/>
                    </a:lnTo>
                    <a:lnTo>
                      <a:pt x="282" y="314"/>
                    </a:lnTo>
                    <a:lnTo>
                      <a:pt x="286" y="308"/>
                    </a:lnTo>
                    <a:lnTo>
                      <a:pt x="291" y="302"/>
                    </a:lnTo>
                    <a:lnTo>
                      <a:pt x="294" y="295"/>
                    </a:lnTo>
                    <a:lnTo>
                      <a:pt x="297" y="287"/>
                    </a:lnTo>
                    <a:lnTo>
                      <a:pt x="298" y="279"/>
                    </a:lnTo>
                    <a:lnTo>
                      <a:pt x="298" y="279"/>
                    </a:lnTo>
                    <a:lnTo>
                      <a:pt x="289" y="275"/>
                    </a:lnTo>
                    <a:lnTo>
                      <a:pt x="278" y="269"/>
                    </a:lnTo>
                    <a:lnTo>
                      <a:pt x="271" y="265"/>
                    </a:lnTo>
                    <a:lnTo>
                      <a:pt x="266" y="263"/>
                    </a:lnTo>
                    <a:lnTo>
                      <a:pt x="258" y="261"/>
                    </a:lnTo>
                    <a:lnTo>
                      <a:pt x="251" y="261"/>
                    </a:lnTo>
                    <a:lnTo>
                      <a:pt x="251" y="261"/>
                    </a:lnTo>
                    <a:lnTo>
                      <a:pt x="250" y="253"/>
                    </a:lnTo>
                    <a:lnTo>
                      <a:pt x="248" y="246"/>
                    </a:lnTo>
                    <a:lnTo>
                      <a:pt x="247" y="241"/>
                    </a:lnTo>
                    <a:lnTo>
                      <a:pt x="245" y="235"/>
                    </a:lnTo>
                    <a:lnTo>
                      <a:pt x="243" y="232"/>
                    </a:lnTo>
                    <a:lnTo>
                      <a:pt x="239" y="229"/>
                    </a:lnTo>
                    <a:lnTo>
                      <a:pt x="232" y="223"/>
                    </a:lnTo>
                    <a:lnTo>
                      <a:pt x="216" y="212"/>
                    </a:lnTo>
                    <a:lnTo>
                      <a:pt x="209" y="207"/>
                    </a:lnTo>
                    <a:lnTo>
                      <a:pt x="206" y="203"/>
                    </a:lnTo>
                    <a:lnTo>
                      <a:pt x="202" y="199"/>
                    </a:lnTo>
                    <a:lnTo>
                      <a:pt x="202" y="199"/>
                    </a:lnTo>
                    <a:lnTo>
                      <a:pt x="199" y="192"/>
                    </a:lnTo>
                    <a:lnTo>
                      <a:pt x="198" y="185"/>
                    </a:lnTo>
                    <a:lnTo>
                      <a:pt x="197" y="172"/>
                    </a:lnTo>
                    <a:lnTo>
                      <a:pt x="195" y="166"/>
                    </a:lnTo>
                    <a:lnTo>
                      <a:pt x="193" y="162"/>
                    </a:lnTo>
                    <a:lnTo>
                      <a:pt x="189" y="157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74" y="153"/>
                    </a:lnTo>
                    <a:lnTo>
                      <a:pt x="167" y="151"/>
                    </a:lnTo>
                    <a:lnTo>
                      <a:pt x="151" y="149"/>
                    </a:lnTo>
                    <a:lnTo>
                      <a:pt x="144" y="148"/>
                    </a:lnTo>
                    <a:lnTo>
                      <a:pt x="138" y="143"/>
                    </a:lnTo>
                    <a:lnTo>
                      <a:pt x="136" y="141"/>
                    </a:lnTo>
                    <a:lnTo>
                      <a:pt x="134" y="138"/>
                    </a:lnTo>
                    <a:lnTo>
                      <a:pt x="133" y="133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3" y="124"/>
                    </a:lnTo>
                    <a:lnTo>
                      <a:pt x="134" y="119"/>
                    </a:lnTo>
                    <a:lnTo>
                      <a:pt x="138" y="113"/>
                    </a:lnTo>
                    <a:lnTo>
                      <a:pt x="143" y="107"/>
                    </a:lnTo>
                    <a:lnTo>
                      <a:pt x="144" y="102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0"/>
                    </a:lnTo>
                    <a:lnTo>
                      <a:pt x="141" y="86"/>
                    </a:lnTo>
                    <a:lnTo>
                      <a:pt x="138" y="78"/>
                    </a:lnTo>
                    <a:lnTo>
                      <a:pt x="133" y="70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21" y="70"/>
                    </a:lnTo>
                    <a:lnTo>
                      <a:pt x="114" y="76"/>
                    </a:lnTo>
                    <a:lnTo>
                      <a:pt x="109" y="78"/>
                    </a:lnTo>
                    <a:lnTo>
                      <a:pt x="105" y="79"/>
                    </a:lnTo>
                    <a:lnTo>
                      <a:pt x="99" y="80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88" y="80"/>
                    </a:lnTo>
                    <a:lnTo>
                      <a:pt x="84" y="79"/>
                    </a:lnTo>
                    <a:lnTo>
                      <a:pt x="77" y="76"/>
                    </a:lnTo>
                    <a:lnTo>
                      <a:pt x="70" y="69"/>
                    </a:lnTo>
                    <a:lnTo>
                      <a:pt x="64" y="61"/>
                    </a:lnTo>
                    <a:lnTo>
                      <a:pt x="59" y="52"/>
                    </a:lnTo>
                    <a:lnTo>
                      <a:pt x="55" y="42"/>
                    </a:lnTo>
                    <a:lnTo>
                      <a:pt x="53" y="3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11"/>
                    </a:lnTo>
                    <a:lnTo>
                      <a:pt x="54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23"/>
                    </a:lnTo>
                    <a:lnTo>
                      <a:pt x="38" y="32"/>
                    </a:lnTo>
                    <a:lnTo>
                      <a:pt x="21" y="50"/>
                    </a:lnTo>
                    <a:lnTo>
                      <a:pt x="13" y="61"/>
                    </a:lnTo>
                    <a:lnTo>
                      <a:pt x="7" y="71"/>
                    </a:lnTo>
                    <a:lnTo>
                      <a:pt x="3" y="78"/>
                    </a:lnTo>
                    <a:lnTo>
                      <a:pt x="2" y="84"/>
                    </a:lnTo>
                    <a:lnTo>
                      <a:pt x="1" y="9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6" y="127"/>
                    </a:lnTo>
                    <a:lnTo>
                      <a:pt x="9" y="135"/>
                    </a:lnTo>
                    <a:lnTo>
                      <a:pt x="19" y="151"/>
                    </a:lnTo>
                    <a:lnTo>
                      <a:pt x="30" y="166"/>
                    </a:lnTo>
                    <a:lnTo>
                      <a:pt x="40" y="180"/>
                    </a:lnTo>
                    <a:lnTo>
                      <a:pt x="49" y="195"/>
                    </a:lnTo>
                    <a:lnTo>
                      <a:pt x="54" y="203"/>
                    </a:lnTo>
                    <a:lnTo>
                      <a:pt x="56" y="210"/>
                    </a:lnTo>
                    <a:lnTo>
                      <a:pt x="59" y="219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9" y="238"/>
                    </a:lnTo>
                    <a:lnTo>
                      <a:pt x="57" y="247"/>
                    </a:lnTo>
                    <a:lnTo>
                      <a:pt x="55" y="254"/>
                    </a:lnTo>
                    <a:lnTo>
                      <a:pt x="52" y="261"/>
                    </a:lnTo>
                    <a:lnTo>
                      <a:pt x="52" y="261"/>
                    </a:lnTo>
                    <a:lnTo>
                      <a:pt x="52" y="301"/>
                    </a:lnTo>
                    <a:lnTo>
                      <a:pt x="52" y="301"/>
                    </a:lnTo>
                    <a:lnTo>
                      <a:pt x="53" y="308"/>
                    </a:lnTo>
                    <a:lnTo>
                      <a:pt x="55" y="314"/>
                    </a:lnTo>
                    <a:lnTo>
                      <a:pt x="59" y="318"/>
                    </a:lnTo>
                    <a:lnTo>
                      <a:pt x="63" y="323"/>
                    </a:lnTo>
                    <a:lnTo>
                      <a:pt x="68" y="328"/>
                    </a:lnTo>
                    <a:lnTo>
                      <a:pt x="72" y="330"/>
                    </a:lnTo>
                    <a:lnTo>
                      <a:pt x="82" y="334"/>
                    </a:lnTo>
                    <a:lnTo>
                      <a:pt x="82" y="334"/>
                    </a:lnTo>
                    <a:lnTo>
                      <a:pt x="85" y="344"/>
                    </a:lnTo>
                    <a:lnTo>
                      <a:pt x="88" y="352"/>
                    </a:lnTo>
                    <a:lnTo>
                      <a:pt x="93" y="360"/>
                    </a:lnTo>
                    <a:lnTo>
                      <a:pt x="99" y="367"/>
                    </a:lnTo>
                    <a:lnTo>
                      <a:pt x="105" y="372"/>
                    </a:lnTo>
                    <a:lnTo>
                      <a:pt x="110" y="378"/>
                    </a:lnTo>
                    <a:lnTo>
                      <a:pt x="116" y="382"/>
                    </a:lnTo>
                    <a:lnTo>
                      <a:pt x="122" y="385"/>
                    </a:lnTo>
                    <a:lnTo>
                      <a:pt x="122" y="385"/>
                    </a:lnTo>
                    <a:lnTo>
                      <a:pt x="118" y="400"/>
                    </a:lnTo>
                    <a:lnTo>
                      <a:pt x="118" y="40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 69">
                <a:extLst>
                  <a:ext uri="{FF2B5EF4-FFF2-40B4-BE49-F238E27FC236}">
                    <a16:creationId xmlns:a16="http://schemas.microsoft.com/office/drawing/2014/main" xmlns="" id="{580C44DD-1B6C-4935-B0E3-2C932EAD9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111" y="1653973"/>
                <a:ext cx="159674" cy="195564"/>
              </a:xfrm>
              <a:custGeom>
                <a:avLst/>
                <a:gdLst/>
                <a:ahLst/>
                <a:cxnLst>
                  <a:cxn ang="0">
                    <a:pos x="341" y="95"/>
                  </a:cxn>
                  <a:cxn ang="0">
                    <a:pos x="324" y="72"/>
                  </a:cxn>
                  <a:cxn ang="0">
                    <a:pos x="290" y="63"/>
                  </a:cxn>
                  <a:cxn ang="0">
                    <a:pos x="280" y="65"/>
                  </a:cxn>
                  <a:cxn ang="0">
                    <a:pos x="258" y="77"/>
                  </a:cxn>
                  <a:cxn ang="0">
                    <a:pos x="249" y="77"/>
                  </a:cxn>
                  <a:cxn ang="0">
                    <a:pos x="240" y="69"/>
                  </a:cxn>
                  <a:cxn ang="0">
                    <a:pos x="228" y="55"/>
                  </a:cxn>
                  <a:cxn ang="0">
                    <a:pos x="214" y="49"/>
                  </a:cxn>
                  <a:cxn ang="0">
                    <a:pos x="183" y="42"/>
                  </a:cxn>
                  <a:cxn ang="0">
                    <a:pos x="173" y="36"/>
                  </a:cxn>
                  <a:cxn ang="0">
                    <a:pos x="164" y="19"/>
                  </a:cxn>
                  <a:cxn ang="0">
                    <a:pos x="153" y="2"/>
                  </a:cxn>
                  <a:cxn ang="0">
                    <a:pos x="136" y="19"/>
                  </a:cxn>
                  <a:cxn ang="0">
                    <a:pos x="129" y="22"/>
                  </a:cxn>
                  <a:cxn ang="0">
                    <a:pos x="90" y="22"/>
                  </a:cxn>
                  <a:cxn ang="0">
                    <a:pos x="78" y="15"/>
                  </a:cxn>
                  <a:cxn ang="0">
                    <a:pos x="56" y="45"/>
                  </a:cxn>
                  <a:cxn ang="0">
                    <a:pos x="22" y="95"/>
                  </a:cxn>
                  <a:cxn ang="0">
                    <a:pos x="0" y="114"/>
                  </a:cxn>
                  <a:cxn ang="0">
                    <a:pos x="25" y="120"/>
                  </a:cxn>
                  <a:cxn ang="0">
                    <a:pos x="44" y="138"/>
                  </a:cxn>
                  <a:cxn ang="0">
                    <a:pos x="59" y="162"/>
                  </a:cxn>
                  <a:cxn ang="0">
                    <a:pos x="73" y="175"/>
                  </a:cxn>
                  <a:cxn ang="0">
                    <a:pos x="99" y="191"/>
                  </a:cxn>
                  <a:cxn ang="0">
                    <a:pos x="110" y="207"/>
                  </a:cxn>
                  <a:cxn ang="0">
                    <a:pos x="114" y="231"/>
                  </a:cxn>
                  <a:cxn ang="0">
                    <a:pos x="112" y="241"/>
                  </a:cxn>
                  <a:cxn ang="0">
                    <a:pos x="101" y="269"/>
                  </a:cxn>
                  <a:cxn ang="0">
                    <a:pos x="101" y="284"/>
                  </a:cxn>
                  <a:cxn ang="0">
                    <a:pos x="107" y="305"/>
                  </a:cxn>
                  <a:cxn ang="0">
                    <a:pos x="124" y="323"/>
                  </a:cxn>
                  <a:cxn ang="0">
                    <a:pos x="140" y="341"/>
                  </a:cxn>
                  <a:cxn ang="0">
                    <a:pos x="147" y="362"/>
                  </a:cxn>
                  <a:cxn ang="0">
                    <a:pos x="147" y="376"/>
                  </a:cxn>
                  <a:cxn ang="0">
                    <a:pos x="133" y="392"/>
                  </a:cxn>
                  <a:cxn ang="0">
                    <a:pos x="126" y="407"/>
                  </a:cxn>
                  <a:cxn ang="0">
                    <a:pos x="127" y="415"/>
                  </a:cxn>
                  <a:cxn ang="0">
                    <a:pos x="135" y="422"/>
                  </a:cxn>
                  <a:cxn ang="0">
                    <a:pos x="144" y="422"/>
                  </a:cxn>
                  <a:cxn ang="0">
                    <a:pos x="158" y="407"/>
                  </a:cxn>
                  <a:cxn ang="0">
                    <a:pos x="165" y="404"/>
                  </a:cxn>
                  <a:cxn ang="0">
                    <a:pos x="204" y="404"/>
                  </a:cxn>
                  <a:cxn ang="0">
                    <a:pos x="235" y="394"/>
                  </a:cxn>
                  <a:cxn ang="0">
                    <a:pos x="250" y="393"/>
                  </a:cxn>
                  <a:cxn ang="0">
                    <a:pos x="273" y="399"/>
                  </a:cxn>
                  <a:cxn ang="0">
                    <a:pos x="297" y="404"/>
                  </a:cxn>
                  <a:cxn ang="0">
                    <a:pos x="324" y="400"/>
                  </a:cxn>
                  <a:cxn ang="0">
                    <a:pos x="347" y="379"/>
                  </a:cxn>
                  <a:cxn ang="0">
                    <a:pos x="353" y="341"/>
                  </a:cxn>
                  <a:cxn ang="0">
                    <a:pos x="350" y="324"/>
                  </a:cxn>
                  <a:cxn ang="0">
                    <a:pos x="334" y="294"/>
                  </a:cxn>
                  <a:cxn ang="0">
                    <a:pos x="303" y="249"/>
                  </a:cxn>
                  <a:cxn ang="0">
                    <a:pos x="295" y="223"/>
                  </a:cxn>
                  <a:cxn ang="0">
                    <a:pos x="295" y="206"/>
                  </a:cxn>
                  <a:cxn ang="0">
                    <a:pos x="301" y="185"/>
                  </a:cxn>
                  <a:cxn ang="0">
                    <a:pos x="332" y="146"/>
                  </a:cxn>
                  <a:cxn ang="0">
                    <a:pos x="346" y="125"/>
                  </a:cxn>
                </a:cxnLst>
                <a:rect l="0" t="0" r="r" b="b"/>
                <a:pathLst>
                  <a:path w="353" h="422">
                    <a:moveTo>
                      <a:pt x="349" y="114"/>
                    </a:moveTo>
                    <a:lnTo>
                      <a:pt x="349" y="114"/>
                    </a:lnTo>
                    <a:lnTo>
                      <a:pt x="341" y="95"/>
                    </a:lnTo>
                    <a:lnTo>
                      <a:pt x="336" y="86"/>
                    </a:lnTo>
                    <a:lnTo>
                      <a:pt x="331" y="79"/>
                    </a:lnTo>
                    <a:lnTo>
                      <a:pt x="324" y="72"/>
                    </a:lnTo>
                    <a:lnTo>
                      <a:pt x="316" y="66"/>
                    </a:lnTo>
                    <a:lnTo>
                      <a:pt x="304" y="64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86" y="63"/>
                    </a:lnTo>
                    <a:lnTo>
                      <a:pt x="280" y="65"/>
                    </a:lnTo>
                    <a:lnTo>
                      <a:pt x="271" y="70"/>
                    </a:lnTo>
                    <a:lnTo>
                      <a:pt x="262" y="74"/>
                    </a:lnTo>
                    <a:lnTo>
                      <a:pt x="258" y="77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49" y="77"/>
                    </a:lnTo>
                    <a:lnTo>
                      <a:pt x="246" y="74"/>
                    </a:lnTo>
                    <a:lnTo>
                      <a:pt x="242" y="72"/>
                    </a:lnTo>
                    <a:lnTo>
                      <a:pt x="240" y="69"/>
                    </a:lnTo>
                    <a:lnTo>
                      <a:pt x="235" y="62"/>
                    </a:lnTo>
                    <a:lnTo>
                      <a:pt x="232" y="58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1" y="51"/>
                    </a:lnTo>
                    <a:lnTo>
                      <a:pt x="214" y="49"/>
                    </a:lnTo>
                    <a:lnTo>
                      <a:pt x="203" y="46"/>
                    </a:lnTo>
                    <a:lnTo>
                      <a:pt x="193" y="45"/>
                    </a:lnTo>
                    <a:lnTo>
                      <a:pt x="183" y="42"/>
                    </a:lnTo>
                    <a:lnTo>
                      <a:pt x="180" y="41"/>
                    </a:lnTo>
                    <a:lnTo>
                      <a:pt x="176" y="39"/>
                    </a:lnTo>
                    <a:lnTo>
                      <a:pt x="173" y="36"/>
                    </a:lnTo>
                    <a:lnTo>
                      <a:pt x="170" y="32"/>
                    </a:lnTo>
                    <a:lnTo>
                      <a:pt x="167" y="26"/>
                    </a:lnTo>
                    <a:lnTo>
                      <a:pt x="164" y="19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3" y="2"/>
                    </a:lnTo>
                    <a:lnTo>
                      <a:pt x="149" y="5"/>
                    </a:lnTo>
                    <a:lnTo>
                      <a:pt x="142" y="12"/>
                    </a:lnTo>
                    <a:lnTo>
                      <a:pt x="136" y="19"/>
                    </a:lnTo>
                    <a:lnTo>
                      <a:pt x="133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0" y="22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65" y="30"/>
                    </a:lnTo>
                    <a:lnTo>
                      <a:pt x="56" y="45"/>
                    </a:lnTo>
                    <a:lnTo>
                      <a:pt x="40" y="71"/>
                    </a:lnTo>
                    <a:lnTo>
                      <a:pt x="31" y="84"/>
                    </a:lnTo>
                    <a:lnTo>
                      <a:pt x="22" y="95"/>
                    </a:lnTo>
                    <a:lnTo>
                      <a:pt x="13" y="104"/>
                    </a:lnTo>
                    <a:lnTo>
                      <a:pt x="7" y="10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4" y="117"/>
                    </a:lnTo>
                    <a:lnTo>
                      <a:pt x="25" y="120"/>
                    </a:lnTo>
                    <a:lnTo>
                      <a:pt x="33" y="125"/>
                    </a:lnTo>
                    <a:lnTo>
                      <a:pt x="40" y="131"/>
                    </a:lnTo>
                    <a:lnTo>
                      <a:pt x="44" y="138"/>
                    </a:lnTo>
                    <a:lnTo>
                      <a:pt x="50" y="145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65"/>
                    </a:lnTo>
                    <a:lnTo>
                      <a:pt x="65" y="169"/>
                    </a:lnTo>
                    <a:lnTo>
                      <a:pt x="73" y="175"/>
                    </a:lnTo>
                    <a:lnTo>
                      <a:pt x="81" y="179"/>
                    </a:lnTo>
                    <a:lnTo>
                      <a:pt x="91" y="184"/>
                    </a:lnTo>
                    <a:lnTo>
                      <a:pt x="99" y="191"/>
                    </a:lnTo>
                    <a:lnTo>
                      <a:pt x="104" y="195"/>
                    </a:lnTo>
                    <a:lnTo>
                      <a:pt x="107" y="200"/>
                    </a:lnTo>
                    <a:lnTo>
                      <a:pt x="110" y="207"/>
                    </a:lnTo>
                    <a:lnTo>
                      <a:pt x="112" y="214"/>
                    </a:lnTo>
                    <a:lnTo>
                      <a:pt x="114" y="222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3" y="237"/>
                    </a:lnTo>
                    <a:lnTo>
                      <a:pt x="112" y="241"/>
                    </a:lnTo>
                    <a:lnTo>
                      <a:pt x="107" y="252"/>
                    </a:lnTo>
                    <a:lnTo>
                      <a:pt x="102" y="263"/>
                    </a:lnTo>
                    <a:lnTo>
                      <a:pt x="101" y="269"/>
                    </a:lnTo>
                    <a:lnTo>
                      <a:pt x="99" y="276"/>
                    </a:lnTo>
                    <a:lnTo>
                      <a:pt x="99" y="276"/>
                    </a:lnTo>
                    <a:lnTo>
                      <a:pt x="101" y="284"/>
                    </a:lnTo>
                    <a:lnTo>
                      <a:pt x="102" y="292"/>
                    </a:lnTo>
                    <a:lnTo>
                      <a:pt x="104" y="299"/>
                    </a:lnTo>
                    <a:lnTo>
                      <a:pt x="107" y="305"/>
                    </a:lnTo>
                    <a:lnTo>
                      <a:pt x="111" y="310"/>
                    </a:lnTo>
                    <a:lnTo>
                      <a:pt x="114" y="315"/>
                    </a:lnTo>
                    <a:lnTo>
                      <a:pt x="124" y="323"/>
                    </a:lnTo>
                    <a:lnTo>
                      <a:pt x="133" y="332"/>
                    </a:lnTo>
                    <a:lnTo>
                      <a:pt x="136" y="337"/>
                    </a:lnTo>
                    <a:lnTo>
                      <a:pt x="140" y="341"/>
                    </a:lnTo>
                    <a:lnTo>
                      <a:pt x="143" y="347"/>
                    </a:lnTo>
                    <a:lnTo>
                      <a:pt x="145" y="354"/>
                    </a:lnTo>
                    <a:lnTo>
                      <a:pt x="147" y="362"/>
                    </a:lnTo>
                    <a:lnTo>
                      <a:pt x="148" y="371"/>
                    </a:lnTo>
                    <a:lnTo>
                      <a:pt x="148" y="371"/>
                    </a:lnTo>
                    <a:lnTo>
                      <a:pt x="147" y="376"/>
                    </a:lnTo>
                    <a:lnTo>
                      <a:pt x="144" y="381"/>
                    </a:lnTo>
                    <a:lnTo>
                      <a:pt x="136" y="389"/>
                    </a:lnTo>
                    <a:lnTo>
                      <a:pt x="133" y="392"/>
                    </a:lnTo>
                    <a:lnTo>
                      <a:pt x="129" y="397"/>
                    </a:lnTo>
                    <a:lnTo>
                      <a:pt x="127" y="401"/>
                    </a:lnTo>
                    <a:lnTo>
                      <a:pt x="126" y="407"/>
                    </a:lnTo>
                    <a:lnTo>
                      <a:pt x="126" y="407"/>
                    </a:lnTo>
                    <a:lnTo>
                      <a:pt x="126" y="412"/>
                    </a:lnTo>
                    <a:lnTo>
                      <a:pt x="127" y="415"/>
                    </a:lnTo>
                    <a:lnTo>
                      <a:pt x="128" y="417"/>
                    </a:lnTo>
                    <a:lnTo>
                      <a:pt x="130" y="420"/>
                    </a:lnTo>
                    <a:lnTo>
                      <a:pt x="135" y="422"/>
                    </a:lnTo>
                    <a:lnTo>
                      <a:pt x="141" y="422"/>
                    </a:lnTo>
                    <a:lnTo>
                      <a:pt x="141" y="422"/>
                    </a:lnTo>
                    <a:lnTo>
                      <a:pt x="144" y="422"/>
                    </a:lnTo>
                    <a:lnTo>
                      <a:pt x="148" y="420"/>
                    </a:lnTo>
                    <a:lnTo>
                      <a:pt x="152" y="413"/>
                    </a:lnTo>
                    <a:lnTo>
                      <a:pt x="158" y="407"/>
                    </a:lnTo>
                    <a:lnTo>
                      <a:pt x="162" y="405"/>
                    </a:lnTo>
                    <a:lnTo>
                      <a:pt x="165" y="404"/>
                    </a:lnTo>
                    <a:lnTo>
                      <a:pt x="165" y="404"/>
                    </a:lnTo>
                    <a:lnTo>
                      <a:pt x="199" y="404"/>
                    </a:lnTo>
                    <a:lnTo>
                      <a:pt x="199" y="404"/>
                    </a:lnTo>
                    <a:lnTo>
                      <a:pt x="204" y="404"/>
                    </a:lnTo>
                    <a:lnTo>
                      <a:pt x="210" y="402"/>
                    </a:lnTo>
                    <a:lnTo>
                      <a:pt x="223" y="399"/>
                    </a:lnTo>
                    <a:lnTo>
                      <a:pt x="235" y="394"/>
                    </a:lnTo>
                    <a:lnTo>
                      <a:pt x="242" y="393"/>
                    </a:lnTo>
                    <a:lnTo>
                      <a:pt x="250" y="393"/>
                    </a:lnTo>
                    <a:lnTo>
                      <a:pt x="250" y="393"/>
                    </a:lnTo>
                    <a:lnTo>
                      <a:pt x="257" y="393"/>
                    </a:lnTo>
                    <a:lnTo>
                      <a:pt x="263" y="394"/>
                    </a:lnTo>
                    <a:lnTo>
                      <a:pt x="273" y="399"/>
                    </a:lnTo>
                    <a:lnTo>
                      <a:pt x="283" y="402"/>
                    </a:lnTo>
                    <a:lnTo>
                      <a:pt x="290" y="404"/>
                    </a:lnTo>
                    <a:lnTo>
                      <a:pt x="297" y="404"/>
                    </a:lnTo>
                    <a:lnTo>
                      <a:pt x="297" y="404"/>
                    </a:lnTo>
                    <a:lnTo>
                      <a:pt x="312" y="404"/>
                    </a:lnTo>
                    <a:lnTo>
                      <a:pt x="324" y="400"/>
                    </a:lnTo>
                    <a:lnTo>
                      <a:pt x="333" y="394"/>
                    </a:lnTo>
                    <a:lnTo>
                      <a:pt x="341" y="387"/>
                    </a:lnTo>
                    <a:lnTo>
                      <a:pt x="347" y="379"/>
                    </a:lnTo>
                    <a:lnTo>
                      <a:pt x="350" y="368"/>
                    </a:lnTo>
                    <a:lnTo>
                      <a:pt x="353" y="356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53" y="333"/>
                    </a:lnTo>
                    <a:lnTo>
                      <a:pt x="350" y="324"/>
                    </a:lnTo>
                    <a:lnTo>
                      <a:pt x="348" y="317"/>
                    </a:lnTo>
                    <a:lnTo>
                      <a:pt x="343" y="309"/>
                    </a:lnTo>
                    <a:lnTo>
                      <a:pt x="334" y="294"/>
                    </a:lnTo>
                    <a:lnTo>
                      <a:pt x="324" y="280"/>
                    </a:lnTo>
                    <a:lnTo>
                      <a:pt x="313" y="265"/>
                    </a:lnTo>
                    <a:lnTo>
                      <a:pt x="303" y="249"/>
                    </a:lnTo>
                    <a:lnTo>
                      <a:pt x="300" y="241"/>
                    </a:lnTo>
                    <a:lnTo>
                      <a:pt x="297" y="232"/>
                    </a:lnTo>
                    <a:lnTo>
                      <a:pt x="295" y="223"/>
                    </a:lnTo>
                    <a:lnTo>
                      <a:pt x="294" y="213"/>
                    </a:lnTo>
                    <a:lnTo>
                      <a:pt x="294" y="213"/>
                    </a:lnTo>
                    <a:lnTo>
                      <a:pt x="295" y="206"/>
                    </a:lnTo>
                    <a:lnTo>
                      <a:pt x="296" y="198"/>
                    </a:lnTo>
                    <a:lnTo>
                      <a:pt x="297" y="192"/>
                    </a:lnTo>
                    <a:lnTo>
                      <a:pt x="301" y="185"/>
                    </a:lnTo>
                    <a:lnTo>
                      <a:pt x="307" y="175"/>
                    </a:lnTo>
                    <a:lnTo>
                      <a:pt x="315" y="164"/>
                    </a:lnTo>
                    <a:lnTo>
                      <a:pt x="332" y="146"/>
                    </a:lnTo>
                    <a:lnTo>
                      <a:pt x="340" y="137"/>
                    </a:lnTo>
                    <a:lnTo>
                      <a:pt x="346" y="125"/>
                    </a:lnTo>
                    <a:lnTo>
                      <a:pt x="346" y="125"/>
                    </a:lnTo>
                    <a:lnTo>
                      <a:pt x="349" y="114"/>
                    </a:lnTo>
                    <a:lnTo>
                      <a:pt x="349" y="11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 70">
                <a:extLst>
                  <a:ext uri="{FF2B5EF4-FFF2-40B4-BE49-F238E27FC236}">
                    <a16:creationId xmlns:a16="http://schemas.microsoft.com/office/drawing/2014/main" xmlns="" id="{17B48A2E-39AA-4471-B7A4-D854D417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720" y="1728870"/>
                <a:ext cx="155112" cy="106105"/>
              </a:xfrm>
              <a:custGeom>
                <a:avLst/>
                <a:gdLst/>
                <a:ahLst/>
                <a:cxnLst>
                  <a:cxn ang="0">
                    <a:pos x="341" y="182"/>
                  </a:cxn>
                  <a:cxn ang="0">
                    <a:pos x="330" y="179"/>
                  </a:cxn>
                  <a:cxn ang="0">
                    <a:pos x="290" y="179"/>
                  </a:cxn>
                  <a:cxn ang="0">
                    <a:pos x="284" y="209"/>
                  </a:cxn>
                  <a:cxn ang="0">
                    <a:pos x="266" y="224"/>
                  </a:cxn>
                  <a:cxn ang="0">
                    <a:pos x="246" y="228"/>
                  </a:cxn>
                  <a:cxn ang="0">
                    <a:pos x="233" y="220"/>
                  </a:cxn>
                  <a:cxn ang="0">
                    <a:pos x="222" y="206"/>
                  </a:cxn>
                  <a:cxn ang="0">
                    <a:pos x="213" y="201"/>
                  </a:cxn>
                  <a:cxn ang="0">
                    <a:pos x="194" y="216"/>
                  </a:cxn>
                  <a:cxn ang="0">
                    <a:pos x="177" y="230"/>
                  </a:cxn>
                  <a:cxn ang="0">
                    <a:pos x="160" y="227"/>
                  </a:cxn>
                  <a:cxn ang="0">
                    <a:pos x="137" y="215"/>
                  </a:cxn>
                  <a:cxn ang="0">
                    <a:pos x="122" y="213"/>
                  </a:cxn>
                  <a:cxn ang="0">
                    <a:pos x="118" y="193"/>
                  </a:cxn>
                  <a:cxn ang="0">
                    <a:pos x="110" y="181"/>
                  </a:cxn>
                  <a:cxn ang="0">
                    <a:pos x="80" y="159"/>
                  </a:cxn>
                  <a:cxn ang="0">
                    <a:pos x="73" y="151"/>
                  </a:cxn>
                  <a:cxn ang="0">
                    <a:pos x="68" y="124"/>
                  </a:cxn>
                  <a:cxn ang="0">
                    <a:pos x="60" y="109"/>
                  </a:cxn>
                  <a:cxn ang="0">
                    <a:pos x="45" y="105"/>
                  </a:cxn>
                  <a:cxn ang="0">
                    <a:pos x="15" y="100"/>
                  </a:cxn>
                  <a:cxn ang="0">
                    <a:pos x="5" y="90"/>
                  </a:cxn>
                  <a:cxn ang="0">
                    <a:pos x="3" y="80"/>
                  </a:cxn>
                  <a:cxn ang="0">
                    <a:pos x="9" y="65"/>
                  </a:cxn>
                  <a:cxn ang="0">
                    <a:pos x="15" y="47"/>
                  </a:cxn>
                  <a:cxn ang="0">
                    <a:pos x="12" y="38"/>
                  </a:cxn>
                  <a:cxn ang="0">
                    <a:pos x="0" y="15"/>
                  </a:cxn>
                  <a:cxn ang="0">
                    <a:pos x="11" y="4"/>
                  </a:cxn>
                  <a:cxn ang="0">
                    <a:pos x="25" y="0"/>
                  </a:cxn>
                  <a:cxn ang="0">
                    <a:pos x="68" y="6"/>
                  </a:cxn>
                  <a:cxn ang="0">
                    <a:pos x="110" y="10"/>
                  </a:cxn>
                  <a:cxn ang="0">
                    <a:pos x="112" y="16"/>
                  </a:cxn>
                  <a:cxn ang="0">
                    <a:pos x="138" y="34"/>
                  </a:cxn>
                  <a:cxn ang="0">
                    <a:pos x="171" y="46"/>
                  </a:cxn>
                  <a:cxn ang="0">
                    <a:pos x="188" y="47"/>
                  </a:cxn>
                  <a:cxn ang="0">
                    <a:pos x="206" y="37"/>
                  </a:cxn>
                  <a:cxn ang="0">
                    <a:pos x="221" y="18"/>
                  </a:cxn>
                  <a:cxn ang="0">
                    <a:pos x="231" y="55"/>
                  </a:cxn>
                  <a:cxn ang="0">
                    <a:pos x="236" y="65"/>
                  </a:cxn>
                  <a:cxn ang="0">
                    <a:pos x="264" y="84"/>
                  </a:cxn>
                  <a:cxn ang="0">
                    <a:pos x="285" y="99"/>
                  </a:cxn>
                  <a:cxn ang="0">
                    <a:pos x="285" y="109"/>
                  </a:cxn>
                  <a:cxn ang="0">
                    <a:pos x="271" y="106"/>
                  </a:cxn>
                  <a:cxn ang="0">
                    <a:pos x="271" y="128"/>
                  </a:cxn>
                  <a:cxn ang="0">
                    <a:pos x="282" y="137"/>
                  </a:cxn>
                  <a:cxn ang="0">
                    <a:pos x="301" y="145"/>
                  </a:cxn>
                  <a:cxn ang="0">
                    <a:pos x="325" y="151"/>
                  </a:cxn>
                  <a:cxn ang="0">
                    <a:pos x="338" y="162"/>
                  </a:cxn>
                  <a:cxn ang="0">
                    <a:pos x="345" y="176"/>
                  </a:cxn>
                </a:cxnLst>
                <a:rect l="0" t="0" r="r" b="b"/>
                <a:pathLst>
                  <a:path w="345" h="231">
                    <a:moveTo>
                      <a:pt x="345" y="183"/>
                    </a:moveTo>
                    <a:lnTo>
                      <a:pt x="345" y="183"/>
                    </a:lnTo>
                    <a:lnTo>
                      <a:pt x="341" y="182"/>
                    </a:lnTo>
                    <a:lnTo>
                      <a:pt x="338" y="181"/>
                    </a:lnTo>
                    <a:lnTo>
                      <a:pt x="330" y="179"/>
                    </a:lnTo>
                    <a:lnTo>
                      <a:pt x="33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91"/>
                    </a:lnTo>
                    <a:lnTo>
                      <a:pt x="287" y="201"/>
                    </a:lnTo>
                    <a:lnTo>
                      <a:pt x="284" y="209"/>
                    </a:lnTo>
                    <a:lnTo>
                      <a:pt x="279" y="216"/>
                    </a:lnTo>
                    <a:lnTo>
                      <a:pt x="272" y="221"/>
                    </a:lnTo>
                    <a:lnTo>
                      <a:pt x="266" y="224"/>
                    </a:lnTo>
                    <a:lnTo>
                      <a:pt x="256" y="227"/>
                    </a:lnTo>
                    <a:lnTo>
                      <a:pt x="246" y="228"/>
                    </a:lnTo>
                    <a:lnTo>
                      <a:pt x="246" y="228"/>
                    </a:lnTo>
                    <a:lnTo>
                      <a:pt x="240" y="227"/>
                    </a:lnTo>
                    <a:lnTo>
                      <a:pt x="237" y="223"/>
                    </a:lnTo>
                    <a:lnTo>
                      <a:pt x="233" y="220"/>
                    </a:lnTo>
                    <a:lnTo>
                      <a:pt x="230" y="214"/>
                    </a:lnTo>
                    <a:lnTo>
                      <a:pt x="226" y="209"/>
                    </a:lnTo>
                    <a:lnTo>
                      <a:pt x="222" y="206"/>
                    </a:lnTo>
                    <a:lnTo>
                      <a:pt x="218" y="202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08" y="202"/>
                    </a:lnTo>
                    <a:lnTo>
                      <a:pt x="203" y="206"/>
                    </a:lnTo>
                    <a:lnTo>
                      <a:pt x="194" y="216"/>
                    </a:lnTo>
                    <a:lnTo>
                      <a:pt x="188" y="222"/>
                    </a:lnTo>
                    <a:lnTo>
                      <a:pt x="183" y="227"/>
                    </a:lnTo>
                    <a:lnTo>
                      <a:pt x="177" y="230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60" y="227"/>
                    </a:lnTo>
                    <a:lnTo>
                      <a:pt x="149" y="221"/>
                    </a:lnTo>
                    <a:lnTo>
                      <a:pt x="142" y="217"/>
                    </a:lnTo>
                    <a:lnTo>
                      <a:pt x="137" y="215"/>
                    </a:lnTo>
                    <a:lnTo>
                      <a:pt x="129" y="213"/>
                    </a:lnTo>
                    <a:lnTo>
                      <a:pt x="122" y="213"/>
                    </a:lnTo>
                    <a:lnTo>
                      <a:pt x="122" y="213"/>
                    </a:lnTo>
                    <a:lnTo>
                      <a:pt x="121" y="205"/>
                    </a:lnTo>
                    <a:lnTo>
                      <a:pt x="119" y="198"/>
                    </a:lnTo>
                    <a:lnTo>
                      <a:pt x="118" y="193"/>
                    </a:lnTo>
                    <a:lnTo>
                      <a:pt x="116" y="187"/>
                    </a:lnTo>
                    <a:lnTo>
                      <a:pt x="114" y="184"/>
                    </a:lnTo>
                    <a:lnTo>
                      <a:pt x="110" y="181"/>
                    </a:lnTo>
                    <a:lnTo>
                      <a:pt x="103" y="175"/>
                    </a:lnTo>
                    <a:lnTo>
                      <a:pt x="87" y="164"/>
                    </a:lnTo>
                    <a:lnTo>
                      <a:pt x="80" y="159"/>
                    </a:lnTo>
                    <a:lnTo>
                      <a:pt x="77" y="155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0" y="144"/>
                    </a:lnTo>
                    <a:lnTo>
                      <a:pt x="69" y="137"/>
                    </a:lnTo>
                    <a:lnTo>
                      <a:pt x="68" y="124"/>
                    </a:lnTo>
                    <a:lnTo>
                      <a:pt x="66" y="118"/>
                    </a:lnTo>
                    <a:lnTo>
                      <a:pt x="64" y="114"/>
                    </a:lnTo>
                    <a:lnTo>
                      <a:pt x="60" y="109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45" y="105"/>
                    </a:lnTo>
                    <a:lnTo>
                      <a:pt x="38" y="103"/>
                    </a:lnTo>
                    <a:lnTo>
                      <a:pt x="22" y="101"/>
                    </a:lnTo>
                    <a:lnTo>
                      <a:pt x="15" y="100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5" y="90"/>
                    </a:lnTo>
                    <a:lnTo>
                      <a:pt x="4" y="85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4" y="76"/>
                    </a:lnTo>
                    <a:lnTo>
                      <a:pt x="5" y="71"/>
                    </a:lnTo>
                    <a:lnTo>
                      <a:pt x="9" y="65"/>
                    </a:lnTo>
                    <a:lnTo>
                      <a:pt x="14" y="59"/>
                    </a:lnTo>
                    <a:lnTo>
                      <a:pt x="15" y="54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2"/>
                    </a:lnTo>
                    <a:lnTo>
                      <a:pt x="12" y="38"/>
                    </a:lnTo>
                    <a:lnTo>
                      <a:pt x="9" y="30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7" y="1"/>
                    </a:lnTo>
                    <a:lnTo>
                      <a:pt x="68" y="6"/>
                    </a:lnTo>
                    <a:lnTo>
                      <a:pt x="88" y="9"/>
                    </a:lnTo>
                    <a:lnTo>
                      <a:pt x="99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0" y="14"/>
                    </a:lnTo>
                    <a:lnTo>
                      <a:pt x="112" y="16"/>
                    </a:lnTo>
                    <a:lnTo>
                      <a:pt x="118" y="23"/>
                    </a:lnTo>
                    <a:lnTo>
                      <a:pt x="127" y="29"/>
                    </a:lnTo>
                    <a:lnTo>
                      <a:pt x="138" y="34"/>
                    </a:lnTo>
                    <a:lnTo>
                      <a:pt x="149" y="40"/>
                    </a:lnTo>
                    <a:lnTo>
                      <a:pt x="161" y="44"/>
                    </a:lnTo>
                    <a:lnTo>
                      <a:pt x="171" y="46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88" y="47"/>
                    </a:lnTo>
                    <a:lnTo>
                      <a:pt x="195" y="45"/>
                    </a:lnTo>
                    <a:lnTo>
                      <a:pt x="201" y="41"/>
                    </a:lnTo>
                    <a:lnTo>
                      <a:pt x="206" y="37"/>
                    </a:lnTo>
                    <a:lnTo>
                      <a:pt x="213" y="28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5" y="30"/>
                    </a:lnTo>
                    <a:lnTo>
                      <a:pt x="228" y="44"/>
                    </a:lnTo>
                    <a:lnTo>
                      <a:pt x="231" y="55"/>
                    </a:lnTo>
                    <a:lnTo>
                      <a:pt x="232" y="61"/>
                    </a:lnTo>
                    <a:lnTo>
                      <a:pt x="236" y="65"/>
                    </a:lnTo>
                    <a:lnTo>
                      <a:pt x="236" y="65"/>
                    </a:lnTo>
                    <a:lnTo>
                      <a:pt x="241" y="71"/>
                    </a:lnTo>
                    <a:lnTo>
                      <a:pt x="248" y="77"/>
                    </a:lnTo>
                    <a:lnTo>
                      <a:pt x="264" y="84"/>
                    </a:lnTo>
                    <a:lnTo>
                      <a:pt x="271" y="88"/>
                    </a:lnTo>
                    <a:lnTo>
                      <a:pt x="279" y="93"/>
                    </a:lnTo>
                    <a:lnTo>
                      <a:pt x="285" y="99"/>
                    </a:lnTo>
                    <a:lnTo>
                      <a:pt x="290" y="106"/>
                    </a:lnTo>
                    <a:lnTo>
                      <a:pt x="290" y="106"/>
                    </a:lnTo>
                    <a:lnTo>
                      <a:pt x="285" y="109"/>
                    </a:lnTo>
                    <a:lnTo>
                      <a:pt x="280" y="110"/>
                    </a:lnTo>
                    <a:lnTo>
                      <a:pt x="277" y="109"/>
                    </a:lnTo>
                    <a:lnTo>
                      <a:pt x="271" y="106"/>
                    </a:lnTo>
                    <a:lnTo>
                      <a:pt x="271" y="106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7" y="133"/>
                    </a:lnTo>
                    <a:lnTo>
                      <a:pt x="282" y="137"/>
                    </a:lnTo>
                    <a:lnTo>
                      <a:pt x="286" y="139"/>
                    </a:lnTo>
                    <a:lnTo>
                      <a:pt x="292" y="141"/>
                    </a:lnTo>
                    <a:lnTo>
                      <a:pt x="301" y="145"/>
                    </a:lnTo>
                    <a:lnTo>
                      <a:pt x="312" y="146"/>
                    </a:lnTo>
                    <a:lnTo>
                      <a:pt x="321" y="148"/>
                    </a:lnTo>
                    <a:lnTo>
                      <a:pt x="325" y="151"/>
                    </a:lnTo>
                    <a:lnTo>
                      <a:pt x="330" y="154"/>
                    </a:lnTo>
                    <a:lnTo>
                      <a:pt x="333" y="158"/>
                    </a:lnTo>
                    <a:lnTo>
                      <a:pt x="338" y="162"/>
                    </a:lnTo>
                    <a:lnTo>
                      <a:pt x="341" y="168"/>
                    </a:lnTo>
                    <a:lnTo>
                      <a:pt x="345" y="176"/>
                    </a:lnTo>
                    <a:lnTo>
                      <a:pt x="345" y="176"/>
                    </a:lnTo>
                    <a:lnTo>
                      <a:pt x="345" y="183"/>
                    </a:lnTo>
                    <a:lnTo>
                      <a:pt x="345" y="18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 71">
                <a:extLst>
                  <a:ext uri="{FF2B5EF4-FFF2-40B4-BE49-F238E27FC236}">
                    <a16:creationId xmlns:a16="http://schemas.microsoft.com/office/drawing/2014/main" xmlns="" id="{D58FA083-D850-49B2-87BB-652979073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856" y="2070068"/>
                <a:ext cx="298818" cy="289186"/>
              </a:xfrm>
              <a:custGeom>
                <a:avLst/>
                <a:gdLst/>
                <a:ahLst/>
                <a:cxnLst>
                  <a:cxn ang="0">
                    <a:pos x="425" y="197"/>
                  </a:cxn>
                  <a:cxn ang="0">
                    <a:pos x="482" y="223"/>
                  </a:cxn>
                  <a:cxn ang="0">
                    <a:pos x="566" y="239"/>
                  </a:cxn>
                  <a:cxn ang="0">
                    <a:pos x="568" y="230"/>
                  </a:cxn>
                  <a:cxn ang="0">
                    <a:pos x="566" y="224"/>
                  </a:cxn>
                  <a:cxn ang="0">
                    <a:pos x="563" y="241"/>
                  </a:cxn>
                  <a:cxn ang="0">
                    <a:pos x="545" y="257"/>
                  </a:cxn>
                  <a:cxn ang="0">
                    <a:pos x="541" y="275"/>
                  </a:cxn>
                  <a:cxn ang="0">
                    <a:pos x="556" y="304"/>
                  </a:cxn>
                  <a:cxn ang="0">
                    <a:pos x="600" y="345"/>
                  </a:cxn>
                  <a:cxn ang="0">
                    <a:pos x="616" y="379"/>
                  </a:cxn>
                  <a:cxn ang="0">
                    <a:pos x="643" y="456"/>
                  </a:cxn>
                  <a:cxn ang="0">
                    <a:pos x="662" y="489"/>
                  </a:cxn>
                  <a:cxn ang="0">
                    <a:pos x="643" y="511"/>
                  </a:cxn>
                  <a:cxn ang="0">
                    <a:pos x="625" y="514"/>
                  </a:cxn>
                  <a:cxn ang="0">
                    <a:pos x="577" y="524"/>
                  </a:cxn>
                  <a:cxn ang="0">
                    <a:pos x="530" y="533"/>
                  </a:cxn>
                  <a:cxn ang="0">
                    <a:pos x="501" y="524"/>
                  </a:cxn>
                  <a:cxn ang="0">
                    <a:pos x="484" y="522"/>
                  </a:cxn>
                  <a:cxn ang="0">
                    <a:pos x="443" y="537"/>
                  </a:cxn>
                  <a:cxn ang="0">
                    <a:pos x="412" y="542"/>
                  </a:cxn>
                  <a:cxn ang="0">
                    <a:pos x="383" y="560"/>
                  </a:cxn>
                  <a:cxn ang="0">
                    <a:pos x="364" y="605"/>
                  </a:cxn>
                  <a:cxn ang="0">
                    <a:pos x="341" y="624"/>
                  </a:cxn>
                  <a:cxn ang="0">
                    <a:pos x="320" y="623"/>
                  </a:cxn>
                  <a:cxn ang="0">
                    <a:pos x="291" y="610"/>
                  </a:cxn>
                  <a:cxn ang="0">
                    <a:pos x="286" y="533"/>
                  </a:cxn>
                  <a:cxn ang="0">
                    <a:pos x="291" y="507"/>
                  </a:cxn>
                  <a:cxn ang="0">
                    <a:pos x="280" y="504"/>
                  </a:cxn>
                  <a:cxn ang="0">
                    <a:pos x="232" y="419"/>
                  </a:cxn>
                  <a:cxn ang="0">
                    <a:pos x="205" y="418"/>
                  </a:cxn>
                  <a:cxn ang="0">
                    <a:pos x="192" y="402"/>
                  </a:cxn>
                  <a:cxn ang="0">
                    <a:pos x="183" y="365"/>
                  </a:cxn>
                  <a:cxn ang="0">
                    <a:pos x="156" y="364"/>
                  </a:cxn>
                  <a:cxn ang="0">
                    <a:pos x="138" y="359"/>
                  </a:cxn>
                  <a:cxn ang="0">
                    <a:pos x="129" y="342"/>
                  </a:cxn>
                  <a:cxn ang="0">
                    <a:pos x="138" y="323"/>
                  </a:cxn>
                  <a:cxn ang="0">
                    <a:pos x="157" y="302"/>
                  </a:cxn>
                  <a:cxn ang="0">
                    <a:pos x="156" y="275"/>
                  </a:cxn>
                  <a:cxn ang="0">
                    <a:pos x="136" y="247"/>
                  </a:cxn>
                  <a:cxn ang="0">
                    <a:pos x="87" y="216"/>
                  </a:cxn>
                  <a:cxn ang="0">
                    <a:pos x="70" y="198"/>
                  </a:cxn>
                  <a:cxn ang="0">
                    <a:pos x="53" y="184"/>
                  </a:cxn>
                  <a:cxn ang="0">
                    <a:pos x="14" y="170"/>
                  </a:cxn>
                  <a:cxn ang="0">
                    <a:pos x="1" y="148"/>
                  </a:cxn>
                  <a:cxn ang="0">
                    <a:pos x="3" y="124"/>
                  </a:cxn>
                  <a:cxn ang="0">
                    <a:pos x="12" y="89"/>
                  </a:cxn>
                  <a:cxn ang="0">
                    <a:pos x="82" y="12"/>
                  </a:cxn>
                  <a:cxn ang="0">
                    <a:pos x="99" y="5"/>
                  </a:cxn>
                  <a:cxn ang="0">
                    <a:pos x="118" y="0"/>
                  </a:cxn>
                  <a:cxn ang="0">
                    <a:pos x="148" y="14"/>
                  </a:cxn>
                  <a:cxn ang="0">
                    <a:pos x="184" y="59"/>
                  </a:cxn>
                  <a:cxn ang="0">
                    <a:pos x="198" y="68"/>
                  </a:cxn>
                  <a:cxn ang="0">
                    <a:pos x="241" y="76"/>
                  </a:cxn>
                  <a:cxn ang="0">
                    <a:pos x="258" y="89"/>
                  </a:cxn>
                  <a:cxn ang="0">
                    <a:pos x="263" y="106"/>
                  </a:cxn>
                  <a:cxn ang="0">
                    <a:pos x="278" y="128"/>
                  </a:cxn>
                  <a:cxn ang="0">
                    <a:pos x="334" y="144"/>
                  </a:cxn>
                  <a:cxn ang="0">
                    <a:pos x="395" y="157"/>
                  </a:cxn>
                  <a:cxn ang="0">
                    <a:pos x="419" y="180"/>
                  </a:cxn>
                </a:cxnLst>
                <a:rect l="0" t="0" r="r" b="b"/>
                <a:pathLst>
                  <a:path w="662" h="625">
                    <a:moveTo>
                      <a:pt x="419" y="188"/>
                    </a:moveTo>
                    <a:lnTo>
                      <a:pt x="419" y="188"/>
                    </a:lnTo>
                    <a:lnTo>
                      <a:pt x="421" y="192"/>
                    </a:lnTo>
                    <a:lnTo>
                      <a:pt x="425" y="197"/>
                    </a:lnTo>
                    <a:lnTo>
                      <a:pt x="431" y="201"/>
                    </a:lnTo>
                    <a:lnTo>
                      <a:pt x="439" y="206"/>
                    </a:lnTo>
                    <a:lnTo>
                      <a:pt x="458" y="215"/>
                    </a:lnTo>
                    <a:lnTo>
                      <a:pt x="482" y="223"/>
                    </a:lnTo>
                    <a:lnTo>
                      <a:pt x="508" y="229"/>
                    </a:lnTo>
                    <a:lnTo>
                      <a:pt x="532" y="235"/>
                    </a:lnTo>
                    <a:lnTo>
                      <a:pt x="551" y="238"/>
                    </a:lnTo>
                    <a:lnTo>
                      <a:pt x="566" y="239"/>
                    </a:lnTo>
                    <a:lnTo>
                      <a:pt x="566" y="239"/>
                    </a:lnTo>
                    <a:lnTo>
                      <a:pt x="570" y="237"/>
                    </a:lnTo>
                    <a:lnTo>
                      <a:pt x="570" y="235"/>
                    </a:lnTo>
                    <a:lnTo>
                      <a:pt x="568" y="230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5" y="234"/>
                    </a:lnTo>
                    <a:lnTo>
                      <a:pt x="563" y="241"/>
                    </a:lnTo>
                    <a:lnTo>
                      <a:pt x="558" y="245"/>
                    </a:lnTo>
                    <a:lnTo>
                      <a:pt x="554" y="249"/>
                    </a:lnTo>
                    <a:lnTo>
                      <a:pt x="549" y="252"/>
                    </a:lnTo>
                    <a:lnTo>
                      <a:pt x="545" y="257"/>
                    </a:lnTo>
                    <a:lnTo>
                      <a:pt x="542" y="261"/>
                    </a:lnTo>
                    <a:lnTo>
                      <a:pt x="541" y="268"/>
                    </a:lnTo>
                    <a:lnTo>
                      <a:pt x="541" y="268"/>
                    </a:lnTo>
                    <a:lnTo>
                      <a:pt x="541" y="275"/>
                    </a:lnTo>
                    <a:lnTo>
                      <a:pt x="542" y="282"/>
                    </a:lnTo>
                    <a:lnTo>
                      <a:pt x="545" y="288"/>
                    </a:lnTo>
                    <a:lnTo>
                      <a:pt x="548" y="293"/>
                    </a:lnTo>
                    <a:lnTo>
                      <a:pt x="556" y="304"/>
                    </a:lnTo>
                    <a:lnTo>
                      <a:pt x="564" y="314"/>
                    </a:lnTo>
                    <a:lnTo>
                      <a:pt x="584" y="330"/>
                    </a:lnTo>
                    <a:lnTo>
                      <a:pt x="593" y="338"/>
                    </a:lnTo>
                    <a:lnTo>
                      <a:pt x="600" y="345"/>
                    </a:lnTo>
                    <a:lnTo>
                      <a:pt x="600" y="345"/>
                    </a:lnTo>
                    <a:lnTo>
                      <a:pt x="604" y="352"/>
                    </a:lnTo>
                    <a:lnTo>
                      <a:pt x="609" y="360"/>
                    </a:lnTo>
                    <a:lnTo>
                      <a:pt x="616" y="379"/>
                    </a:lnTo>
                    <a:lnTo>
                      <a:pt x="623" y="397"/>
                    </a:lnTo>
                    <a:lnTo>
                      <a:pt x="630" y="418"/>
                    </a:lnTo>
                    <a:lnTo>
                      <a:pt x="637" y="437"/>
                    </a:lnTo>
                    <a:lnTo>
                      <a:pt x="643" y="456"/>
                    </a:lnTo>
                    <a:lnTo>
                      <a:pt x="652" y="474"/>
                    </a:lnTo>
                    <a:lnTo>
                      <a:pt x="656" y="481"/>
                    </a:lnTo>
                    <a:lnTo>
                      <a:pt x="662" y="489"/>
                    </a:lnTo>
                    <a:lnTo>
                      <a:pt x="662" y="489"/>
                    </a:lnTo>
                    <a:lnTo>
                      <a:pt x="655" y="493"/>
                    </a:lnTo>
                    <a:lnTo>
                      <a:pt x="650" y="497"/>
                    </a:lnTo>
                    <a:lnTo>
                      <a:pt x="647" y="503"/>
                    </a:lnTo>
                    <a:lnTo>
                      <a:pt x="643" y="511"/>
                    </a:lnTo>
                    <a:lnTo>
                      <a:pt x="643" y="511"/>
                    </a:lnTo>
                    <a:lnTo>
                      <a:pt x="634" y="513"/>
                    </a:lnTo>
                    <a:lnTo>
                      <a:pt x="625" y="514"/>
                    </a:lnTo>
                    <a:lnTo>
                      <a:pt x="625" y="514"/>
                    </a:lnTo>
                    <a:lnTo>
                      <a:pt x="611" y="516"/>
                    </a:lnTo>
                    <a:lnTo>
                      <a:pt x="599" y="518"/>
                    </a:lnTo>
                    <a:lnTo>
                      <a:pt x="587" y="520"/>
                    </a:lnTo>
                    <a:lnTo>
                      <a:pt x="577" y="524"/>
                    </a:lnTo>
                    <a:lnTo>
                      <a:pt x="555" y="531"/>
                    </a:lnTo>
                    <a:lnTo>
                      <a:pt x="542" y="532"/>
                    </a:lnTo>
                    <a:lnTo>
                      <a:pt x="530" y="533"/>
                    </a:lnTo>
                    <a:lnTo>
                      <a:pt x="530" y="533"/>
                    </a:lnTo>
                    <a:lnTo>
                      <a:pt x="524" y="533"/>
                    </a:lnTo>
                    <a:lnTo>
                      <a:pt x="519" y="532"/>
                    </a:lnTo>
                    <a:lnTo>
                      <a:pt x="510" y="527"/>
                    </a:lnTo>
                    <a:lnTo>
                      <a:pt x="501" y="524"/>
                    </a:lnTo>
                    <a:lnTo>
                      <a:pt x="497" y="522"/>
                    </a:lnTo>
                    <a:lnTo>
                      <a:pt x="493" y="521"/>
                    </a:lnTo>
                    <a:lnTo>
                      <a:pt x="493" y="521"/>
                    </a:lnTo>
                    <a:lnTo>
                      <a:pt x="484" y="522"/>
                    </a:lnTo>
                    <a:lnTo>
                      <a:pt x="475" y="525"/>
                    </a:lnTo>
                    <a:lnTo>
                      <a:pt x="459" y="532"/>
                    </a:lnTo>
                    <a:lnTo>
                      <a:pt x="451" y="535"/>
                    </a:lnTo>
                    <a:lnTo>
                      <a:pt x="443" y="537"/>
                    </a:lnTo>
                    <a:lnTo>
                      <a:pt x="434" y="540"/>
                    </a:lnTo>
                    <a:lnTo>
                      <a:pt x="424" y="541"/>
                    </a:lnTo>
                    <a:lnTo>
                      <a:pt x="424" y="541"/>
                    </a:lnTo>
                    <a:lnTo>
                      <a:pt x="412" y="542"/>
                    </a:lnTo>
                    <a:lnTo>
                      <a:pt x="402" y="544"/>
                    </a:lnTo>
                    <a:lnTo>
                      <a:pt x="395" y="548"/>
                    </a:lnTo>
                    <a:lnTo>
                      <a:pt x="388" y="554"/>
                    </a:lnTo>
                    <a:lnTo>
                      <a:pt x="383" y="560"/>
                    </a:lnTo>
                    <a:lnTo>
                      <a:pt x="379" y="567"/>
                    </a:lnTo>
                    <a:lnTo>
                      <a:pt x="373" y="582"/>
                    </a:lnTo>
                    <a:lnTo>
                      <a:pt x="367" y="598"/>
                    </a:lnTo>
                    <a:lnTo>
                      <a:pt x="364" y="605"/>
                    </a:lnTo>
                    <a:lnTo>
                      <a:pt x="359" y="611"/>
                    </a:lnTo>
                    <a:lnTo>
                      <a:pt x="355" y="617"/>
                    </a:lnTo>
                    <a:lnTo>
                      <a:pt x="349" y="621"/>
                    </a:lnTo>
                    <a:lnTo>
                      <a:pt x="341" y="624"/>
                    </a:lnTo>
                    <a:lnTo>
                      <a:pt x="332" y="625"/>
                    </a:lnTo>
                    <a:lnTo>
                      <a:pt x="332" y="625"/>
                    </a:lnTo>
                    <a:lnTo>
                      <a:pt x="326" y="624"/>
                    </a:lnTo>
                    <a:lnTo>
                      <a:pt x="320" y="623"/>
                    </a:lnTo>
                    <a:lnTo>
                      <a:pt x="309" y="619"/>
                    </a:lnTo>
                    <a:lnTo>
                      <a:pt x="298" y="615"/>
                    </a:lnTo>
                    <a:lnTo>
                      <a:pt x="291" y="610"/>
                    </a:lnTo>
                    <a:lnTo>
                      <a:pt x="291" y="610"/>
                    </a:lnTo>
                    <a:lnTo>
                      <a:pt x="290" y="588"/>
                    </a:lnTo>
                    <a:lnTo>
                      <a:pt x="289" y="571"/>
                    </a:lnTo>
                    <a:lnTo>
                      <a:pt x="287" y="543"/>
                    </a:lnTo>
                    <a:lnTo>
                      <a:pt x="286" y="533"/>
                    </a:lnTo>
                    <a:lnTo>
                      <a:pt x="286" y="524"/>
                    </a:lnTo>
                    <a:lnTo>
                      <a:pt x="288" y="516"/>
                    </a:lnTo>
                    <a:lnTo>
                      <a:pt x="291" y="507"/>
                    </a:lnTo>
                    <a:lnTo>
                      <a:pt x="291" y="507"/>
                    </a:lnTo>
                    <a:lnTo>
                      <a:pt x="284" y="506"/>
                    </a:lnTo>
                    <a:lnTo>
                      <a:pt x="282" y="505"/>
                    </a:lnTo>
                    <a:lnTo>
                      <a:pt x="282" y="504"/>
                    </a:lnTo>
                    <a:lnTo>
                      <a:pt x="280" y="504"/>
                    </a:lnTo>
                    <a:lnTo>
                      <a:pt x="280" y="504"/>
                    </a:lnTo>
                    <a:lnTo>
                      <a:pt x="271" y="486"/>
                    </a:lnTo>
                    <a:lnTo>
                      <a:pt x="255" y="457"/>
                    </a:lnTo>
                    <a:lnTo>
                      <a:pt x="232" y="419"/>
                    </a:lnTo>
                    <a:lnTo>
                      <a:pt x="232" y="419"/>
                    </a:lnTo>
                    <a:lnTo>
                      <a:pt x="211" y="419"/>
                    </a:lnTo>
                    <a:lnTo>
                      <a:pt x="211" y="419"/>
                    </a:lnTo>
                    <a:lnTo>
                      <a:pt x="205" y="418"/>
                    </a:lnTo>
                    <a:lnTo>
                      <a:pt x="202" y="417"/>
                    </a:lnTo>
                    <a:lnTo>
                      <a:pt x="198" y="414"/>
                    </a:lnTo>
                    <a:lnTo>
                      <a:pt x="196" y="410"/>
                    </a:lnTo>
                    <a:lnTo>
                      <a:pt x="192" y="402"/>
                    </a:lnTo>
                    <a:lnTo>
                      <a:pt x="190" y="391"/>
                    </a:lnTo>
                    <a:lnTo>
                      <a:pt x="188" y="373"/>
                    </a:lnTo>
                    <a:lnTo>
                      <a:pt x="186" y="366"/>
                    </a:lnTo>
                    <a:lnTo>
                      <a:pt x="183" y="365"/>
                    </a:lnTo>
                    <a:lnTo>
                      <a:pt x="181" y="364"/>
                    </a:lnTo>
                    <a:lnTo>
                      <a:pt x="181" y="364"/>
                    </a:lnTo>
                    <a:lnTo>
                      <a:pt x="156" y="364"/>
                    </a:lnTo>
                    <a:lnTo>
                      <a:pt x="156" y="364"/>
                    </a:lnTo>
                    <a:lnTo>
                      <a:pt x="151" y="364"/>
                    </a:lnTo>
                    <a:lnTo>
                      <a:pt x="146" y="363"/>
                    </a:lnTo>
                    <a:lnTo>
                      <a:pt x="142" y="361"/>
                    </a:lnTo>
                    <a:lnTo>
                      <a:pt x="138" y="359"/>
                    </a:lnTo>
                    <a:lnTo>
                      <a:pt x="135" y="356"/>
                    </a:lnTo>
                    <a:lnTo>
                      <a:pt x="131" y="351"/>
                    </a:lnTo>
                    <a:lnTo>
                      <a:pt x="130" y="346"/>
                    </a:lnTo>
                    <a:lnTo>
                      <a:pt x="129" y="342"/>
                    </a:lnTo>
                    <a:lnTo>
                      <a:pt x="129" y="342"/>
                    </a:lnTo>
                    <a:lnTo>
                      <a:pt x="130" y="335"/>
                    </a:lnTo>
                    <a:lnTo>
                      <a:pt x="134" y="328"/>
                    </a:lnTo>
                    <a:lnTo>
                      <a:pt x="138" y="323"/>
                    </a:lnTo>
                    <a:lnTo>
                      <a:pt x="144" y="318"/>
                    </a:lnTo>
                    <a:lnTo>
                      <a:pt x="150" y="313"/>
                    </a:lnTo>
                    <a:lnTo>
                      <a:pt x="154" y="307"/>
                    </a:lnTo>
                    <a:lnTo>
                      <a:pt x="157" y="302"/>
                    </a:lnTo>
                    <a:lnTo>
                      <a:pt x="159" y="295"/>
                    </a:lnTo>
                    <a:lnTo>
                      <a:pt x="159" y="295"/>
                    </a:lnTo>
                    <a:lnTo>
                      <a:pt x="158" y="284"/>
                    </a:lnTo>
                    <a:lnTo>
                      <a:pt x="156" y="275"/>
                    </a:lnTo>
                    <a:lnTo>
                      <a:pt x="152" y="267"/>
                    </a:lnTo>
                    <a:lnTo>
                      <a:pt x="148" y="260"/>
                    </a:lnTo>
                    <a:lnTo>
                      <a:pt x="143" y="253"/>
                    </a:lnTo>
                    <a:lnTo>
                      <a:pt x="136" y="247"/>
                    </a:lnTo>
                    <a:lnTo>
                      <a:pt x="123" y="238"/>
                    </a:lnTo>
                    <a:lnTo>
                      <a:pt x="108" y="229"/>
                    </a:lnTo>
                    <a:lnTo>
                      <a:pt x="93" y="221"/>
                    </a:lnTo>
                    <a:lnTo>
                      <a:pt x="87" y="216"/>
                    </a:lnTo>
                    <a:lnTo>
                      <a:pt x="81" y="211"/>
                    </a:lnTo>
                    <a:lnTo>
                      <a:pt x="75" y="205"/>
                    </a:lnTo>
                    <a:lnTo>
                      <a:pt x="70" y="198"/>
                    </a:lnTo>
                    <a:lnTo>
                      <a:pt x="70" y="198"/>
                    </a:lnTo>
                    <a:lnTo>
                      <a:pt x="67" y="193"/>
                    </a:lnTo>
                    <a:lnTo>
                      <a:pt x="64" y="190"/>
                    </a:lnTo>
                    <a:lnTo>
                      <a:pt x="59" y="186"/>
                    </a:lnTo>
                    <a:lnTo>
                      <a:pt x="53" y="184"/>
                    </a:lnTo>
                    <a:lnTo>
                      <a:pt x="42" y="181"/>
                    </a:lnTo>
                    <a:lnTo>
                      <a:pt x="30" y="177"/>
                    </a:lnTo>
                    <a:lnTo>
                      <a:pt x="19" y="174"/>
                    </a:lnTo>
                    <a:lnTo>
                      <a:pt x="14" y="170"/>
                    </a:lnTo>
                    <a:lnTo>
                      <a:pt x="9" y="167"/>
                    </a:lnTo>
                    <a:lnTo>
                      <a:pt x="6" y="162"/>
                    </a:lnTo>
                    <a:lnTo>
                      <a:pt x="3" y="157"/>
                    </a:lnTo>
                    <a:lnTo>
                      <a:pt x="1" y="14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32"/>
                    </a:lnTo>
                    <a:lnTo>
                      <a:pt x="3" y="124"/>
                    </a:lnTo>
                    <a:lnTo>
                      <a:pt x="6" y="112"/>
                    </a:lnTo>
                    <a:lnTo>
                      <a:pt x="9" y="99"/>
                    </a:lnTo>
                    <a:lnTo>
                      <a:pt x="11" y="94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1" y="8"/>
                    </a:lnTo>
                    <a:lnTo>
                      <a:pt x="99" y="5"/>
                    </a:lnTo>
                    <a:lnTo>
                      <a:pt x="108" y="1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28" y="2"/>
                    </a:lnTo>
                    <a:lnTo>
                      <a:pt x="137" y="7"/>
                    </a:lnTo>
                    <a:lnTo>
                      <a:pt x="148" y="14"/>
                    </a:lnTo>
                    <a:lnTo>
                      <a:pt x="157" y="23"/>
                    </a:lnTo>
                    <a:lnTo>
                      <a:pt x="165" y="32"/>
                    </a:lnTo>
                    <a:lnTo>
                      <a:pt x="173" y="43"/>
                    </a:lnTo>
                    <a:lnTo>
                      <a:pt x="184" y="59"/>
                    </a:lnTo>
                    <a:lnTo>
                      <a:pt x="184" y="59"/>
                    </a:lnTo>
                    <a:lnTo>
                      <a:pt x="188" y="62"/>
                    </a:lnTo>
                    <a:lnTo>
                      <a:pt x="192" y="66"/>
                    </a:lnTo>
                    <a:lnTo>
                      <a:pt x="198" y="68"/>
                    </a:lnTo>
                    <a:lnTo>
                      <a:pt x="204" y="69"/>
                    </a:lnTo>
                    <a:lnTo>
                      <a:pt x="215" y="71"/>
                    </a:lnTo>
                    <a:lnTo>
                      <a:pt x="228" y="74"/>
                    </a:lnTo>
                    <a:lnTo>
                      <a:pt x="241" y="76"/>
                    </a:lnTo>
                    <a:lnTo>
                      <a:pt x="245" y="78"/>
                    </a:lnTo>
                    <a:lnTo>
                      <a:pt x="250" y="81"/>
                    </a:lnTo>
                    <a:lnTo>
                      <a:pt x="255" y="84"/>
                    </a:lnTo>
                    <a:lnTo>
                      <a:pt x="258" y="89"/>
                    </a:lnTo>
                    <a:lnTo>
                      <a:pt x="260" y="93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3" y="106"/>
                    </a:lnTo>
                    <a:lnTo>
                      <a:pt x="265" y="112"/>
                    </a:lnTo>
                    <a:lnTo>
                      <a:pt x="267" y="116"/>
                    </a:lnTo>
                    <a:lnTo>
                      <a:pt x="271" y="121"/>
                    </a:lnTo>
                    <a:lnTo>
                      <a:pt x="278" y="128"/>
                    </a:lnTo>
                    <a:lnTo>
                      <a:pt x="287" y="134"/>
                    </a:lnTo>
                    <a:lnTo>
                      <a:pt x="297" y="137"/>
                    </a:lnTo>
                    <a:lnTo>
                      <a:pt x="309" y="140"/>
                    </a:lnTo>
                    <a:lnTo>
                      <a:pt x="334" y="144"/>
                    </a:lnTo>
                    <a:lnTo>
                      <a:pt x="359" y="147"/>
                    </a:lnTo>
                    <a:lnTo>
                      <a:pt x="372" y="150"/>
                    </a:lnTo>
                    <a:lnTo>
                      <a:pt x="385" y="153"/>
                    </a:lnTo>
                    <a:lnTo>
                      <a:pt x="395" y="157"/>
                    </a:lnTo>
                    <a:lnTo>
                      <a:pt x="405" y="162"/>
                    </a:lnTo>
                    <a:lnTo>
                      <a:pt x="413" y="170"/>
                    </a:lnTo>
                    <a:lnTo>
                      <a:pt x="417" y="175"/>
                    </a:lnTo>
                    <a:lnTo>
                      <a:pt x="419" y="180"/>
                    </a:lnTo>
                    <a:lnTo>
                      <a:pt x="419" y="180"/>
                    </a:lnTo>
                    <a:lnTo>
                      <a:pt x="419" y="188"/>
                    </a:lnTo>
                    <a:lnTo>
                      <a:pt x="419" y="18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 72">
                <a:extLst>
                  <a:ext uri="{FF2B5EF4-FFF2-40B4-BE49-F238E27FC236}">
                    <a16:creationId xmlns:a16="http://schemas.microsoft.com/office/drawing/2014/main" xmlns="" id="{799FC673-19C7-4AA9-8CB4-0A7F70A7F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320" y="1966044"/>
                <a:ext cx="166518" cy="189323"/>
              </a:xfrm>
              <a:custGeom>
                <a:avLst/>
                <a:gdLst/>
                <a:ahLst/>
                <a:cxnLst>
                  <a:cxn ang="0">
                    <a:pos x="302" y="403"/>
                  </a:cxn>
                  <a:cxn ang="0">
                    <a:pos x="311" y="387"/>
                  </a:cxn>
                  <a:cxn ang="0">
                    <a:pos x="347" y="358"/>
                  </a:cxn>
                  <a:cxn ang="0">
                    <a:pos x="364" y="335"/>
                  </a:cxn>
                  <a:cxn ang="0">
                    <a:pos x="368" y="321"/>
                  </a:cxn>
                  <a:cxn ang="0">
                    <a:pos x="362" y="307"/>
                  </a:cxn>
                  <a:cxn ang="0">
                    <a:pos x="352" y="298"/>
                  </a:cxn>
                  <a:cxn ang="0">
                    <a:pos x="349" y="288"/>
                  </a:cxn>
                  <a:cxn ang="0">
                    <a:pos x="359" y="262"/>
                  </a:cxn>
                  <a:cxn ang="0">
                    <a:pos x="367" y="242"/>
                  </a:cxn>
                  <a:cxn ang="0">
                    <a:pos x="367" y="218"/>
                  </a:cxn>
                  <a:cxn ang="0">
                    <a:pos x="361" y="200"/>
                  </a:cxn>
                  <a:cxn ang="0">
                    <a:pos x="349" y="192"/>
                  </a:cxn>
                  <a:cxn ang="0">
                    <a:pos x="349" y="170"/>
                  </a:cxn>
                  <a:cxn ang="0">
                    <a:pos x="338" y="167"/>
                  </a:cxn>
                  <a:cxn ang="0">
                    <a:pos x="309" y="146"/>
                  </a:cxn>
                  <a:cxn ang="0">
                    <a:pos x="285" y="130"/>
                  </a:cxn>
                  <a:cxn ang="0">
                    <a:pos x="268" y="126"/>
                  </a:cxn>
                  <a:cxn ang="0">
                    <a:pos x="256" y="130"/>
                  </a:cxn>
                  <a:cxn ang="0">
                    <a:pos x="245" y="143"/>
                  </a:cxn>
                  <a:cxn ang="0">
                    <a:pos x="232" y="151"/>
                  </a:cxn>
                  <a:cxn ang="0">
                    <a:pos x="217" y="146"/>
                  </a:cxn>
                  <a:cxn ang="0">
                    <a:pos x="207" y="126"/>
                  </a:cxn>
                  <a:cxn ang="0">
                    <a:pos x="201" y="76"/>
                  </a:cxn>
                  <a:cxn ang="0">
                    <a:pos x="192" y="52"/>
                  </a:cxn>
                  <a:cxn ang="0">
                    <a:pos x="170" y="42"/>
                  </a:cxn>
                  <a:cxn ang="0">
                    <a:pos x="162" y="43"/>
                  </a:cxn>
                  <a:cxn ang="0">
                    <a:pos x="141" y="52"/>
                  </a:cxn>
                  <a:cxn ang="0">
                    <a:pos x="128" y="51"/>
                  </a:cxn>
                  <a:cxn ang="0">
                    <a:pos x="103" y="35"/>
                  </a:cxn>
                  <a:cxn ang="0">
                    <a:pos x="84" y="9"/>
                  </a:cxn>
                  <a:cxn ang="0">
                    <a:pos x="74" y="4"/>
                  </a:cxn>
                  <a:cxn ang="0">
                    <a:pos x="59" y="17"/>
                  </a:cxn>
                  <a:cxn ang="0">
                    <a:pos x="53" y="35"/>
                  </a:cxn>
                  <a:cxn ang="0">
                    <a:pos x="51" y="159"/>
                  </a:cxn>
                  <a:cxn ang="0">
                    <a:pos x="50" y="172"/>
                  </a:cxn>
                  <a:cxn ang="0">
                    <a:pos x="39" y="190"/>
                  </a:cxn>
                  <a:cxn ang="0">
                    <a:pos x="5" y="215"/>
                  </a:cxn>
                  <a:cxn ang="0">
                    <a:pos x="0" y="221"/>
                  </a:cxn>
                  <a:cxn ang="0">
                    <a:pos x="5" y="222"/>
                  </a:cxn>
                  <a:cxn ang="0">
                    <a:pos x="30" y="235"/>
                  </a:cxn>
                  <a:cxn ang="0">
                    <a:pos x="55" y="264"/>
                  </a:cxn>
                  <a:cxn ang="0">
                    <a:pos x="70" y="283"/>
                  </a:cxn>
                  <a:cxn ang="0">
                    <a:pos x="86" y="290"/>
                  </a:cxn>
                  <a:cxn ang="0">
                    <a:pos x="123" y="297"/>
                  </a:cxn>
                  <a:cxn ang="0">
                    <a:pos x="137" y="305"/>
                  </a:cxn>
                  <a:cxn ang="0">
                    <a:pos x="143" y="321"/>
                  </a:cxn>
                  <a:cxn ang="0">
                    <a:pos x="147" y="333"/>
                  </a:cxn>
                  <a:cxn ang="0">
                    <a:pos x="160" y="349"/>
                  </a:cxn>
                  <a:cxn ang="0">
                    <a:pos x="191" y="361"/>
                  </a:cxn>
                  <a:cxn ang="0">
                    <a:pos x="254" y="371"/>
                  </a:cxn>
                  <a:cxn ang="0">
                    <a:pos x="287" y="383"/>
                  </a:cxn>
                  <a:cxn ang="0">
                    <a:pos x="301" y="401"/>
                  </a:cxn>
                  <a:cxn ang="0">
                    <a:pos x="301" y="409"/>
                  </a:cxn>
                </a:cxnLst>
                <a:rect l="0" t="0" r="r" b="b"/>
                <a:pathLst>
                  <a:path w="368" h="409">
                    <a:moveTo>
                      <a:pt x="301" y="409"/>
                    </a:moveTo>
                    <a:lnTo>
                      <a:pt x="301" y="409"/>
                    </a:lnTo>
                    <a:lnTo>
                      <a:pt x="302" y="403"/>
                    </a:lnTo>
                    <a:lnTo>
                      <a:pt x="305" y="397"/>
                    </a:lnTo>
                    <a:lnTo>
                      <a:pt x="308" y="391"/>
                    </a:lnTo>
                    <a:lnTo>
                      <a:pt x="311" y="387"/>
                    </a:lnTo>
                    <a:lnTo>
                      <a:pt x="323" y="378"/>
                    </a:lnTo>
                    <a:lnTo>
                      <a:pt x="334" y="367"/>
                    </a:lnTo>
                    <a:lnTo>
                      <a:pt x="347" y="358"/>
                    </a:lnTo>
                    <a:lnTo>
                      <a:pt x="357" y="346"/>
                    </a:lnTo>
                    <a:lnTo>
                      <a:pt x="361" y="341"/>
                    </a:lnTo>
                    <a:lnTo>
                      <a:pt x="364" y="335"/>
                    </a:lnTo>
                    <a:lnTo>
                      <a:pt x="367" y="328"/>
                    </a:lnTo>
                    <a:lnTo>
                      <a:pt x="368" y="321"/>
                    </a:lnTo>
                    <a:lnTo>
                      <a:pt x="368" y="321"/>
                    </a:lnTo>
                    <a:lnTo>
                      <a:pt x="367" y="314"/>
                    </a:lnTo>
                    <a:lnTo>
                      <a:pt x="364" y="311"/>
                    </a:lnTo>
                    <a:lnTo>
                      <a:pt x="362" y="307"/>
                    </a:lnTo>
                    <a:lnTo>
                      <a:pt x="359" y="304"/>
                    </a:lnTo>
                    <a:lnTo>
                      <a:pt x="355" y="302"/>
                    </a:lnTo>
                    <a:lnTo>
                      <a:pt x="352" y="298"/>
                    </a:lnTo>
                    <a:lnTo>
                      <a:pt x="351" y="294"/>
                    </a:lnTo>
                    <a:lnTo>
                      <a:pt x="349" y="288"/>
                    </a:lnTo>
                    <a:lnTo>
                      <a:pt x="349" y="288"/>
                    </a:lnTo>
                    <a:lnTo>
                      <a:pt x="351" y="280"/>
                    </a:lnTo>
                    <a:lnTo>
                      <a:pt x="352" y="274"/>
                    </a:lnTo>
                    <a:lnTo>
                      <a:pt x="359" y="262"/>
                    </a:lnTo>
                    <a:lnTo>
                      <a:pt x="362" y="257"/>
                    </a:lnTo>
                    <a:lnTo>
                      <a:pt x="364" y="250"/>
                    </a:lnTo>
                    <a:lnTo>
                      <a:pt x="367" y="242"/>
                    </a:lnTo>
                    <a:lnTo>
                      <a:pt x="368" y="233"/>
                    </a:lnTo>
                    <a:lnTo>
                      <a:pt x="368" y="233"/>
                    </a:lnTo>
                    <a:lnTo>
                      <a:pt x="367" y="218"/>
                    </a:lnTo>
                    <a:lnTo>
                      <a:pt x="366" y="211"/>
                    </a:lnTo>
                    <a:lnTo>
                      <a:pt x="364" y="205"/>
                    </a:lnTo>
                    <a:lnTo>
                      <a:pt x="361" y="200"/>
                    </a:lnTo>
                    <a:lnTo>
                      <a:pt x="359" y="197"/>
                    </a:lnTo>
                    <a:lnTo>
                      <a:pt x="354" y="193"/>
                    </a:lnTo>
                    <a:lnTo>
                      <a:pt x="349" y="192"/>
                    </a:lnTo>
                    <a:lnTo>
                      <a:pt x="349" y="192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4" y="169"/>
                    </a:lnTo>
                    <a:lnTo>
                      <a:pt x="338" y="167"/>
                    </a:lnTo>
                    <a:lnTo>
                      <a:pt x="328" y="161"/>
                    </a:lnTo>
                    <a:lnTo>
                      <a:pt x="318" y="154"/>
                    </a:lnTo>
                    <a:lnTo>
                      <a:pt x="309" y="146"/>
                    </a:lnTo>
                    <a:lnTo>
                      <a:pt x="300" y="139"/>
                    </a:lnTo>
                    <a:lnTo>
                      <a:pt x="291" y="132"/>
                    </a:lnTo>
                    <a:lnTo>
                      <a:pt x="285" y="130"/>
                    </a:lnTo>
                    <a:lnTo>
                      <a:pt x="280" y="128"/>
                    </a:lnTo>
                    <a:lnTo>
                      <a:pt x="275" y="127"/>
                    </a:lnTo>
                    <a:lnTo>
                      <a:pt x="268" y="126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56" y="130"/>
                    </a:lnTo>
                    <a:lnTo>
                      <a:pt x="253" y="134"/>
                    </a:lnTo>
                    <a:lnTo>
                      <a:pt x="248" y="138"/>
                    </a:lnTo>
                    <a:lnTo>
                      <a:pt x="245" y="143"/>
                    </a:lnTo>
                    <a:lnTo>
                      <a:pt x="241" y="147"/>
                    </a:lnTo>
                    <a:lnTo>
                      <a:pt x="237" y="150"/>
                    </a:lnTo>
                    <a:lnTo>
                      <a:pt x="232" y="151"/>
                    </a:lnTo>
                    <a:lnTo>
                      <a:pt x="232" y="151"/>
                    </a:lnTo>
                    <a:lnTo>
                      <a:pt x="224" y="150"/>
                    </a:lnTo>
                    <a:lnTo>
                      <a:pt x="217" y="146"/>
                    </a:lnTo>
                    <a:lnTo>
                      <a:pt x="212" y="140"/>
                    </a:lnTo>
                    <a:lnTo>
                      <a:pt x="209" y="134"/>
                    </a:lnTo>
                    <a:lnTo>
                      <a:pt x="207" y="126"/>
                    </a:lnTo>
                    <a:lnTo>
                      <a:pt x="206" y="116"/>
                    </a:lnTo>
                    <a:lnTo>
                      <a:pt x="203" y="97"/>
                    </a:lnTo>
                    <a:lnTo>
                      <a:pt x="201" y="76"/>
                    </a:lnTo>
                    <a:lnTo>
                      <a:pt x="199" y="67"/>
                    </a:lnTo>
                    <a:lnTo>
                      <a:pt x="195" y="59"/>
                    </a:lnTo>
                    <a:lnTo>
                      <a:pt x="192" y="52"/>
                    </a:lnTo>
                    <a:lnTo>
                      <a:pt x="186" y="46"/>
                    </a:lnTo>
                    <a:lnTo>
                      <a:pt x="178" y="43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4" y="47"/>
                    </a:lnTo>
                    <a:lnTo>
                      <a:pt x="146" y="51"/>
                    </a:lnTo>
                    <a:lnTo>
                      <a:pt x="141" y="52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28" y="51"/>
                    </a:lnTo>
                    <a:lnTo>
                      <a:pt x="120" y="47"/>
                    </a:lnTo>
                    <a:lnTo>
                      <a:pt x="111" y="42"/>
                    </a:lnTo>
                    <a:lnTo>
                      <a:pt x="103" y="35"/>
                    </a:lnTo>
                    <a:lnTo>
                      <a:pt x="95" y="27"/>
                    </a:lnTo>
                    <a:lnTo>
                      <a:pt x="88" y="19"/>
                    </a:lnTo>
                    <a:lnTo>
                      <a:pt x="84" y="9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4" y="4"/>
                    </a:lnTo>
                    <a:lnTo>
                      <a:pt x="69" y="8"/>
                    </a:lnTo>
                    <a:lnTo>
                      <a:pt x="64" y="12"/>
                    </a:lnTo>
                    <a:lnTo>
                      <a:pt x="59" y="17"/>
                    </a:lnTo>
                    <a:lnTo>
                      <a:pt x="56" y="22"/>
                    </a:lnTo>
                    <a:lnTo>
                      <a:pt x="54" y="29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159"/>
                    </a:lnTo>
                    <a:lnTo>
                      <a:pt x="51" y="159"/>
                    </a:lnTo>
                    <a:lnTo>
                      <a:pt x="51" y="166"/>
                    </a:lnTo>
                    <a:lnTo>
                      <a:pt x="50" y="172"/>
                    </a:lnTo>
                    <a:lnTo>
                      <a:pt x="48" y="176"/>
                    </a:lnTo>
                    <a:lnTo>
                      <a:pt x="46" y="182"/>
                    </a:lnTo>
                    <a:lnTo>
                      <a:pt x="39" y="190"/>
                    </a:lnTo>
                    <a:lnTo>
                      <a:pt x="30" y="197"/>
                    </a:lnTo>
                    <a:lnTo>
                      <a:pt x="12" y="208"/>
                    </a:lnTo>
                    <a:lnTo>
                      <a:pt x="5" y="215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5" y="222"/>
                    </a:lnTo>
                    <a:lnTo>
                      <a:pt x="10" y="223"/>
                    </a:lnTo>
                    <a:lnTo>
                      <a:pt x="19" y="228"/>
                    </a:lnTo>
                    <a:lnTo>
                      <a:pt x="30" y="235"/>
                    </a:lnTo>
                    <a:lnTo>
                      <a:pt x="39" y="244"/>
                    </a:lnTo>
                    <a:lnTo>
                      <a:pt x="47" y="253"/>
                    </a:lnTo>
                    <a:lnTo>
                      <a:pt x="55" y="264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70" y="283"/>
                    </a:lnTo>
                    <a:lnTo>
                      <a:pt x="74" y="287"/>
                    </a:lnTo>
                    <a:lnTo>
                      <a:pt x="80" y="289"/>
                    </a:lnTo>
                    <a:lnTo>
                      <a:pt x="86" y="290"/>
                    </a:lnTo>
                    <a:lnTo>
                      <a:pt x="97" y="292"/>
                    </a:lnTo>
                    <a:lnTo>
                      <a:pt x="110" y="295"/>
                    </a:lnTo>
                    <a:lnTo>
                      <a:pt x="123" y="297"/>
                    </a:lnTo>
                    <a:lnTo>
                      <a:pt x="127" y="299"/>
                    </a:lnTo>
                    <a:lnTo>
                      <a:pt x="132" y="302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42" y="314"/>
                    </a:lnTo>
                    <a:lnTo>
                      <a:pt x="143" y="321"/>
                    </a:lnTo>
                    <a:lnTo>
                      <a:pt x="143" y="321"/>
                    </a:lnTo>
                    <a:lnTo>
                      <a:pt x="145" y="327"/>
                    </a:lnTo>
                    <a:lnTo>
                      <a:pt x="147" y="333"/>
                    </a:lnTo>
                    <a:lnTo>
                      <a:pt x="149" y="337"/>
                    </a:lnTo>
                    <a:lnTo>
                      <a:pt x="153" y="342"/>
                    </a:lnTo>
                    <a:lnTo>
                      <a:pt x="160" y="349"/>
                    </a:lnTo>
                    <a:lnTo>
                      <a:pt x="169" y="355"/>
                    </a:lnTo>
                    <a:lnTo>
                      <a:pt x="179" y="358"/>
                    </a:lnTo>
                    <a:lnTo>
                      <a:pt x="191" y="361"/>
                    </a:lnTo>
                    <a:lnTo>
                      <a:pt x="216" y="365"/>
                    </a:lnTo>
                    <a:lnTo>
                      <a:pt x="241" y="368"/>
                    </a:lnTo>
                    <a:lnTo>
                      <a:pt x="254" y="371"/>
                    </a:lnTo>
                    <a:lnTo>
                      <a:pt x="267" y="374"/>
                    </a:lnTo>
                    <a:lnTo>
                      <a:pt x="277" y="378"/>
                    </a:lnTo>
                    <a:lnTo>
                      <a:pt x="287" y="383"/>
                    </a:lnTo>
                    <a:lnTo>
                      <a:pt x="295" y="391"/>
                    </a:lnTo>
                    <a:lnTo>
                      <a:pt x="299" y="396"/>
                    </a:lnTo>
                    <a:lnTo>
                      <a:pt x="301" y="401"/>
                    </a:lnTo>
                    <a:lnTo>
                      <a:pt x="301" y="401"/>
                    </a:lnTo>
                    <a:lnTo>
                      <a:pt x="301" y="409"/>
                    </a:lnTo>
                    <a:lnTo>
                      <a:pt x="301" y="40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 73">
                <a:extLst>
                  <a:ext uri="{FF2B5EF4-FFF2-40B4-BE49-F238E27FC236}">
                    <a16:creationId xmlns:a16="http://schemas.microsoft.com/office/drawing/2014/main" xmlns="" id="{8215A2C8-ABE0-4C76-A34F-E8540B50B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462" y="2105436"/>
                <a:ext cx="289695" cy="268380"/>
              </a:xfrm>
              <a:custGeom>
                <a:avLst/>
                <a:gdLst/>
                <a:ahLst/>
                <a:cxnLst>
                  <a:cxn ang="0">
                    <a:pos x="606" y="436"/>
                  </a:cxn>
                  <a:cxn ang="0">
                    <a:pos x="588" y="452"/>
                  </a:cxn>
                  <a:cxn ang="0">
                    <a:pos x="512" y="475"/>
                  </a:cxn>
                  <a:cxn ang="0">
                    <a:pos x="486" y="501"/>
                  </a:cxn>
                  <a:cxn ang="0">
                    <a:pos x="477" y="533"/>
                  </a:cxn>
                  <a:cxn ang="0">
                    <a:pos x="443" y="565"/>
                  </a:cxn>
                  <a:cxn ang="0">
                    <a:pos x="403" y="574"/>
                  </a:cxn>
                  <a:cxn ang="0">
                    <a:pos x="391" y="535"/>
                  </a:cxn>
                  <a:cxn ang="0">
                    <a:pos x="368" y="526"/>
                  </a:cxn>
                  <a:cxn ang="0">
                    <a:pos x="330" y="533"/>
                  </a:cxn>
                  <a:cxn ang="0">
                    <a:pos x="271" y="526"/>
                  </a:cxn>
                  <a:cxn ang="0">
                    <a:pos x="242" y="536"/>
                  </a:cxn>
                  <a:cxn ang="0">
                    <a:pos x="217" y="547"/>
                  </a:cxn>
                  <a:cxn ang="0">
                    <a:pos x="195" y="512"/>
                  </a:cxn>
                  <a:cxn ang="0">
                    <a:pos x="186" y="509"/>
                  </a:cxn>
                  <a:cxn ang="0">
                    <a:pos x="168" y="543"/>
                  </a:cxn>
                  <a:cxn ang="0">
                    <a:pos x="142" y="536"/>
                  </a:cxn>
                  <a:cxn ang="0">
                    <a:pos x="113" y="529"/>
                  </a:cxn>
                  <a:cxn ang="0">
                    <a:pos x="76" y="540"/>
                  </a:cxn>
                  <a:cxn ang="0">
                    <a:pos x="54" y="534"/>
                  </a:cxn>
                  <a:cxn ang="0">
                    <a:pos x="19" y="490"/>
                  </a:cxn>
                  <a:cxn ang="0">
                    <a:pos x="24" y="455"/>
                  </a:cxn>
                  <a:cxn ang="0">
                    <a:pos x="28" y="422"/>
                  </a:cxn>
                  <a:cxn ang="0">
                    <a:pos x="9" y="395"/>
                  </a:cxn>
                  <a:cxn ang="0">
                    <a:pos x="0" y="375"/>
                  </a:cxn>
                  <a:cxn ang="0">
                    <a:pos x="27" y="346"/>
                  </a:cxn>
                  <a:cxn ang="0">
                    <a:pos x="57" y="338"/>
                  </a:cxn>
                  <a:cxn ang="0">
                    <a:pos x="100" y="350"/>
                  </a:cxn>
                  <a:cxn ang="0">
                    <a:pos x="117" y="343"/>
                  </a:cxn>
                  <a:cxn ang="0">
                    <a:pos x="120" y="298"/>
                  </a:cxn>
                  <a:cxn ang="0">
                    <a:pos x="123" y="241"/>
                  </a:cxn>
                  <a:cxn ang="0">
                    <a:pos x="151" y="206"/>
                  </a:cxn>
                  <a:cxn ang="0">
                    <a:pos x="165" y="169"/>
                  </a:cxn>
                  <a:cxn ang="0">
                    <a:pos x="154" y="137"/>
                  </a:cxn>
                  <a:cxn ang="0">
                    <a:pos x="143" y="100"/>
                  </a:cxn>
                  <a:cxn ang="0">
                    <a:pos x="170" y="57"/>
                  </a:cxn>
                  <a:cxn ang="0">
                    <a:pos x="201" y="0"/>
                  </a:cxn>
                  <a:cxn ang="0">
                    <a:pos x="286" y="2"/>
                  </a:cxn>
                  <a:cxn ang="0">
                    <a:pos x="326" y="36"/>
                  </a:cxn>
                  <a:cxn ang="0">
                    <a:pos x="346" y="50"/>
                  </a:cxn>
                  <a:cxn ang="0">
                    <a:pos x="349" y="71"/>
                  </a:cxn>
                  <a:cxn ang="0">
                    <a:pos x="367" y="97"/>
                  </a:cxn>
                  <a:cxn ang="0">
                    <a:pos x="412" y="113"/>
                  </a:cxn>
                  <a:cxn ang="0">
                    <a:pos x="429" y="134"/>
                  </a:cxn>
                  <a:cxn ang="0">
                    <a:pos x="484" y="170"/>
                  </a:cxn>
                  <a:cxn ang="0">
                    <a:pos x="506" y="207"/>
                  </a:cxn>
                  <a:cxn ang="0">
                    <a:pos x="498" y="236"/>
                  </a:cxn>
                  <a:cxn ang="0">
                    <a:pos x="477" y="265"/>
                  </a:cxn>
                  <a:cxn ang="0">
                    <a:pos x="486" y="282"/>
                  </a:cxn>
                  <a:cxn ang="0">
                    <a:pos x="504" y="287"/>
                  </a:cxn>
                  <a:cxn ang="0">
                    <a:pos x="536" y="296"/>
                  </a:cxn>
                  <a:cxn ang="0">
                    <a:pos x="550" y="340"/>
                  </a:cxn>
                  <a:cxn ang="0">
                    <a:pos x="580" y="342"/>
                  </a:cxn>
                  <a:cxn ang="0">
                    <a:pos x="630" y="427"/>
                  </a:cxn>
                  <a:cxn ang="0">
                    <a:pos x="639" y="430"/>
                  </a:cxn>
                </a:cxnLst>
                <a:rect l="0" t="0" r="r" b="b"/>
                <a:pathLst>
                  <a:path w="639" h="580">
                    <a:moveTo>
                      <a:pt x="621" y="430"/>
                    </a:moveTo>
                    <a:lnTo>
                      <a:pt x="621" y="430"/>
                    </a:lnTo>
                    <a:lnTo>
                      <a:pt x="615" y="430"/>
                    </a:lnTo>
                    <a:lnTo>
                      <a:pt x="609" y="433"/>
                    </a:lnTo>
                    <a:lnTo>
                      <a:pt x="606" y="436"/>
                    </a:lnTo>
                    <a:lnTo>
                      <a:pt x="603" y="440"/>
                    </a:lnTo>
                    <a:lnTo>
                      <a:pt x="597" y="448"/>
                    </a:lnTo>
                    <a:lnTo>
                      <a:pt x="592" y="450"/>
                    </a:lnTo>
                    <a:lnTo>
                      <a:pt x="588" y="452"/>
                    </a:lnTo>
                    <a:lnTo>
                      <a:pt x="588" y="452"/>
                    </a:lnTo>
                    <a:lnTo>
                      <a:pt x="574" y="456"/>
                    </a:lnTo>
                    <a:lnTo>
                      <a:pt x="559" y="460"/>
                    </a:lnTo>
                    <a:lnTo>
                      <a:pt x="543" y="464"/>
                    </a:lnTo>
                    <a:lnTo>
                      <a:pt x="527" y="468"/>
                    </a:lnTo>
                    <a:lnTo>
                      <a:pt x="512" y="475"/>
                    </a:lnTo>
                    <a:lnTo>
                      <a:pt x="505" y="479"/>
                    </a:lnTo>
                    <a:lnTo>
                      <a:pt x="499" y="483"/>
                    </a:lnTo>
                    <a:lnTo>
                      <a:pt x="494" y="488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5" y="508"/>
                    </a:lnTo>
                    <a:lnTo>
                      <a:pt x="485" y="508"/>
                    </a:lnTo>
                    <a:lnTo>
                      <a:pt x="483" y="517"/>
                    </a:lnTo>
                    <a:lnTo>
                      <a:pt x="481" y="526"/>
                    </a:lnTo>
                    <a:lnTo>
                      <a:pt x="477" y="533"/>
                    </a:lnTo>
                    <a:lnTo>
                      <a:pt x="474" y="540"/>
                    </a:lnTo>
                    <a:lnTo>
                      <a:pt x="469" y="546"/>
                    </a:lnTo>
                    <a:lnTo>
                      <a:pt x="464" y="551"/>
                    </a:lnTo>
                    <a:lnTo>
                      <a:pt x="454" y="559"/>
                    </a:lnTo>
                    <a:lnTo>
                      <a:pt x="443" y="565"/>
                    </a:lnTo>
                    <a:lnTo>
                      <a:pt x="431" y="571"/>
                    </a:lnTo>
                    <a:lnTo>
                      <a:pt x="418" y="575"/>
                    </a:lnTo>
                    <a:lnTo>
                      <a:pt x="407" y="580"/>
                    </a:lnTo>
                    <a:lnTo>
                      <a:pt x="407" y="580"/>
                    </a:lnTo>
                    <a:lnTo>
                      <a:pt x="403" y="574"/>
                    </a:lnTo>
                    <a:lnTo>
                      <a:pt x="401" y="566"/>
                    </a:lnTo>
                    <a:lnTo>
                      <a:pt x="400" y="557"/>
                    </a:lnTo>
                    <a:lnTo>
                      <a:pt x="397" y="548"/>
                    </a:lnTo>
                    <a:lnTo>
                      <a:pt x="393" y="540"/>
                    </a:lnTo>
                    <a:lnTo>
                      <a:pt x="391" y="535"/>
                    </a:lnTo>
                    <a:lnTo>
                      <a:pt x="387" y="533"/>
                    </a:lnTo>
                    <a:lnTo>
                      <a:pt x="384" y="529"/>
                    </a:lnTo>
                    <a:lnTo>
                      <a:pt x="379" y="527"/>
                    </a:lnTo>
                    <a:lnTo>
                      <a:pt x="374" y="526"/>
                    </a:lnTo>
                    <a:lnTo>
                      <a:pt x="368" y="526"/>
                    </a:lnTo>
                    <a:lnTo>
                      <a:pt x="368" y="526"/>
                    </a:lnTo>
                    <a:lnTo>
                      <a:pt x="357" y="527"/>
                    </a:lnTo>
                    <a:lnTo>
                      <a:pt x="351" y="529"/>
                    </a:lnTo>
                    <a:lnTo>
                      <a:pt x="341" y="532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14" y="532"/>
                    </a:lnTo>
                    <a:lnTo>
                      <a:pt x="301" y="529"/>
                    </a:lnTo>
                    <a:lnTo>
                      <a:pt x="287" y="527"/>
                    </a:lnTo>
                    <a:lnTo>
                      <a:pt x="271" y="526"/>
                    </a:lnTo>
                    <a:lnTo>
                      <a:pt x="271" y="526"/>
                    </a:lnTo>
                    <a:lnTo>
                      <a:pt x="262" y="527"/>
                    </a:lnTo>
                    <a:lnTo>
                      <a:pt x="255" y="529"/>
                    </a:lnTo>
                    <a:lnTo>
                      <a:pt x="248" y="533"/>
                    </a:lnTo>
                    <a:lnTo>
                      <a:pt x="242" y="536"/>
                    </a:lnTo>
                    <a:lnTo>
                      <a:pt x="232" y="544"/>
                    </a:lnTo>
                    <a:lnTo>
                      <a:pt x="226" y="547"/>
                    </a:lnTo>
                    <a:lnTo>
                      <a:pt x="221" y="548"/>
                    </a:lnTo>
                    <a:lnTo>
                      <a:pt x="221" y="548"/>
                    </a:lnTo>
                    <a:lnTo>
                      <a:pt x="217" y="547"/>
                    </a:lnTo>
                    <a:lnTo>
                      <a:pt x="214" y="546"/>
                    </a:lnTo>
                    <a:lnTo>
                      <a:pt x="209" y="542"/>
                    </a:lnTo>
                    <a:lnTo>
                      <a:pt x="204" y="535"/>
                    </a:lnTo>
                    <a:lnTo>
                      <a:pt x="201" y="528"/>
                    </a:lnTo>
                    <a:lnTo>
                      <a:pt x="195" y="512"/>
                    </a:lnTo>
                    <a:lnTo>
                      <a:pt x="193" y="505"/>
                    </a:lnTo>
                    <a:lnTo>
                      <a:pt x="191" y="500"/>
                    </a:lnTo>
                    <a:lnTo>
                      <a:pt x="191" y="500"/>
                    </a:lnTo>
                    <a:lnTo>
                      <a:pt x="188" y="503"/>
                    </a:lnTo>
                    <a:lnTo>
                      <a:pt x="186" y="509"/>
                    </a:lnTo>
                    <a:lnTo>
                      <a:pt x="180" y="524"/>
                    </a:lnTo>
                    <a:lnTo>
                      <a:pt x="178" y="531"/>
                    </a:lnTo>
                    <a:lnTo>
                      <a:pt x="174" y="538"/>
                    </a:lnTo>
                    <a:lnTo>
                      <a:pt x="170" y="542"/>
                    </a:lnTo>
                    <a:lnTo>
                      <a:pt x="168" y="543"/>
                    </a:lnTo>
                    <a:lnTo>
                      <a:pt x="165" y="544"/>
                    </a:lnTo>
                    <a:lnTo>
                      <a:pt x="165" y="544"/>
                    </a:lnTo>
                    <a:lnTo>
                      <a:pt x="158" y="543"/>
                    </a:lnTo>
                    <a:lnTo>
                      <a:pt x="153" y="542"/>
                    </a:lnTo>
                    <a:lnTo>
                      <a:pt x="142" y="536"/>
                    </a:lnTo>
                    <a:lnTo>
                      <a:pt x="137" y="534"/>
                    </a:lnTo>
                    <a:lnTo>
                      <a:pt x="130" y="532"/>
                    </a:lnTo>
                    <a:lnTo>
                      <a:pt x="123" y="529"/>
                    </a:lnTo>
                    <a:lnTo>
                      <a:pt x="113" y="529"/>
                    </a:lnTo>
                    <a:lnTo>
                      <a:pt x="113" y="529"/>
                    </a:lnTo>
                    <a:lnTo>
                      <a:pt x="108" y="529"/>
                    </a:lnTo>
                    <a:lnTo>
                      <a:pt x="102" y="531"/>
                    </a:lnTo>
                    <a:lnTo>
                      <a:pt x="92" y="535"/>
                    </a:lnTo>
                    <a:lnTo>
                      <a:pt x="81" y="539"/>
                    </a:lnTo>
                    <a:lnTo>
                      <a:pt x="76" y="540"/>
                    </a:lnTo>
                    <a:lnTo>
                      <a:pt x="70" y="541"/>
                    </a:lnTo>
                    <a:lnTo>
                      <a:pt x="70" y="541"/>
                    </a:lnTo>
                    <a:lnTo>
                      <a:pt x="66" y="540"/>
                    </a:lnTo>
                    <a:lnTo>
                      <a:pt x="62" y="539"/>
                    </a:lnTo>
                    <a:lnTo>
                      <a:pt x="54" y="534"/>
                    </a:lnTo>
                    <a:lnTo>
                      <a:pt x="46" y="527"/>
                    </a:lnTo>
                    <a:lnTo>
                      <a:pt x="36" y="519"/>
                    </a:lnTo>
                    <a:lnTo>
                      <a:pt x="29" y="510"/>
                    </a:lnTo>
                    <a:lnTo>
                      <a:pt x="24" y="501"/>
                    </a:lnTo>
                    <a:lnTo>
                      <a:pt x="19" y="490"/>
                    </a:lnTo>
                    <a:lnTo>
                      <a:pt x="18" y="482"/>
                    </a:lnTo>
                    <a:lnTo>
                      <a:pt x="18" y="482"/>
                    </a:lnTo>
                    <a:lnTo>
                      <a:pt x="18" y="474"/>
                    </a:lnTo>
                    <a:lnTo>
                      <a:pt x="19" y="467"/>
                    </a:lnTo>
                    <a:lnTo>
                      <a:pt x="24" y="455"/>
                    </a:lnTo>
                    <a:lnTo>
                      <a:pt x="27" y="441"/>
                    </a:lnTo>
                    <a:lnTo>
                      <a:pt x="28" y="43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8" y="422"/>
                    </a:lnTo>
                    <a:lnTo>
                      <a:pt x="28" y="418"/>
                    </a:lnTo>
                    <a:lnTo>
                      <a:pt x="25" y="411"/>
                    </a:lnTo>
                    <a:lnTo>
                      <a:pt x="20" y="405"/>
                    </a:lnTo>
                    <a:lnTo>
                      <a:pt x="15" y="399"/>
                    </a:lnTo>
                    <a:lnTo>
                      <a:pt x="9" y="395"/>
                    </a:lnTo>
                    <a:lnTo>
                      <a:pt x="4" y="390"/>
                    </a:lnTo>
                    <a:lnTo>
                      <a:pt x="1" y="386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0" y="375"/>
                    </a:lnTo>
                    <a:lnTo>
                      <a:pt x="1" y="372"/>
                    </a:lnTo>
                    <a:lnTo>
                      <a:pt x="5" y="365"/>
                    </a:lnTo>
                    <a:lnTo>
                      <a:pt x="11" y="358"/>
                    </a:lnTo>
                    <a:lnTo>
                      <a:pt x="18" y="352"/>
                    </a:lnTo>
                    <a:lnTo>
                      <a:pt x="27" y="346"/>
                    </a:lnTo>
                    <a:lnTo>
                      <a:pt x="35" y="342"/>
                    </a:lnTo>
                    <a:lnTo>
                      <a:pt x="43" y="340"/>
                    </a:lnTo>
                    <a:lnTo>
                      <a:pt x="51" y="338"/>
                    </a:lnTo>
                    <a:lnTo>
                      <a:pt x="51" y="338"/>
                    </a:lnTo>
                    <a:lnTo>
                      <a:pt x="57" y="338"/>
                    </a:lnTo>
                    <a:lnTo>
                      <a:pt x="64" y="340"/>
                    </a:lnTo>
                    <a:lnTo>
                      <a:pt x="76" y="344"/>
                    </a:lnTo>
                    <a:lnTo>
                      <a:pt x="86" y="348"/>
                    </a:lnTo>
                    <a:lnTo>
                      <a:pt x="93" y="349"/>
                    </a:lnTo>
                    <a:lnTo>
                      <a:pt x="100" y="350"/>
                    </a:lnTo>
                    <a:lnTo>
                      <a:pt x="100" y="350"/>
                    </a:lnTo>
                    <a:lnTo>
                      <a:pt x="109" y="349"/>
                    </a:lnTo>
                    <a:lnTo>
                      <a:pt x="112" y="346"/>
                    </a:lnTo>
                    <a:lnTo>
                      <a:pt x="115" y="345"/>
                    </a:lnTo>
                    <a:lnTo>
                      <a:pt x="117" y="343"/>
                    </a:lnTo>
                    <a:lnTo>
                      <a:pt x="119" y="340"/>
                    </a:lnTo>
                    <a:lnTo>
                      <a:pt x="122" y="334"/>
                    </a:lnTo>
                    <a:lnTo>
                      <a:pt x="122" y="326"/>
                    </a:lnTo>
                    <a:lnTo>
                      <a:pt x="122" y="317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253"/>
                    </a:lnTo>
                    <a:lnTo>
                      <a:pt x="120" y="253"/>
                    </a:lnTo>
                    <a:lnTo>
                      <a:pt x="122" y="246"/>
                    </a:lnTo>
                    <a:lnTo>
                      <a:pt x="123" y="241"/>
                    </a:lnTo>
                    <a:lnTo>
                      <a:pt x="125" y="235"/>
                    </a:lnTo>
                    <a:lnTo>
                      <a:pt x="127" y="230"/>
                    </a:lnTo>
                    <a:lnTo>
                      <a:pt x="135" y="222"/>
                    </a:lnTo>
                    <a:lnTo>
                      <a:pt x="143" y="214"/>
                    </a:lnTo>
                    <a:lnTo>
                      <a:pt x="151" y="206"/>
                    </a:lnTo>
                    <a:lnTo>
                      <a:pt x="158" y="197"/>
                    </a:lnTo>
                    <a:lnTo>
                      <a:pt x="161" y="191"/>
                    </a:lnTo>
                    <a:lnTo>
                      <a:pt x="163" y="185"/>
                    </a:lnTo>
                    <a:lnTo>
                      <a:pt x="164" y="178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4" y="160"/>
                    </a:lnTo>
                    <a:lnTo>
                      <a:pt x="162" y="152"/>
                    </a:lnTo>
                    <a:lnTo>
                      <a:pt x="158" y="144"/>
                    </a:lnTo>
                    <a:lnTo>
                      <a:pt x="154" y="137"/>
                    </a:lnTo>
                    <a:lnTo>
                      <a:pt x="147" y="122"/>
                    </a:lnTo>
                    <a:lnTo>
                      <a:pt x="145" y="115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3" y="100"/>
                    </a:lnTo>
                    <a:lnTo>
                      <a:pt x="146" y="94"/>
                    </a:lnTo>
                    <a:lnTo>
                      <a:pt x="148" y="88"/>
                    </a:lnTo>
                    <a:lnTo>
                      <a:pt x="151" y="82"/>
                    </a:lnTo>
                    <a:lnTo>
                      <a:pt x="160" y="69"/>
                    </a:lnTo>
                    <a:lnTo>
                      <a:pt x="170" y="57"/>
                    </a:lnTo>
                    <a:lnTo>
                      <a:pt x="180" y="43"/>
                    </a:lnTo>
                    <a:lnTo>
                      <a:pt x="189" y="29"/>
                    </a:lnTo>
                    <a:lnTo>
                      <a:pt x="196" y="15"/>
                    </a:lnTo>
                    <a:lnTo>
                      <a:pt x="200" y="8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3" y="0"/>
                    </a:lnTo>
                    <a:lnTo>
                      <a:pt x="286" y="2"/>
                    </a:lnTo>
                    <a:lnTo>
                      <a:pt x="293" y="7"/>
                    </a:lnTo>
                    <a:lnTo>
                      <a:pt x="301" y="13"/>
                    </a:lnTo>
                    <a:lnTo>
                      <a:pt x="309" y="21"/>
                    </a:lnTo>
                    <a:lnTo>
                      <a:pt x="317" y="29"/>
                    </a:lnTo>
                    <a:lnTo>
                      <a:pt x="326" y="36"/>
                    </a:lnTo>
                    <a:lnTo>
                      <a:pt x="336" y="42"/>
                    </a:lnTo>
                    <a:lnTo>
                      <a:pt x="340" y="43"/>
                    </a:lnTo>
                    <a:lnTo>
                      <a:pt x="345" y="44"/>
                    </a:lnTo>
                    <a:lnTo>
                      <a:pt x="345" y="44"/>
                    </a:lnTo>
                    <a:lnTo>
                      <a:pt x="346" y="50"/>
                    </a:lnTo>
                    <a:lnTo>
                      <a:pt x="347" y="54"/>
                    </a:lnTo>
                    <a:lnTo>
                      <a:pt x="348" y="58"/>
                    </a:lnTo>
                    <a:lnTo>
                      <a:pt x="348" y="63"/>
                    </a:lnTo>
                    <a:lnTo>
                      <a:pt x="348" y="63"/>
                    </a:lnTo>
                    <a:lnTo>
                      <a:pt x="349" y="71"/>
                    </a:lnTo>
                    <a:lnTo>
                      <a:pt x="351" y="80"/>
                    </a:lnTo>
                    <a:lnTo>
                      <a:pt x="354" y="85"/>
                    </a:lnTo>
                    <a:lnTo>
                      <a:pt x="357" y="90"/>
                    </a:lnTo>
                    <a:lnTo>
                      <a:pt x="362" y="93"/>
                    </a:lnTo>
                    <a:lnTo>
                      <a:pt x="367" y="97"/>
                    </a:lnTo>
                    <a:lnTo>
                      <a:pt x="378" y="100"/>
                    </a:lnTo>
                    <a:lnTo>
                      <a:pt x="390" y="104"/>
                    </a:lnTo>
                    <a:lnTo>
                      <a:pt x="401" y="107"/>
                    </a:lnTo>
                    <a:lnTo>
                      <a:pt x="407" y="109"/>
                    </a:lnTo>
                    <a:lnTo>
                      <a:pt x="412" y="113"/>
                    </a:lnTo>
                    <a:lnTo>
                      <a:pt x="415" y="116"/>
                    </a:lnTo>
                    <a:lnTo>
                      <a:pt x="418" y="121"/>
                    </a:lnTo>
                    <a:lnTo>
                      <a:pt x="418" y="121"/>
                    </a:lnTo>
                    <a:lnTo>
                      <a:pt x="423" y="128"/>
                    </a:lnTo>
                    <a:lnTo>
                      <a:pt x="429" y="134"/>
                    </a:lnTo>
                    <a:lnTo>
                      <a:pt x="435" y="139"/>
                    </a:lnTo>
                    <a:lnTo>
                      <a:pt x="441" y="144"/>
                    </a:lnTo>
                    <a:lnTo>
                      <a:pt x="456" y="152"/>
                    </a:lnTo>
                    <a:lnTo>
                      <a:pt x="471" y="161"/>
                    </a:lnTo>
                    <a:lnTo>
                      <a:pt x="484" y="170"/>
                    </a:lnTo>
                    <a:lnTo>
                      <a:pt x="491" y="176"/>
                    </a:lnTo>
                    <a:lnTo>
                      <a:pt x="496" y="183"/>
                    </a:lnTo>
                    <a:lnTo>
                      <a:pt x="500" y="190"/>
                    </a:lnTo>
                    <a:lnTo>
                      <a:pt x="504" y="198"/>
                    </a:lnTo>
                    <a:lnTo>
                      <a:pt x="506" y="207"/>
                    </a:lnTo>
                    <a:lnTo>
                      <a:pt x="507" y="218"/>
                    </a:lnTo>
                    <a:lnTo>
                      <a:pt x="507" y="218"/>
                    </a:lnTo>
                    <a:lnTo>
                      <a:pt x="505" y="225"/>
                    </a:lnTo>
                    <a:lnTo>
                      <a:pt x="502" y="230"/>
                    </a:lnTo>
                    <a:lnTo>
                      <a:pt x="498" y="236"/>
                    </a:lnTo>
                    <a:lnTo>
                      <a:pt x="492" y="241"/>
                    </a:lnTo>
                    <a:lnTo>
                      <a:pt x="486" y="246"/>
                    </a:lnTo>
                    <a:lnTo>
                      <a:pt x="482" y="251"/>
                    </a:lnTo>
                    <a:lnTo>
                      <a:pt x="478" y="258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78" y="269"/>
                    </a:lnTo>
                    <a:lnTo>
                      <a:pt x="479" y="274"/>
                    </a:lnTo>
                    <a:lnTo>
                      <a:pt x="483" y="279"/>
                    </a:lnTo>
                    <a:lnTo>
                      <a:pt x="486" y="282"/>
                    </a:lnTo>
                    <a:lnTo>
                      <a:pt x="490" y="284"/>
                    </a:lnTo>
                    <a:lnTo>
                      <a:pt x="494" y="286"/>
                    </a:lnTo>
                    <a:lnTo>
                      <a:pt x="499" y="287"/>
                    </a:lnTo>
                    <a:lnTo>
                      <a:pt x="504" y="287"/>
                    </a:lnTo>
                    <a:lnTo>
                      <a:pt x="504" y="287"/>
                    </a:lnTo>
                    <a:lnTo>
                      <a:pt x="529" y="287"/>
                    </a:lnTo>
                    <a:lnTo>
                      <a:pt x="529" y="287"/>
                    </a:lnTo>
                    <a:lnTo>
                      <a:pt x="531" y="288"/>
                    </a:lnTo>
                    <a:lnTo>
                      <a:pt x="534" y="289"/>
                    </a:lnTo>
                    <a:lnTo>
                      <a:pt x="536" y="296"/>
                    </a:lnTo>
                    <a:lnTo>
                      <a:pt x="538" y="314"/>
                    </a:lnTo>
                    <a:lnTo>
                      <a:pt x="540" y="325"/>
                    </a:lnTo>
                    <a:lnTo>
                      <a:pt x="544" y="333"/>
                    </a:lnTo>
                    <a:lnTo>
                      <a:pt x="546" y="337"/>
                    </a:lnTo>
                    <a:lnTo>
                      <a:pt x="550" y="340"/>
                    </a:lnTo>
                    <a:lnTo>
                      <a:pt x="553" y="341"/>
                    </a:lnTo>
                    <a:lnTo>
                      <a:pt x="559" y="342"/>
                    </a:lnTo>
                    <a:lnTo>
                      <a:pt x="559" y="342"/>
                    </a:lnTo>
                    <a:lnTo>
                      <a:pt x="580" y="342"/>
                    </a:lnTo>
                    <a:lnTo>
                      <a:pt x="580" y="342"/>
                    </a:lnTo>
                    <a:lnTo>
                      <a:pt x="603" y="380"/>
                    </a:lnTo>
                    <a:lnTo>
                      <a:pt x="619" y="409"/>
                    </a:lnTo>
                    <a:lnTo>
                      <a:pt x="628" y="427"/>
                    </a:lnTo>
                    <a:lnTo>
                      <a:pt x="628" y="427"/>
                    </a:lnTo>
                    <a:lnTo>
                      <a:pt x="630" y="427"/>
                    </a:lnTo>
                    <a:lnTo>
                      <a:pt x="630" y="428"/>
                    </a:lnTo>
                    <a:lnTo>
                      <a:pt x="632" y="429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21" y="430"/>
                    </a:lnTo>
                    <a:lnTo>
                      <a:pt x="621" y="43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 74">
                <a:extLst>
                  <a:ext uri="{FF2B5EF4-FFF2-40B4-BE49-F238E27FC236}">
                    <a16:creationId xmlns:a16="http://schemas.microsoft.com/office/drawing/2014/main" xmlns="" id="{5BF41EFF-A732-4453-86EB-E7F5F3660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326" y="1828733"/>
                <a:ext cx="166518" cy="137311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56" y="40"/>
                  </a:cxn>
                  <a:cxn ang="0">
                    <a:pos x="67" y="44"/>
                  </a:cxn>
                  <a:cxn ang="0">
                    <a:pos x="74" y="42"/>
                  </a:cxn>
                  <a:cxn ang="0">
                    <a:pos x="88" y="27"/>
                  </a:cxn>
                  <a:cxn ang="0">
                    <a:pos x="125" y="26"/>
                  </a:cxn>
                  <a:cxn ang="0">
                    <a:pos x="136" y="24"/>
                  </a:cxn>
                  <a:cxn ang="0">
                    <a:pos x="168" y="15"/>
                  </a:cxn>
                  <a:cxn ang="0">
                    <a:pos x="183" y="15"/>
                  </a:cxn>
                  <a:cxn ang="0">
                    <a:pos x="209" y="24"/>
                  </a:cxn>
                  <a:cxn ang="0">
                    <a:pos x="223" y="26"/>
                  </a:cxn>
                  <a:cxn ang="0">
                    <a:pos x="249" y="22"/>
                  </a:cxn>
                  <a:cxn ang="0">
                    <a:pos x="265" y="11"/>
                  </a:cxn>
                  <a:cxn ang="0">
                    <a:pos x="272" y="0"/>
                  </a:cxn>
                  <a:cxn ang="0">
                    <a:pos x="273" y="44"/>
                  </a:cxn>
                  <a:cxn ang="0">
                    <a:pos x="283" y="59"/>
                  </a:cxn>
                  <a:cxn ang="0">
                    <a:pos x="302" y="70"/>
                  </a:cxn>
                  <a:cxn ang="0">
                    <a:pos x="308" y="88"/>
                  </a:cxn>
                  <a:cxn ang="0">
                    <a:pos x="325" y="108"/>
                  </a:cxn>
                  <a:cxn ang="0">
                    <a:pos x="342" y="121"/>
                  </a:cxn>
                  <a:cxn ang="0">
                    <a:pos x="338" y="136"/>
                  </a:cxn>
                  <a:cxn ang="0">
                    <a:pos x="340" y="152"/>
                  </a:cxn>
                  <a:cxn ang="0">
                    <a:pos x="350" y="164"/>
                  </a:cxn>
                  <a:cxn ang="0">
                    <a:pos x="367" y="169"/>
                  </a:cxn>
                  <a:cxn ang="0">
                    <a:pos x="367" y="184"/>
                  </a:cxn>
                  <a:cxn ang="0">
                    <a:pos x="357" y="197"/>
                  </a:cxn>
                  <a:cxn ang="0">
                    <a:pos x="357" y="212"/>
                  </a:cxn>
                  <a:cxn ang="0">
                    <a:pos x="346" y="236"/>
                  </a:cxn>
                  <a:cxn ang="0">
                    <a:pos x="325" y="257"/>
                  </a:cxn>
                  <a:cxn ang="0">
                    <a:pos x="277" y="282"/>
                  </a:cxn>
                  <a:cxn ang="0">
                    <a:pos x="236" y="292"/>
                  </a:cxn>
                  <a:cxn ang="0">
                    <a:pos x="216" y="272"/>
                  </a:cxn>
                  <a:cxn ang="0">
                    <a:pos x="195" y="265"/>
                  </a:cxn>
                  <a:cxn ang="0">
                    <a:pos x="182" y="268"/>
                  </a:cxn>
                  <a:cxn ang="0">
                    <a:pos x="174" y="280"/>
                  </a:cxn>
                  <a:cxn ang="0">
                    <a:pos x="154" y="287"/>
                  </a:cxn>
                  <a:cxn ang="0">
                    <a:pos x="146" y="284"/>
                  </a:cxn>
                  <a:cxn ang="0">
                    <a:pos x="132" y="273"/>
                  </a:cxn>
                  <a:cxn ang="0">
                    <a:pos x="119" y="250"/>
                  </a:cxn>
                  <a:cxn ang="0">
                    <a:pos x="106" y="243"/>
                  </a:cxn>
                  <a:cxn ang="0">
                    <a:pos x="99" y="244"/>
                  </a:cxn>
                  <a:cxn ang="0">
                    <a:pos x="84" y="253"/>
                  </a:cxn>
                  <a:cxn ang="0">
                    <a:pos x="75" y="253"/>
                  </a:cxn>
                  <a:cxn ang="0">
                    <a:pos x="66" y="243"/>
                  </a:cxn>
                  <a:cxn ang="0">
                    <a:pos x="61" y="221"/>
                  </a:cxn>
                  <a:cxn ang="0">
                    <a:pos x="58" y="194"/>
                  </a:cxn>
                  <a:cxn ang="0">
                    <a:pos x="47" y="188"/>
                  </a:cxn>
                  <a:cxn ang="0">
                    <a:pos x="22" y="188"/>
                  </a:cxn>
                  <a:cxn ang="0">
                    <a:pos x="8" y="184"/>
                  </a:cxn>
                  <a:cxn ang="0">
                    <a:pos x="1" y="175"/>
                  </a:cxn>
                  <a:cxn ang="0">
                    <a:pos x="0" y="166"/>
                  </a:cxn>
                  <a:cxn ang="0">
                    <a:pos x="5" y="131"/>
                  </a:cxn>
                  <a:cxn ang="0">
                    <a:pos x="28" y="75"/>
                  </a:cxn>
                  <a:cxn ang="0">
                    <a:pos x="55" y="29"/>
                  </a:cxn>
                </a:cxnLst>
                <a:rect l="0" t="0" r="r" b="b"/>
                <a:pathLst>
                  <a:path w="367" h="297">
                    <a:moveTo>
                      <a:pt x="55" y="29"/>
                    </a:move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38"/>
                    </a:lnTo>
                    <a:lnTo>
                      <a:pt x="56" y="40"/>
                    </a:lnTo>
                    <a:lnTo>
                      <a:pt x="58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0" y="44"/>
                    </a:lnTo>
                    <a:lnTo>
                      <a:pt x="74" y="42"/>
                    </a:lnTo>
                    <a:lnTo>
                      <a:pt x="78" y="35"/>
                    </a:lnTo>
                    <a:lnTo>
                      <a:pt x="84" y="29"/>
                    </a:lnTo>
                    <a:lnTo>
                      <a:pt x="88" y="27"/>
                    </a:lnTo>
                    <a:lnTo>
                      <a:pt x="91" y="26"/>
                    </a:lnTo>
                    <a:lnTo>
                      <a:pt x="91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30" y="26"/>
                    </a:lnTo>
                    <a:lnTo>
                      <a:pt x="136" y="24"/>
                    </a:lnTo>
                    <a:lnTo>
                      <a:pt x="149" y="21"/>
                    </a:lnTo>
                    <a:lnTo>
                      <a:pt x="161" y="16"/>
                    </a:lnTo>
                    <a:lnTo>
                      <a:pt x="168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3" y="15"/>
                    </a:lnTo>
                    <a:lnTo>
                      <a:pt x="189" y="16"/>
                    </a:lnTo>
                    <a:lnTo>
                      <a:pt x="199" y="21"/>
                    </a:lnTo>
                    <a:lnTo>
                      <a:pt x="209" y="24"/>
                    </a:lnTo>
                    <a:lnTo>
                      <a:pt x="216" y="26"/>
                    </a:lnTo>
                    <a:lnTo>
                      <a:pt x="223" y="26"/>
                    </a:lnTo>
                    <a:lnTo>
                      <a:pt x="223" y="26"/>
                    </a:lnTo>
                    <a:lnTo>
                      <a:pt x="233" y="26"/>
                    </a:lnTo>
                    <a:lnTo>
                      <a:pt x="242" y="24"/>
                    </a:lnTo>
                    <a:lnTo>
                      <a:pt x="249" y="22"/>
                    </a:lnTo>
                    <a:lnTo>
                      <a:pt x="254" y="19"/>
                    </a:lnTo>
                    <a:lnTo>
                      <a:pt x="260" y="15"/>
                    </a:lnTo>
                    <a:lnTo>
                      <a:pt x="265" y="11"/>
                    </a:lnTo>
                    <a:lnTo>
                      <a:pt x="269" y="6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37"/>
                    </a:lnTo>
                    <a:lnTo>
                      <a:pt x="272" y="37"/>
                    </a:lnTo>
                    <a:lnTo>
                      <a:pt x="273" y="44"/>
                    </a:lnTo>
                    <a:lnTo>
                      <a:pt x="275" y="50"/>
                    </a:lnTo>
                    <a:lnTo>
                      <a:pt x="279" y="54"/>
                    </a:lnTo>
                    <a:lnTo>
                      <a:pt x="283" y="59"/>
                    </a:lnTo>
                    <a:lnTo>
                      <a:pt x="288" y="64"/>
                    </a:lnTo>
                    <a:lnTo>
                      <a:pt x="292" y="66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5" y="80"/>
                    </a:lnTo>
                    <a:lnTo>
                      <a:pt x="308" y="88"/>
                    </a:lnTo>
                    <a:lnTo>
                      <a:pt x="313" y="96"/>
                    </a:lnTo>
                    <a:lnTo>
                      <a:pt x="319" y="103"/>
                    </a:lnTo>
                    <a:lnTo>
                      <a:pt x="325" y="108"/>
                    </a:lnTo>
                    <a:lnTo>
                      <a:pt x="330" y="114"/>
                    </a:lnTo>
                    <a:lnTo>
                      <a:pt x="336" y="118"/>
                    </a:lnTo>
                    <a:lnTo>
                      <a:pt x="342" y="121"/>
                    </a:lnTo>
                    <a:lnTo>
                      <a:pt x="342" y="121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45"/>
                    </a:lnTo>
                    <a:lnTo>
                      <a:pt x="340" y="152"/>
                    </a:lnTo>
                    <a:lnTo>
                      <a:pt x="342" y="157"/>
                    </a:lnTo>
                    <a:lnTo>
                      <a:pt x="345" y="161"/>
                    </a:lnTo>
                    <a:lnTo>
                      <a:pt x="350" y="164"/>
                    </a:lnTo>
                    <a:lnTo>
                      <a:pt x="354" y="166"/>
                    </a:lnTo>
                    <a:lnTo>
                      <a:pt x="367" y="169"/>
                    </a:lnTo>
                    <a:lnTo>
                      <a:pt x="367" y="169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4" y="189"/>
                    </a:lnTo>
                    <a:lnTo>
                      <a:pt x="360" y="194"/>
                    </a:lnTo>
                    <a:lnTo>
                      <a:pt x="357" y="197"/>
                    </a:lnTo>
                    <a:lnTo>
                      <a:pt x="356" y="203"/>
                    </a:lnTo>
                    <a:lnTo>
                      <a:pt x="356" y="203"/>
                    </a:lnTo>
                    <a:lnTo>
                      <a:pt x="357" y="212"/>
                    </a:lnTo>
                    <a:lnTo>
                      <a:pt x="354" y="220"/>
                    </a:lnTo>
                    <a:lnTo>
                      <a:pt x="351" y="229"/>
                    </a:lnTo>
                    <a:lnTo>
                      <a:pt x="346" y="236"/>
                    </a:lnTo>
                    <a:lnTo>
                      <a:pt x="341" y="243"/>
                    </a:lnTo>
                    <a:lnTo>
                      <a:pt x="333" y="250"/>
                    </a:lnTo>
                    <a:lnTo>
                      <a:pt x="325" y="257"/>
                    </a:lnTo>
                    <a:lnTo>
                      <a:pt x="315" y="263"/>
                    </a:lnTo>
                    <a:lnTo>
                      <a:pt x="297" y="273"/>
                    </a:lnTo>
                    <a:lnTo>
                      <a:pt x="277" y="282"/>
                    </a:lnTo>
                    <a:lnTo>
                      <a:pt x="243" y="297"/>
                    </a:lnTo>
                    <a:lnTo>
                      <a:pt x="243" y="297"/>
                    </a:lnTo>
                    <a:lnTo>
                      <a:pt x="236" y="292"/>
                    </a:lnTo>
                    <a:lnTo>
                      <a:pt x="231" y="288"/>
                    </a:lnTo>
                    <a:lnTo>
                      <a:pt x="221" y="278"/>
                    </a:lnTo>
                    <a:lnTo>
                      <a:pt x="216" y="272"/>
                    </a:lnTo>
                    <a:lnTo>
                      <a:pt x="211" y="268"/>
                    </a:lnTo>
                    <a:lnTo>
                      <a:pt x="203" y="266"/>
                    </a:lnTo>
                    <a:lnTo>
                      <a:pt x="195" y="265"/>
                    </a:lnTo>
                    <a:lnTo>
                      <a:pt x="195" y="265"/>
                    </a:lnTo>
                    <a:lnTo>
                      <a:pt x="186" y="266"/>
                    </a:lnTo>
                    <a:lnTo>
                      <a:pt x="182" y="268"/>
                    </a:lnTo>
                    <a:lnTo>
                      <a:pt x="178" y="272"/>
                    </a:lnTo>
                    <a:lnTo>
                      <a:pt x="176" y="275"/>
                    </a:lnTo>
                    <a:lnTo>
                      <a:pt x="174" y="280"/>
                    </a:lnTo>
                    <a:lnTo>
                      <a:pt x="169" y="283"/>
                    </a:lnTo>
                    <a:lnTo>
                      <a:pt x="163" y="286"/>
                    </a:lnTo>
                    <a:lnTo>
                      <a:pt x="154" y="287"/>
                    </a:lnTo>
                    <a:lnTo>
                      <a:pt x="154" y="287"/>
                    </a:lnTo>
                    <a:lnTo>
                      <a:pt x="150" y="286"/>
                    </a:lnTo>
                    <a:lnTo>
                      <a:pt x="146" y="284"/>
                    </a:lnTo>
                    <a:lnTo>
                      <a:pt x="142" y="282"/>
                    </a:lnTo>
                    <a:lnTo>
                      <a:pt x="138" y="280"/>
                    </a:lnTo>
                    <a:lnTo>
                      <a:pt x="132" y="273"/>
                    </a:lnTo>
                    <a:lnTo>
                      <a:pt x="128" y="265"/>
                    </a:lnTo>
                    <a:lnTo>
                      <a:pt x="123" y="257"/>
                    </a:lnTo>
                    <a:lnTo>
                      <a:pt x="119" y="250"/>
                    </a:lnTo>
                    <a:lnTo>
                      <a:pt x="113" y="245"/>
                    </a:lnTo>
                    <a:lnTo>
                      <a:pt x="109" y="243"/>
                    </a:lnTo>
                    <a:lnTo>
                      <a:pt x="106" y="243"/>
                    </a:lnTo>
                    <a:lnTo>
                      <a:pt x="106" y="243"/>
                    </a:lnTo>
                    <a:lnTo>
                      <a:pt x="102" y="243"/>
                    </a:lnTo>
                    <a:lnTo>
                      <a:pt x="99" y="244"/>
                    </a:lnTo>
                    <a:lnTo>
                      <a:pt x="93" y="249"/>
                    </a:lnTo>
                    <a:lnTo>
                      <a:pt x="88" y="252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81" y="253"/>
                    </a:lnTo>
                    <a:lnTo>
                      <a:pt x="75" y="253"/>
                    </a:lnTo>
                    <a:lnTo>
                      <a:pt x="71" y="251"/>
                    </a:lnTo>
                    <a:lnTo>
                      <a:pt x="68" y="248"/>
                    </a:lnTo>
                    <a:lnTo>
                      <a:pt x="66" y="243"/>
                    </a:lnTo>
                    <a:lnTo>
                      <a:pt x="63" y="238"/>
                    </a:lnTo>
                    <a:lnTo>
                      <a:pt x="62" y="233"/>
                    </a:lnTo>
                    <a:lnTo>
                      <a:pt x="61" y="221"/>
                    </a:lnTo>
                    <a:lnTo>
                      <a:pt x="61" y="208"/>
                    </a:lnTo>
                    <a:lnTo>
                      <a:pt x="59" y="198"/>
                    </a:lnTo>
                    <a:lnTo>
                      <a:pt x="58" y="194"/>
                    </a:lnTo>
                    <a:lnTo>
                      <a:pt x="55" y="190"/>
                    </a:lnTo>
                    <a:lnTo>
                      <a:pt x="52" y="189"/>
                    </a:lnTo>
                    <a:lnTo>
                      <a:pt x="47" y="188"/>
                    </a:lnTo>
                    <a:lnTo>
                      <a:pt x="47" y="188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17" y="188"/>
                    </a:lnTo>
                    <a:lnTo>
                      <a:pt x="13" y="187"/>
                    </a:lnTo>
                    <a:lnTo>
                      <a:pt x="8" y="184"/>
                    </a:lnTo>
                    <a:lnTo>
                      <a:pt x="6" y="182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43"/>
                    </a:lnTo>
                    <a:lnTo>
                      <a:pt x="5" y="131"/>
                    </a:lnTo>
                    <a:lnTo>
                      <a:pt x="8" y="120"/>
                    </a:lnTo>
                    <a:lnTo>
                      <a:pt x="17" y="97"/>
                    </a:lnTo>
                    <a:lnTo>
                      <a:pt x="28" y="75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 75">
                <a:extLst>
                  <a:ext uri="{FF2B5EF4-FFF2-40B4-BE49-F238E27FC236}">
                    <a16:creationId xmlns:a16="http://schemas.microsoft.com/office/drawing/2014/main" xmlns="" id="{282A4A63-DB58-4B02-9859-127ABB2C6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024" y="1695583"/>
                <a:ext cx="150550" cy="110266"/>
              </a:xfrm>
              <a:custGeom>
                <a:avLst/>
                <a:gdLst/>
                <a:ahLst/>
                <a:cxnLst>
                  <a:cxn ang="0">
                    <a:pos x="311" y="191"/>
                  </a:cxn>
                  <a:cxn ang="0">
                    <a:pos x="288" y="205"/>
                  </a:cxn>
                  <a:cxn ang="0">
                    <a:pos x="280" y="205"/>
                  </a:cxn>
                  <a:cxn ang="0">
                    <a:pos x="269" y="197"/>
                  </a:cxn>
                  <a:cxn ang="0">
                    <a:pos x="262" y="195"/>
                  </a:cxn>
                  <a:cxn ang="0">
                    <a:pos x="251" y="203"/>
                  </a:cxn>
                  <a:cxn ang="0">
                    <a:pos x="242" y="217"/>
                  </a:cxn>
                  <a:cxn ang="0">
                    <a:pos x="233" y="220"/>
                  </a:cxn>
                  <a:cxn ang="0">
                    <a:pos x="213" y="211"/>
                  </a:cxn>
                  <a:cxn ang="0">
                    <a:pos x="197" y="196"/>
                  </a:cxn>
                  <a:cxn ang="0">
                    <a:pos x="181" y="191"/>
                  </a:cxn>
                  <a:cxn ang="0">
                    <a:pos x="167" y="192"/>
                  </a:cxn>
                  <a:cxn ang="0">
                    <a:pos x="148" y="206"/>
                  </a:cxn>
                  <a:cxn ang="0">
                    <a:pos x="122" y="232"/>
                  </a:cxn>
                  <a:cxn ang="0">
                    <a:pos x="104" y="238"/>
                  </a:cxn>
                  <a:cxn ang="0">
                    <a:pos x="78" y="238"/>
                  </a:cxn>
                  <a:cxn ang="0">
                    <a:pos x="47" y="230"/>
                  </a:cxn>
                  <a:cxn ang="0">
                    <a:pos x="29" y="219"/>
                  </a:cxn>
                  <a:cxn ang="0">
                    <a:pos x="18" y="202"/>
                  </a:cxn>
                  <a:cxn ang="0">
                    <a:pos x="12" y="179"/>
                  </a:cxn>
                  <a:cxn ang="0">
                    <a:pos x="13" y="162"/>
                  </a:cxn>
                  <a:cxn ang="0">
                    <a:pos x="27" y="134"/>
                  </a:cxn>
                  <a:cxn ang="0">
                    <a:pos x="30" y="121"/>
                  </a:cxn>
                  <a:cxn ang="0">
                    <a:pos x="21" y="105"/>
                  </a:cxn>
                  <a:cxn ang="0">
                    <a:pos x="5" y="92"/>
                  </a:cxn>
                  <a:cxn ang="0">
                    <a:pos x="0" y="81"/>
                  </a:cxn>
                  <a:cxn ang="0">
                    <a:pos x="7" y="64"/>
                  </a:cxn>
                  <a:cxn ang="0">
                    <a:pos x="6" y="45"/>
                  </a:cxn>
                  <a:cxn ang="0">
                    <a:pos x="41" y="15"/>
                  </a:cxn>
                  <a:cxn ang="0">
                    <a:pos x="74" y="0"/>
                  </a:cxn>
                  <a:cxn ang="0">
                    <a:pos x="95" y="38"/>
                  </a:cxn>
                  <a:cxn ang="0">
                    <a:pos x="104" y="47"/>
                  </a:cxn>
                  <a:cxn ang="0">
                    <a:pos x="118" y="37"/>
                  </a:cxn>
                  <a:cxn ang="0">
                    <a:pos x="128" y="44"/>
                  </a:cxn>
                  <a:cxn ang="0">
                    <a:pos x="144" y="59"/>
                  </a:cxn>
                  <a:cxn ang="0">
                    <a:pos x="154" y="59"/>
                  </a:cxn>
                  <a:cxn ang="0">
                    <a:pos x="163" y="51"/>
                  </a:cxn>
                  <a:cxn ang="0">
                    <a:pos x="173" y="41"/>
                  </a:cxn>
                  <a:cxn ang="0">
                    <a:pos x="200" y="35"/>
                  </a:cxn>
                  <a:cxn ang="0">
                    <a:pos x="221" y="26"/>
                  </a:cxn>
                  <a:cxn ang="0">
                    <a:pos x="254" y="37"/>
                  </a:cxn>
                  <a:cxn ang="0">
                    <a:pos x="271" y="57"/>
                  </a:cxn>
                  <a:cxn ang="0">
                    <a:pos x="282" y="77"/>
                  </a:cxn>
                  <a:cxn ang="0">
                    <a:pos x="302" y="91"/>
                  </a:cxn>
                  <a:cxn ang="0">
                    <a:pos x="325" y="107"/>
                  </a:cxn>
                  <a:cxn ang="0">
                    <a:pos x="333" y="126"/>
                  </a:cxn>
                  <a:cxn ang="0">
                    <a:pos x="335" y="143"/>
                  </a:cxn>
                  <a:cxn ang="0">
                    <a:pos x="328" y="164"/>
                  </a:cxn>
                  <a:cxn ang="0">
                    <a:pos x="320" y="188"/>
                  </a:cxn>
                  <a:cxn ang="0">
                    <a:pos x="317" y="188"/>
                  </a:cxn>
                </a:cxnLst>
                <a:rect l="0" t="0" r="r" b="b"/>
                <a:pathLst>
                  <a:path w="335" h="240">
                    <a:moveTo>
                      <a:pt x="317" y="188"/>
                    </a:moveTo>
                    <a:lnTo>
                      <a:pt x="317" y="188"/>
                    </a:lnTo>
                    <a:lnTo>
                      <a:pt x="311" y="191"/>
                    </a:lnTo>
                    <a:lnTo>
                      <a:pt x="303" y="198"/>
                    </a:lnTo>
                    <a:lnTo>
                      <a:pt x="293" y="203"/>
                    </a:lnTo>
                    <a:lnTo>
                      <a:pt x="288" y="205"/>
                    </a:lnTo>
                    <a:lnTo>
                      <a:pt x="284" y="205"/>
                    </a:lnTo>
                    <a:lnTo>
                      <a:pt x="284" y="205"/>
                    </a:lnTo>
                    <a:lnTo>
                      <a:pt x="280" y="205"/>
                    </a:lnTo>
                    <a:lnTo>
                      <a:pt x="278" y="204"/>
                    </a:lnTo>
                    <a:lnTo>
                      <a:pt x="273" y="200"/>
                    </a:lnTo>
                    <a:lnTo>
                      <a:pt x="269" y="197"/>
                    </a:lnTo>
                    <a:lnTo>
                      <a:pt x="265" y="196"/>
                    </a:lnTo>
                    <a:lnTo>
                      <a:pt x="262" y="195"/>
                    </a:lnTo>
                    <a:lnTo>
                      <a:pt x="262" y="195"/>
                    </a:lnTo>
                    <a:lnTo>
                      <a:pt x="257" y="196"/>
                    </a:lnTo>
                    <a:lnTo>
                      <a:pt x="254" y="199"/>
                    </a:lnTo>
                    <a:lnTo>
                      <a:pt x="251" y="203"/>
                    </a:lnTo>
                    <a:lnTo>
                      <a:pt x="249" y="207"/>
                    </a:lnTo>
                    <a:lnTo>
                      <a:pt x="246" y="212"/>
                    </a:lnTo>
                    <a:lnTo>
                      <a:pt x="242" y="217"/>
                    </a:lnTo>
                    <a:lnTo>
                      <a:pt x="239" y="219"/>
                    </a:lnTo>
                    <a:lnTo>
                      <a:pt x="233" y="220"/>
                    </a:lnTo>
                    <a:lnTo>
                      <a:pt x="233" y="220"/>
                    </a:lnTo>
                    <a:lnTo>
                      <a:pt x="225" y="219"/>
                    </a:lnTo>
                    <a:lnTo>
                      <a:pt x="219" y="215"/>
                    </a:lnTo>
                    <a:lnTo>
                      <a:pt x="213" y="211"/>
                    </a:lnTo>
                    <a:lnTo>
                      <a:pt x="208" y="205"/>
                    </a:lnTo>
                    <a:lnTo>
                      <a:pt x="203" y="200"/>
                    </a:lnTo>
                    <a:lnTo>
                      <a:pt x="197" y="196"/>
                    </a:lnTo>
                    <a:lnTo>
                      <a:pt x="190" y="192"/>
                    </a:lnTo>
                    <a:lnTo>
                      <a:pt x="186" y="191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74" y="191"/>
                    </a:lnTo>
                    <a:lnTo>
                      <a:pt x="167" y="192"/>
                    </a:lnTo>
                    <a:lnTo>
                      <a:pt x="163" y="195"/>
                    </a:lnTo>
                    <a:lnTo>
                      <a:pt x="157" y="198"/>
                    </a:lnTo>
                    <a:lnTo>
                      <a:pt x="148" y="206"/>
                    </a:lnTo>
                    <a:lnTo>
                      <a:pt x="141" y="215"/>
                    </a:lnTo>
                    <a:lnTo>
                      <a:pt x="132" y="223"/>
                    </a:lnTo>
                    <a:lnTo>
                      <a:pt x="122" y="232"/>
                    </a:lnTo>
                    <a:lnTo>
                      <a:pt x="118" y="235"/>
                    </a:lnTo>
                    <a:lnTo>
                      <a:pt x="111" y="237"/>
                    </a:lnTo>
                    <a:lnTo>
                      <a:pt x="104" y="238"/>
                    </a:lnTo>
                    <a:lnTo>
                      <a:pt x="97" y="240"/>
                    </a:lnTo>
                    <a:lnTo>
                      <a:pt x="97" y="240"/>
                    </a:lnTo>
                    <a:lnTo>
                      <a:pt x="78" y="238"/>
                    </a:lnTo>
                    <a:lnTo>
                      <a:pt x="61" y="235"/>
                    </a:lnTo>
                    <a:lnTo>
                      <a:pt x="55" y="233"/>
                    </a:lnTo>
                    <a:lnTo>
                      <a:pt x="47" y="230"/>
                    </a:lnTo>
                    <a:lnTo>
                      <a:pt x="41" y="227"/>
                    </a:lnTo>
                    <a:lnTo>
                      <a:pt x="35" y="223"/>
                    </a:lnTo>
                    <a:lnTo>
                      <a:pt x="29" y="219"/>
                    </a:lnTo>
                    <a:lnTo>
                      <a:pt x="25" y="213"/>
                    </a:lnTo>
                    <a:lnTo>
                      <a:pt x="21" y="207"/>
                    </a:lnTo>
                    <a:lnTo>
                      <a:pt x="18" y="202"/>
                    </a:lnTo>
                    <a:lnTo>
                      <a:pt x="15" y="195"/>
                    </a:lnTo>
                    <a:lnTo>
                      <a:pt x="13" y="187"/>
                    </a:lnTo>
                    <a:lnTo>
                      <a:pt x="12" y="179"/>
                    </a:lnTo>
                    <a:lnTo>
                      <a:pt x="12" y="169"/>
                    </a:lnTo>
                    <a:lnTo>
                      <a:pt x="12" y="169"/>
                    </a:lnTo>
                    <a:lnTo>
                      <a:pt x="13" y="162"/>
                    </a:lnTo>
                    <a:lnTo>
                      <a:pt x="14" y="157"/>
                    </a:lnTo>
                    <a:lnTo>
                      <a:pt x="21" y="145"/>
                    </a:lnTo>
                    <a:lnTo>
                      <a:pt x="27" y="134"/>
                    </a:lnTo>
                    <a:lnTo>
                      <a:pt x="29" y="128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29" y="115"/>
                    </a:lnTo>
                    <a:lnTo>
                      <a:pt x="26" y="110"/>
                    </a:lnTo>
                    <a:lnTo>
                      <a:pt x="21" y="105"/>
                    </a:lnTo>
                    <a:lnTo>
                      <a:pt x="15" y="102"/>
                    </a:lnTo>
                    <a:lnTo>
                      <a:pt x="10" y="97"/>
                    </a:lnTo>
                    <a:lnTo>
                      <a:pt x="5" y="92"/>
                    </a:lnTo>
                    <a:lnTo>
                      <a:pt x="2" y="8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4" y="73"/>
                    </a:lnTo>
                    <a:lnTo>
                      <a:pt x="7" y="64"/>
                    </a:lnTo>
                    <a:lnTo>
                      <a:pt x="9" y="58"/>
                    </a:lnTo>
                    <a:lnTo>
                      <a:pt x="9" y="52"/>
                    </a:lnTo>
                    <a:lnTo>
                      <a:pt x="6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1" y="15"/>
                    </a:lnTo>
                    <a:lnTo>
                      <a:pt x="58" y="7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1" y="14"/>
                    </a:lnTo>
                    <a:lnTo>
                      <a:pt x="88" y="27"/>
                    </a:lnTo>
                    <a:lnTo>
                      <a:pt x="95" y="38"/>
                    </a:lnTo>
                    <a:lnTo>
                      <a:pt x="98" y="44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9" y="45"/>
                    </a:lnTo>
                    <a:lnTo>
                      <a:pt x="112" y="43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4" y="39"/>
                    </a:lnTo>
                    <a:lnTo>
                      <a:pt x="128" y="44"/>
                    </a:lnTo>
                    <a:lnTo>
                      <a:pt x="135" y="51"/>
                    </a:lnTo>
                    <a:lnTo>
                      <a:pt x="141" y="57"/>
                    </a:lnTo>
                    <a:lnTo>
                      <a:pt x="144" y="59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54" y="59"/>
                    </a:lnTo>
                    <a:lnTo>
                      <a:pt x="158" y="57"/>
                    </a:lnTo>
                    <a:lnTo>
                      <a:pt x="160" y="54"/>
                    </a:lnTo>
                    <a:lnTo>
                      <a:pt x="163" y="51"/>
                    </a:lnTo>
                    <a:lnTo>
                      <a:pt x="166" y="45"/>
                    </a:lnTo>
                    <a:lnTo>
                      <a:pt x="170" y="43"/>
                    </a:lnTo>
                    <a:lnTo>
                      <a:pt x="173" y="41"/>
                    </a:lnTo>
                    <a:lnTo>
                      <a:pt x="173" y="41"/>
                    </a:lnTo>
                    <a:lnTo>
                      <a:pt x="188" y="37"/>
                    </a:lnTo>
                    <a:lnTo>
                      <a:pt x="200" y="35"/>
                    </a:lnTo>
                    <a:lnTo>
                      <a:pt x="211" y="30"/>
                    </a:lnTo>
                    <a:lnTo>
                      <a:pt x="221" y="26"/>
                    </a:lnTo>
                    <a:lnTo>
                      <a:pt x="221" y="26"/>
                    </a:lnTo>
                    <a:lnTo>
                      <a:pt x="235" y="29"/>
                    </a:lnTo>
                    <a:lnTo>
                      <a:pt x="246" y="32"/>
                    </a:lnTo>
                    <a:lnTo>
                      <a:pt x="254" y="37"/>
                    </a:lnTo>
                    <a:lnTo>
                      <a:pt x="261" y="43"/>
                    </a:lnTo>
                    <a:lnTo>
                      <a:pt x="265" y="50"/>
                    </a:lnTo>
                    <a:lnTo>
                      <a:pt x="271" y="57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2" y="77"/>
                    </a:lnTo>
                    <a:lnTo>
                      <a:pt x="286" y="81"/>
                    </a:lnTo>
                    <a:lnTo>
                      <a:pt x="294" y="87"/>
                    </a:lnTo>
                    <a:lnTo>
                      <a:pt x="302" y="91"/>
                    </a:lnTo>
                    <a:lnTo>
                      <a:pt x="312" y="96"/>
                    </a:lnTo>
                    <a:lnTo>
                      <a:pt x="320" y="103"/>
                    </a:lnTo>
                    <a:lnTo>
                      <a:pt x="325" y="107"/>
                    </a:lnTo>
                    <a:lnTo>
                      <a:pt x="328" y="112"/>
                    </a:lnTo>
                    <a:lnTo>
                      <a:pt x="331" y="119"/>
                    </a:lnTo>
                    <a:lnTo>
                      <a:pt x="333" y="126"/>
                    </a:lnTo>
                    <a:lnTo>
                      <a:pt x="335" y="134"/>
                    </a:lnTo>
                    <a:lnTo>
                      <a:pt x="335" y="143"/>
                    </a:lnTo>
                    <a:lnTo>
                      <a:pt x="335" y="143"/>
                    </a:lnTo>
                    <a:lnTo>
                      <a:pt x="334" y="149"/>
                    </a:lnTo>
                    <a:lnTo>
                      <a:pt x="333" y="153"/>
                    </a:lnTo>
                    <a:lnTo>
                      <a:pt x="328" y="164"/>
                    </a:lnTo>
                    <a:lnTo>
                      <a:pt x="323" y="175"/>
                    </a:lnTo>
                    <a:lnTo>
                      <a:pt x="322" y="181"/>
                    </a:lnTo>
                    <a:lnTo>
                      <a:pt x="320" y="188"/>
                    </a:lnTo>
                    <a:lnTo>
                      <a:pt x="320" y="188"/>
                    </a:lnTo>
                    <a:lnTo>
                      <a:pt x="317" y="188"/>
                    </a:lnTo>
                    <a:lnTo>
                      <a:pt x="317" y="18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 76">
                <a:extLst>
                  <a:ext uri="{FF2B5EF4-FFF2-40B4-BE49-F238E27FC236}">
                    <a16:creationId xmlns:a16="http://schemas.microsoft.com/office/drawing/2014/main" xmlns="" id="{575F6DDE-E1C0-4462-A57B-022570550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797" y="1938999"/>
                <a:ext cx="130020" cy="156035"/>
              </a:xfrm>
              <a:custGeom>
                <a:avLst/>
                <a:gdLst/>
                <a:ahLst/>
                <a:cxnLst>
                  <a:cxn ang="0">
                    <a:pos x="291" y="59"/>
                  </a:cxn>
                  <a:cxn ang="0">
                    <a:pos x="279" y="67"/>
                  </a:cxn>
                  <a:cxn ang="0">
                    <a:pos x="269" y="76"/>
                  </a:cxn>
                  <a:cxn ang="0">
                    <a:pos x="264" y="88"/>
                  </a:cxn>
                  <a:cxn ang="0">
                    <a:pos x="261" y="101"/>
                  </a:cxn>
                  <a:cxn ang="0">
                    <a:pos x="261" y="218"/>
                  </a:cxn>
                  <a:cxn ang="0">
                    <a:pos x="261" y="225"/>
                  </a:cxn>
                  <a:cxn ang="0">
                    <a:pos x="258" y="235"/>
                  </a:cxn>
                  <a:cxn ang="0">
                    <a:pos x="249" y="249"/>
                  </a:cxn>
                  <a:cxn ang="0">
                    <a:pos x="222" y="267"/>
                  </a:cxn>
                  <a:cxn ang="0">
                    <a:pos x="210" y="280"/>
                  </a:cxn>
                  <a:cxn ang="0">
                    <a:pos x="205" y="280"/>
                  </a:cxn>
                  <a:cxn ang="0">
                    <a:pos x="191" y="285"/>
                  </a:cxn>
                  <a:cxn ang="0">
                    <a:pos x="174" y="292"/>
                  </a:cxn>
                  <a:cxn ang="0">
                    <a:pos x="104" y="339"/>
                  </a:cxn>
                  <a:cxn ang="0">
                    <a:pos x="104" y="339"/>
                  </a:cxn>
                  <a:cxn ang="0">
                    <a:pos x="105" y="326"/>
                  </a:cxn>
                  <a:cxn ang="0">
                    <a:pos x="103" y="318"/>
                  </a:cxn>
                  <a:cxn ang="0">
                    <a:pos x="97" y="315"/>
                  </a:cxn>
                  <a:cxn ang="0">
                    <a:pos x="83" y="313"/>
                  </a:cxn>
                  <a:cxn ang="0">
                    <a:pos x="72" y="311"/>
                  </a:cxn>
                  <a:cxn ang="0">
                    <a:pos x="66" y="307"/>
                  </a:cxn>
                  <a:cxn ang="0">
                    <a:pos x="63" y="303"/>
                  </a:cxn>
                  <a:cxn ang="0">
                    <a:pos x="51" y="266"/>
                  </a:cxn>
                  <a:cxn ang="0">
                    <a:pos x="36" y="235"/>
                  </a:cxn>
                  <a:cxn ang="0">
                    <a:pos x="0" y="174"/>
                  </a:cxn>
                  <a:cxn ang="0">
                    <a:pos x="12" y="173"/>
                  </a:cxn>
                  <a:cxn ang="0">
                    <a:pos x="26" y="166"/>
                  </a:cxn>
                  <a:cxn ang="0">
                    <a:pos x="31" y="155"/>
                  </a:cxn>
                  <a:cxn ang="0">
                    <a:pos x="34" y="126"/>
                  </a:cxn>
                  <a:cxn ang="0">
                    <a:pos x="34" y="74"/>
                  </a:cxn>
                  <a:cxn ang="0">
                    <a:pos x="34" y="69"/>
                  </a:cxn>
                  <a:cxn ang="0">
                    <a:pos x="38" y="59"/>
                  </a:cxn>
                  <a:cxn ang="0">
                    <a:pos x="50" y="44"/>
                  </a:cxn>
                  <a:cxn ang="0">
                    <a:pos x="73" y="23"/>
                  </a:cxn>
                  <a:cxn ang="0">
                    <a:pos x="107" y="0"/>
                  </a:cxn>
                  <a:cxn ang="0">
                    <a:pos x="111" y="6"/>
                  </a:cxn>
                  <a:cxn ang="0">
                    <a:pos x="119" y="14"/>
                  </a:cxn>
                  <a:cxn ang="0">
                    <a:pos x="126" y="15"/>
                  </a:cxn>
                  <a:cxn ang="0">
                    <a:pos x="129" y="15"/>
                  </a:cxn>
                  <a:cxn ang="0">
                    <a:pos x="138" y="11"/>
                  </a:cxn>
                  <a:cxn ang="0">
                    <a:pos x="147" y="5"/>
                  </a:cxn>
                  <a:cxn ang="0">
                    <a:pos x="151" y="5"/>
                  </a:cxn>
                  <a:cxn ang="0">
                    <a:pos x="158" y="7"/>
                  </a:cxn>
                  <a:cxn ang="0">
                    <a:pos x="168" y="19"/>
                  </a:cxn>
                  <a:cxn ang="0">
                    <a:pos x="177" y="35"/>
                  </a:cxn>
                  <a:cxn ang="0">
                    <a:pos x="187" y="44"/>
                  </a:cxn>
                  <a:cxn ang="0">
                    <a:pos x="195" y="48"/>
                  </a:cxn>
                  <a:cxn ang="0">
                    <a:pos x="199" y="49"/>
                  </a:cxn>
                  <a:cxn ang="0">
                    <a:pos x="214" y="45"/>
                  </a:cxn>
                  <a:cxn ang="0">
                    <a:pos x="221" y="37"/>
                  </a:cxn>
                  <a:cxn ang="0">
                    <a:pos x="227" y="30"/>
                  </a:cxn>
                  <a:cxn ang="0">
                    <a:pos x="240" y="27"/>
                  </a:cxn>
                  <a:cxn ang="0">
                    <a:pos x="248" y="28"/>
                  </a:cxn>
                  <a:cxn ang="0">
                    <a:pos x="261" y="34"/>
                  </a:cxn>
                  <a:cxn ang="0">
                    <a:pos x="276" y="50"/>
                  </a:cxn>
                  <a:cxn ang="0">
                    <a:pos x="288" y="59"/>
                  </a:cxn>
                  <a:cxn ang="0">
                    <a:pos x="291" y="59"/>
                  </a:cxn>
                </a:cxnLst>
                <a:rect l="0" t="0" r="r" b="b"/>
                <a:pathLst>
                  <a:path w="291" h="339">
                    <a:moveTo>
                      <a:pt x="291" y="59"/>
                    </a:moveTo>
                    <a:lnTo>
                      <a:pt x="291" y="59"/>
                    </a:lnTo>
                    <a:lnTo>
                      <a:pt x="284" y="63"/>
                    </a:lnTo>
                    <a:lnTo>
                      <a:pt x="279" y="67"/>
                    </a:lnTo>
                    <a:lnTo>
                      <a:pt x="274" y="71"/>
                    </a:lnTo>
                    <a:lnTo>
                      <a:pt x="269" y="76"/>
                    </a:lnTo>
                    <a:lnTo>
                      <a:pt x="266" y="81"/>
                    </a:lnTo>
                    <a:lnTo>
                      <a:pt x="264" y="88"/>
                    </a:lnTo>
                    <a:lnTo>
                      <a:pt x="263" y="94"/>
                    </a:lnTo>
                    <a:lnTo>
                      <a:pt x="261" y="101"/>
                    </a:lnTo>
                    <a:lnTo>
                      <a:pt x="261" y="101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1" y="225"/>
                    </a:lnTo>
                    <a:lnTo>
                      <a:pt x="260" y="231"/>
                    </a:lnTo>
                    <a:lnTo>
                      <a:pt x="258" y="235"/>
                    </a:lnTo>
                    <a:lnTo>
                      <a:pt x="256" y="241"/>
                    </a:lnTo>
                    <a:lnTo>
                      <a:pt x="249" y="249"/>
                    </a:lnTo>
                    <a:lnTo>
                      <a:pt x="240" y="256"/>
                    </a:lnTo>
                    <a:lnTo>
                      <a:pt x="222" y="267"/>
                    </a:lnTo>
                    <a:lnTo>
                      <a:pt x="215" y="274"/>
                    </a:lnTo>
                    <a:lnTo>
                      <a:pt x="210" y="280"/>
                    </a:lnTo>
                    <a:lnTo>
                      <a:pt x="210" y="280"/>
                    </a:lnTo>
                    <a:lnTo>
                      <a:pt x="205" y="280"/>
                    </a:lnTo>
                    <a:lnTo>
                      <a:pt x="200" y="281"/>
                    </a:lnTo>
                    <a:lnTo>
                      <a:pt x="191" y="285"/>
                    </a:lnTo>
                    <a:lnTo>
                      <a:pt x="183" y="288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5" y="332"/>
                    </a:lnTo>
                    <a:lnTo>
                      <a:pt x="105" y="326"/>
                    </a:lnTo>
                    <a:lnTo>
                      <a:pt x="104" y="321"/>
                    </a:lnTo>
                    <a:lnTo>
                      <a:pt x="103" y="318"/>
                    </a:lnTo>
                    <a:lnTo>
                      <a:pt x="100" y="316"/>
                    </a:lnTo>
                    <a:lnTo>
                      <a:pt x="97" y="315"/>
                    </a:lnTo>
                    <a:lnTo>
                      <a:pt x="90" y="313"/>
                    </a:lnTo>
                    <a:lnTo>
                      <a:pt x="83" y="313"/>
                    </a:lnTo>
                    <a:lnTo>
                      <a:pt x="75" y="312"/>
                    </a:lnTo>
                    <a:lnTo>
                      <a:pt x="72" y="311"/>
                    </a:lnTo>
                    <a:lnTo>
                      <a:pt x="68" y="310"/>
                    </a:lnTo>
                    <a:lnTo>
                      <a:pt x="66" y="307"/>
                    </a:lnTo>
                    <a:lnTo>
                      <a:pt x="63" y="303"/>
                    </a:lnTo>
                    <a:lnTo>
                      <a:pt x="63" y="303"/>
                    </a:lnTo>
                    <a:lnTo>
                      <a:pt x="57" y="283"/>
                    </a:lnTo>
                    <a:lnTo>
                      <a:pt x="51" y="266"/>
                    </a:lnTo>
                    <a:lnTo>
                      <a:pt x="44" y="250"/>
                    </a:lnTo>
                    <a:lnTo>
                      <a:pt x="36" y="235"/>
                    </a:lnTo>
                    <a:lnTo>
                      <a:pt x="20" y="206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2" y="173"/>
                    </a:lnTo>
                    <a:lnTo>
                      <a:pt x="20" y="171"/>
                    </a:lnTo>
                    <a:lnTo>
                      <a:pt x="26" y="166"/>
                    </a:lnTo>
                    <a:lnTo>
                      <a:pt x="29" y="162"/>
                    </a:lnTo>
                    <a:lnTo>
                      <a:pt x="31" y="155"/>
                    </a:lnTo>
                    <a:lnTo>
                      <a:pt x="34" y="147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69"/>
                    </a:lnTo>
                    <a:lnTo>
                      <a:pt x="36" y="65"/>
                    </a:lnTo>
                    <a:lnTo>
                      <a:pt x="38" y="59"/>
                    </a:lnTo>
                    <a:lnTo>
                      <a:pt x="42" y="54"/>
                    </a:lnTo>
                    <a:lnTo>
                      <a:pt x="50" y="44"/>
                    </a:lnTo>
                    <a:lnTo>
                      <a:pt x="61" y="34"/>
                    </a:lnTo>
                    <a:lnTo>
                      <a:pt x="73" y="23"/>
                    </a:lnTo>
                    <a:lnTo>
                      <a:pt x="85" y="15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1" y="6"/>
                    </a:lnTo>
                    <a:lnTo>
                      <a:pt x="114" y="11"/>
                    </a:lnTo>
                    <a:lnTo>
                      <a:pt x="119" y="14"/>
                    </a:lnTo>
                    <a:lnTo>
                      <a:pt x="122" y="15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9" y="15"/>
                    </a:lnTo>
                    <a:lnTo>
                      <a:pt x="133" y="14"/>
                    </a:lnTo>
                    <a:lnTo>
                      <a:pt x="138" y="11"/>
                    </a:lnTo>
                    <a:lnTo>
                      <a:pt x="144" y="6"/>
                    </a:lnTo>
                    <a:lnTo>
                      <a:pt x="147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8" y="7"/>
                    </a:lnTo>
                    <a:lnTo>
                      <a:pt x="164" y="12"/>
                    </a:lnTo>
                    <a:lnTo>
                      <a:pt x="168" y="19"/>
                    </a:lnTo>
                    <a:lnTo>
                      <a:pt x="173" y="27"/>
                    </a:lnTo>
                    <a:lnTo>
                      <a:pt x="177" y="35"/>
                    </a:lnTo>
                    <a:lnTo>
                      <a:pt x="183" y="42"/>
                    </a:lnTo>
                    <a:lnTo>
                      <a:pt x="187" y="44"/>
                    </a:lnTo>
                    <a:lnTo>
                      <a:pt x="191" y="46"/>
                    </a:lnTo>
                    <a:lnTo>
                      <a:pt x="195" y="48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208" y="48"/>
                    </a:lnTo>
                    <a:lnTo>
                      <a:pt x="214" y="45"/>
                    </a:lnTo>
                    <a:lnTo>
                      <a:pt x="219" y="42"/>
                    </a:lnTo>
                    <a:lnTo>
                      <a:pt x="221" y="37"/>
                    </a:lnTo>
                    <a:lnTo>
                      <a:pt x="223" y="34"/>
                    </a:lnTo>
                    <a:lnTo>
                      <a:pt x="227" y="30"/>
                    </a:lnTo>
                    <a:lnTo>
                      <a:pt x="231" y="28"/>
                    </a:lnTo>
                    <a:lnTo>
                      <a:pt x="240" y="27"/>
                    </a:lnTo>
                    <a:lnTo>
                      <a:pt x="240" y="27"/>
                    </a:lnTo>
                    <a:lnTo>
                      <a:pt x="248" y="28"/>
                    </a:lnTo>
                    <a:lnTo>
                      <a:pt x="256" y="30"/>
                    </a:lnTo>
                    <a:lnTo>
                      <a:pt x="261" y="34"/>
                    </a:lnTo>
                    <a:lnTo>
                      <a:pt x="266" y="40"/>
                    </a:lnTo>
                    <a:lnTo>
                      <a:pt x="276" y="50"/>
                    </a:lnTo>
                    <a:lnTo>
                      <a:pt x="281" y="54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91" y="59"/>
                    </a:lnTo>
                    <a:lnTo>
                      <a:pt x="291" y="5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 77">
                <a:extLst>
                  <a:ext uri="{FF2B5EF4-FFF2-40B4-BE49-F238E27FC236}">
                    <a16:creationId xmlns:a16="http://schemas.microsoft.com/office/drawing/2014/main" xmlns="" id="{3883CD46-C97A-4AE2-9019-FD10B4898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934" y="1957722"/>
                <a:ext cx="184765" cy="197645"/>
              </a:xfrm>
              <a:custGeom>
                <a:avLst/>
                <a:gdLst/>
                <a:ahLst/>
                <a:cxnLst>
                  <a:cxn ang="0">
                    <a:pos x="404" y="297"/>
                  </a:cxn>
                  <a:cxn ang="0">
                    <a:pos x="405" y="284"/>
                  </a:cxn>
                  <a:cxn ang="0">
                    <a:pos x="400" y="274"/>
                  </a:cxn>
                  <a:cxn ang="0">
                    <a:pos x="383" y="271"/>
                  </a:cxn>
                  <a:cxn ang="0">
                    <a:pos x="368" y="268"/>
                  </a:cxn>
                  <a:cxn ang="0">
                    <a:pos x="363" y="261"/>
                  </a:cxn>
                  <a:cxn ang="0">
                    <a:pos x="344" y="208"/>
                  </a:cxn>
                  <a:cxn ang="0">
                    <a:pos x="300" y="132"/>
                  </a:cxn>
                  <a:cxn ang="0">
                    <a:pos x="279" y="128"/>
                  </a:cxn>
                  <a:cxn ang="0">
                    <a:pos x="250" y="109"/>
                  </a:cxn>
                  <a:cxn ang="0">
                    <a:pos x="231" y="84"/>
                  </a:cxn>
                  <a:cxn ang="0">
                    <a:pos x="229" y="69"/>
                  </a:cxn>
                  <a:cxn ang="0">
                    <a:pos x="229" y="48"/>
                  </a:cxn>
                  <a:cxn ang="0">
                    <a:pos x="216" y="40"/>
                  </a:cxn>
                  <a:cxn ang="0">
                    <a:pos x="194" y="19"/>
                  </a:cxn>
                  <a:cxn ang="0">
                    <a:pos x="179" y="6"/>
                  </a:cxn>
                  <a:cxn ang="0">
                    <a:pos x="159" y="2"/>
                  </a:cxn>
                  <a:cxn ang="0">
                    <a:pos x="134" y="1"/>
                  </a:cxn>
                  <a:cxn ang="0">
                    <a:pos x="125" y="10"/>
                  </a:cxn>
                  <a:cxn ang="0">
                    <a:pos x="102" y="47"/>
                  </a:cxn>
                  <a:cxn ang="0">
                    <a:pos x="80" y="80"/>
                  </a:cxn>
                  <a:cxn ang="0">
                    <a:pos x="83" y="90"/>
                  </a:cxn>
                  <a:cxn ang="0">
                    <a:pos x="84" y="99"/>
                  </a:cxn>
                  <a:cxn ang="0">
                    <a:pos x="71" y="110"/>
                  </a:cxn>
                  <a:cxn ang="0">
                    <a:pos x="70" y="117"/>
                  </a:cxn>
                  <a:cxn ang="0">
                    <a:pos x="93" y="138"/>
                  </a:cxn>
                  <a:cxn ang="0">
                    <a:pos x="93" y="144"/>
                  </a:cxn>
                  <a:cxn ang="0">
                    <a:pos x="73" y="163"/>
                  </a:cxn>
                  <a:cxn ang="0">
                    <a:pos x="70" y="168"/>
                  </a:cxn>
                  <a:cxn ang="0">
                    <a:pos x="76" y="184"/>
                  </a:cxn>
                  <a:cxn ang="0">
                    <a:pos x="76" y="200"/>
                  </a:cxn>
                  <a:cxn ang="0">
                    <a:pos x="64" y="225"/>
                  </a:cxn>
                  <a:cxn ang="0">
                    <a:pos x="38" y="252"/>
                  </a:cxn>
                  <a:cxn ang="0">
                    <a:pos x="11" y="281"/>
                  </a:cxn>
                  <a:cxn ang="0">
                    <a:pos x="1" y="308"/>
                  </a:cxn>
                  <a:cxn ang="0">
                    <a:pos x="1" y="325"/>
                  </a:cxn>
                  <a:cxn ang="0">
                    <a:pos x="18" y="384"/>
                  </a:cxn>
                  <a:cxn ang="0">
                    <a:pos x="25" y="400"/>
                  </a:cxn>
                  <a:cxn ang="0">
                    <a:pos x="30" y="390"/>
                  </a:cxn>
                  <a:cxn ang="0">
                    <a:pos x="42" y="389"/>
                  </a:cxn>
                  <a:cxn ang="0">
                    <a:pos x="59" y="395"/>
                  </a:cxn>
                  <a:cxn ang="0">
                    <a:pos x="84" y="414"/>
                  </a:cxn>
                  <a:cxn ang="0">
                    <a:pos x="103" y="424"/>
                  </a:cxn>
                  <a:cxn ang="0">
                    <a:pos x="117" y="426"/>
                  </a:cxn>
                  <a:cxn ang="0">
                    <a:pos x="144" y="420"/>
                  </a:cxn>
                  <a:cxn ang="0">
                    <a:pos x="168" y="414"/>
                  </a:cxn>
                  <a:cxn ang="0">
                    <a:pos x="181" y="418"/>
                  </a:cxn>
                  <a:cxn ang="0">
                    <a:pos x="187" y="415"/>
                  </a:cxn>
                  <a:cxn ang="0">
                    <a:pos x="195" y="397"/>
                  </a:cxn>
                  <a:cxn ang="0">
                    <a:pos x="224" y="358"/>
                  </a:cxn>
                  <a:cxn ang="0">
                    <a:pos x="244" y="323"/>
                  </a:cxn>
                  <a:cxn ang="0">
                    <a:pos x="323" y="315"/>
                  </a:cxn>
                  <a:cxn ang="0">
                    <a:pos x="330" y="317"/>
                  </a:cxn>
                  <a:cxn ang="0">
                    <a:pos x="353" y="338"/>
                  </a:cxn>
                  <a:cxn ang="0">
                    <a:pos x="382" y="362"/>
                  </a:cxn>
                  <a:cxn ang="0">
                    <a:pos x="392" y="367"/>
                  </a:cxn>
                  <a:cxn ang="0">
                    <a:pos x="403" y="332"/>
                  </a:cxn>
                  <a:cxn ang="0">
                    <a:pos x="404" y="327"/>
                  </a:cxn>
                </a:cxnLst>
                <a:rect l="0" t="0" r="r" b="b"/>
                <a:pathLst>
                  <a:path w="405" h="426">
                    <a:moveTo>
                      <a:pt x="404" y="327"/>
                    </a:moveTo>
                    <a:lnTo>
                      <a:pt x="404" y="327"/>
                    </a:lnTo>
                    <a:lnTo>
                      <a:pt x="404" y="297"/>
                    </a:lnTo>
                    <a:lnTo>
                      <a:pt x="404" y="297"/>
                    </a:lnTo>
                    <a:lnTo>
                      <a:pt x="405" y="290"/>
                    </a:lnTo>
                    <a:lnTo>
                      <a:pt x="405" y="284"/>
                    </a:lnTo>
                    <a:lnTo>
                      <a:pt x="404" y="279"/>
                    </a:lnTo>
                    <a:lnTo>
                      <a:pt x="403" y="276"/>
                    </a:lnTo>
                    <a:lnTo>
                      <a:pt x="400" y="274"/>
                    </a:lnTo>
                    <a:lnTo>
                      <a:pt x="397" y="273"/>
                    </a:lnTo>
                    <a:lnTo>
                      <a:pt x="390" y="271"/>
                    </a:lnTo>
                    <a:lnTo>
                      <a:pt x="383" y="271"/>
                    </a:lnTo>
                    <a:lnTo>
                      <a:pt x="375" y="270"/>
                    </a:lnTo>
                    <a:lnTo>
                      <a:pt x="372" y="269"/>
                    </a:lnTo>
                    <a:lnTo>
                      <a:pt x="368" y="268"/>
                    </a:lnTo>
                    <a:lnTo>
                      <a:pt x="366" y="265"/>
                    </a:lnTo>
                    <a:lnTo>
                      <a:pt x="363" y="261"/>
                    </a:lnTo>
                    <a:lnTo>
                      <a:pt x="363" y="261"/>
                    </a:lnTo>
                    <a:lnTo>
                      <a:pt x="357" y="241"/>
                    </a:lnTo>
                    <a:lnTo>
                      <a:pt x="351" y="224"/>
                    </a:lnTo>
                    <a:lnTo>
                      <a:pt x="344" y="208"/>
                    </a:lnTo>
                    <a:lnTo>
                      <a:pt x="336" y="193"/>
                    </a:lnTo>
                    <a:lnTo>
                      <a:pt x="320" y="164"/>
                    </a:lnTo>
                    <a:lnTo>
                      <a:pt x="300" y="132"/>
                    </a:lnTo>
                    <a:lnTo>
                      <a:pt x="300" y="132"/>
                    </a:lnTo>
                    <a:lnTo>
                      <a:pt x="291" y="131"/>
                    </a:lnTo>
                    <a:lnTo>
                      <a:pt x="279" y="128"/>
                    </a:lnTo>
                    <a:lnTo>
                      <a:pt x="269" y="123"/>
                    </a:lnTo>
                    <a:lnTo>
                      <a:pt x="259" y="116"/>
                    </a:lnTo>
                    <a:lnTo>
                      <a:pt x="250" y="109"/>
                    </a:lnTo>
                    <a:lnTo>
                      <a:pt x="242" y="101"/>
                    </a:lnTo>
                    <a:lnTo>
                      <a:pt x="236" y="92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0" y="76"/>
                    </a:lnTo>
                    <a:lnTo>
                      <a:pt x="229" y="69"/>
                    </a:lnTo>
                    <a:lnTo>
                      <a:pt x="230" y="57"/>
                    </a:lnTo>
                    <a:lnTo>
                      <a:pt x="230" y="53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0" y="37"/>
                    </a:lnTo>
                    <a:lnTo>
                      <a:pt x="205" y="32"/>
                    </a:lnTo>
                    <a:lnTo>
                      <a:pt x="194" y="19"/>
                    </a:lnTo>
                    <a:lnTo>
                      <a:pt x="190" y="14"/>
                    </a:lnTo>
                    <a:lnTo>
                      <a:pt x="184" y="9"/>
                    </a:lnTo>
                    <a:lnTo>
                      <a:pt x="179" y="6"/>
                    </a:lnTo>
                    <a:lnTo>
                      <a:pt x="172" y="3"/>
                    </a:lnTo>
                    <a:lnTo>
                      <a:pt x="172" y="3"/>
                    </a:lnTo>
                    <a:lnTo>
                      <a:pt x="159" y="2"/>
                    </a:lnTo>
                    <a:lnTo>
                      <a:pt x="149" y="2"/>
                    </a:lnTo>
                    <a:lnTo>
                      <a:pt x="140" y="2"/>
                    </a:lnTo>
                    <a:lnTo>
                      <a:pt x="134" y="1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5" y="10"/>
                    </a:lnTo>
                    <a:lnTo>
                      <a:pt x="120" y="22"/>
                    </a:lnTo>
                    <a:lnTo>
                      <a:pt x="111" y="34"/>
                    </a:lnTo>
                    <a:lnTo>
                      <a:pt x="102" y="47"/>
                    </a:lnTo>
                    <a:lnTo>
                      <a:pt x="87" y="68"/>
                    </a:lnTo>
                    <a:lnTo>
                      <a:pt x="82" y="76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0" y="85"/>
                    </a:lnTo>
                    <a:lnTo>
                      <a:pt x="83" y="90"/>
                    </a:lnTo>
                    <a:lnTo>
                      <a:pt x="84" y="94"/>
                    </a:lnTo>
                    <a:lnTo>
                      <a:pt x="84" y="99"/>
                    </a:lnTo>
                    <a:lnTo>
                      <a:pt x="84" y="99"/>
                    </a:lnTo>
                    <a:lnTo>
                      <a:pt x="79" y="103"/>
                    </a:lnTo>
                    <a:lnTo>
                      <a:pt x="75" y="107"/>
                    </a:lnTo>
                    <a:lnTo>
                      <a:pt x="71" y="110"/>
                    </a:lnTo>
                    <a:lnTo>
                      <a:pt x="70" y="114"/>
                    </a:lnTo>
                    <a:lnTo>
                      <a:pt x="70" y="117"/>
                    </a:lnTo>
                    <a:lnTo>
                      <a:pt x="70" y="117"/>
                    </a:lnTo>
                    <a:lnTo>
                      <a:pt x="80" y="128"/>
                    </a:lnTo>
                    <a:lnTo>
                      <a:pt x="90" y="136"/>
                    </a:lnTo>
                    <a:lnTo>
                      <a:pt x="93" y="138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3" y="144"/>
                    </a:lnTo>
                    <a:lnTo>
                      <a:pt x="90" y="148"/>
                    </a:lnTo>
                    <a:lnTo>
                      <a:pt x="80" y="156"/>
                    </a:lnTo>
                    <a:lnTo>
                      <a:pt x="73" y="163"/>
                    </a:lnTo>
                    <a:lnTo>
                      <a:pt x="70" y="166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71" y="174"/>
                    </a:lnTo>
                    <a:lnTo>
                      <a:pt x="73" y="178"/>
                    </a:lnTo>
                    <a:lnTo>
                      <a:pt x="76" y="184"/>
                    </a:lnTo>
                    <a:lnTo>
                      <a:pt x="77" y="191"/>
                    </a:lnTo>
                    <a:lnTo>
                      <a:pt x="77" y="191"/>
                    </a:lnTo>
                    <a:lnTo>
                      <a:pt x="76" y="200"/>
                    </a:lnTo>
                    <a:lnTo>
                      <a:pt x="73" y="209"/>
                    </a:lnTo>
                    <a:lnTo>
                      <a:pt x="70" y="217"/>
                    </a:lnTo>
                    <a:lnTo>
                      <a:pt x="64" y="225"/>
                    </a:lnTo>
                    <a:lnTo>
                      <a:pt x="59" y="232"/>
                    </a:lnTo>
                    <a:lnTo>
                      <a:pt x="53" y="239"/>
                    </a:lnTo>
                    <a:lnTo>
                      <a:pt x="38" y="252"/>
                    </a:lnTo>
                    <a:lnTo>
                      <a:pt x="24" y="266"/>
                    </a:lnTo>
                    <a:lnTo>
                      <a:pt x="17" y="273"/>
                    </a:lnTo>
                    <a:lnTo>
                      <a:pt x="11" y="281"/>
                    </a:lnTo>
                    <a:lnTo>
                      <a:pt x="7" y="289"/>
                    </a:lnTo>
                    <a:lnTo>
                      <a:pt x="3" y="298"/>
                    </a:lnTo>
                    <a:lnTo>
                      <a:pt x="1" y="30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25"/>
                    </a:lnTo>
                    <a:lnTo>
                      <a:pt x="2" y="335"/>
                    </a:lnTo>
                    <a:lnTo>
                      <a:pt x="10" y="359"/>
                    </a:lnTo>
                    <a:lnTo>
                      <a:pt x="18" y="384"/>
                    </a:lnTo>
                    <a:lnTo>
                      <a:pt x="22" y="393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396"/>
                    </a:lnTo>
                    <a:lnTo>
                      <a:pt x="26" y="391"/>
                    </a:lnTo>
                    <a:lnTo>
                      <a:pt x="30" y="390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42" y="389"/>
                    </a:lnTo>
                    <a:lnTo>
                      <a:pt x="48" y="390"/>
                    </a:lnTo>
                    <a:lnTo>
                      <a:pt x="54" y="392"/>
                    </a:lnTo>
                    <a:lnTo>
                      <a:pt x="59" y="395"/>
                    </a:lnTo>
                    <a:lnTo>
                      <a:pt x="68" y="400"/>
                    </a:lnTo>
                    <a:lnTo>
                      <a:pt x="76" y="407"/>
                    </a:lnTo>
                    <a:lnTo>
                      <a:pt x="84" y="414"/>
                    </a:lnTo>
                    <a:lnTo>
                      <a:pt x="93" y="420"/>
                    </a:lnTo>
                    <a:lnTo>
                      <a:pt x="98" y="422"/>
                    </a:lnTo>
                    <a:lnTo>
                      <a:pt x="103" y="424"/>
                    </a:lnTo>
                    <a:lnTo>
                      <a:pt x="110" y="426"/>
                    </a:lnTo>
                    <a:lnTo>
                      <a:pt x="117" y="426"/>
                    </a:lnTo>
                    <a:lnTo>
                      <a:pt x="117" y="426"/>
                    </a:lnTo>
                    <a:lnTo>
                      <a:pt x="125" y="426"/>
                    </a:lnTo>
                    <a:lnTo>
                      <a:pt x="132" y="424"/>
                    </a:lnTo>
                    <a:lnTo>
                      <a:pt x="144" y="420"/>
                    </a:lnTo>
                    <a:lnTo>
                      <a:pt x="155" y="416"/>
                    </a:lnTo>
                    <a:lnTo>
                      <a:pt x="162" y="415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75" y="415"/>
                    </a:lnTo>
                    <a:lnTo>
                      <a:pt x="181" y="418"/>
                    </a:lnTo>
                    <a:lnTo>
                      <a:pt x="187" y="422"/>
                    </a:lnTo>
                    <a:lnTo>
                      <a:pt x="187" y="422"/>
                    </a:lnTo>
                    <a:lnTo>
                      <a:pt x="187" y="415"/>
                    </a:lnTo>
                    <a:lnTo>
                      <a:pt x="190" y="409"/>
                    </a:lnTo>
                    <a:lnTo>
                      <a:pt x="192" y="403"/>
                    </a:lnTo>
                    <a:lnTo>
                      <a:pt x="195" y="397"/>
                    </a:lnTo>
                    <a:lnTo>
                      <a:pt x="204" y="384"/>
                    </a:lnTo>
                    <a:lnTo>
                      <a:pt x="214" y="372"/>
                    </a:lnTo>
                    <a:lnTo>
                      <a:pt x="224" y="358"/>
                    </a:lnTo>
                    <a:lnTo>
                      <a:pt x="233" y="344"/>
                    </a:lnTo>
                    <a:lnTo>
                      <a:pt x="240" y="330"/>
                    </a:lnTo>
                    <a:lnTo>
                      <a:pt x="244" y="323"/>
                    </a:lnTo>
                    <a:lnTo>
                      <a:pt x="245" y="315"/>
                    </a:lnTo>
                    <a:lnTo>
                      <a:pt x="245" y="315"/>
                    </a:lnTo>
                    <a:lnTo>
                      <a:pt x="323" y="315"/>
                    </a:lnTo>
                    <a:lnTo>
                      <a:pt x="323" y="315"/>
                    </a:lnTo>
                    <a:lnTo>
                      <a:pt x="327" y="315"/>
                    </a:lnTo>
                    <a:lnTo>
                      <a:pt x="330" y="317"/>
                    </a:lnTo>
                    <a:lnTo>
                      <a:pt x="337" y="322"/>
                    </a:lnTo>
                    <a:lnTo>
                      <a:pt x="345" y="330"/>
                    </a:lnTo>
                    <a:lnTo>
                      <a:pt x="353" y="338"/>
                    </a:lnTo>
                    <a:lnTo>
                      <a:pt x="362" y="347"/>
                    </a:lnTo>
                    <a:lnTo>
                      <a:pt x="372" y="355"/>
                    </a:lnTo>
                    <a:lnTo>
                      <a:pt x="382" y="362"/>
                    </a:lnTo>
                    <a:lnTo>
                      <a:pt x="386" y="365"/>
                    </a:lnTo>
                    <a:lnTo>
                      <a:pt x="392" y="367"/>
                    </a:lnTo>
                    <a:lnTo>
                      <a:pt x="392" y="367"/>
                    </a:lnTo>
                    <a:lnTo>
                      <a:pt x="398" y="352"/>
                    </a:lnTo>
                    <a:lnTo>
                      <a:pt x="401" y="339"/>
                    </a:lnTo>
                    <a:lnTo>
                      <a:pt x="403" y="332"/>
                    </a:lnTo>
                    <a:lnTo>
                      <a:pt x="404" y="327"/>
                    </a:lnTo>
                    <a:lnTo>
                      <a:pt x="404" y="327"/>
                    </a:lnTo>
                    <a:lnTo>
                      <a:pt x="404" y="32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 78">
                <a:extLst>
                  <a:ext uri="{FF2B5EF4-FFF2-40B4-BE49-F238E27FC236}">
                    <a16:creationId xmlns:a16="http://schemas.microsoft.com/office/drawing/2014/main" xmlns="" id="{89445F4E-1457-4B9B-9E54-AC46D24CD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685" y="1797527"/>
                <a:ext cx="120895" cy="145633"/>
              </a:xfrm>
              <a:custGeom>
                <a:avLst/>
                <a:gdLst/>
                <a:ahLst/>
                <a:cxnLst>
                  <a:cxn ang="0">
                    <a:pos x="204" y="20"/>
                  </a:cxn>
                  <a:cxn ang="0">
                    <a:pos x="210" y="39"/>
                  </a:cxn>
                  <a:cxn ang="0">
                    <a:pos x="214" y="79"/>
                  </a:cxn>
                  <a:cxn ang="0">
                    <a:pos x="219" y="99"/>
                  </a:cxn>
                  <a:cxn ang="0">
                    <a:pos x="225" y="107"/>
                  </a:cxn>
                  <a:cxn ang="0">
                    <a:pos x="246" y="127"/>
                  </a:cxn>
                  <a:cxn ang="0">
                    <a:pos x="258" y="142"/>
                  </a:cxn>
                  <a:cxn ang="0">
                    <a:pos x="263" y="157"/>
                  </a:cxn>
                  <a:cxn ang="0">
                    <a:pos x="263" y="162"/>
                  </a:cxn>
                  <a:cxn ang="0">
                    <a:pos x="263" y="176"/>
                  </a:cxn>
                  <a:cxn ang="0">
                    <a:pos x="265" y="193"/>
                  </a:cxn>
                  <a:cxn ang="0">
                    <a:pos x="268" y="199"/>
                  </a:cxn>
                  <a:cxn ang="0">
                    <a:pos x="250" y="213"/>
                  </a:cxn>
                  <a:cxn ang="0">
                    <a:pos x="237" y="229"/>
                  </a:cxn>
                  <a:cxn ang="0">
                    <a:pos x="226" y="247"/>
                  </a:cxn>
                  <a:cxn ang="0">
                    <a:pos x="219" y="273"/>
                  </a:cxn>
                  <a:cxn ang="0">
                    <a:pos x="218" y="280"/>
                  </a:cxn>
                  <a:cxn ang="0">
                    <a:pos x="212" y="289"/>
                  </a:cxn>
                  <a:cxn ang="0">
                    <a:pos x="203" y="293"/>
                  </a:cxn>
                  <a:cxn ang="0">
                    <a:pos x="187" y="296"/>
                  </a:cxn>
                  <a:cxn ang="0">
                    <a:pos x="171" y="298"/>
                  </a:cxn>
                  <a:cxn ang="0">
                    <a:pos x="163" y="303"/>
                  </a:cxn>
                  <a:cxn ang="0">
                    <a:pos x="158" y="311"/>
                  </a:cxn>
                  <a:cxn ang="0">
                    <a:pos x="157" y="316"/>
                  </a:cxn>
                  <a:cxn ang="0">
                    <a:pos x="149" y="313"/>
                  </a:cxn>
                  <a:cxn ang="0">
                    <a:pos x="142" y="306"/>
                  </a:cxn>
                  <a:cxn ang="0">
                    <a:pos x="131" y="291"/>
                  </a:cxn>
                  <a:cxn ang="0">
                    <a:pos x="124" y="275"/>
                  </a:cxn>
                  <a:cxn ang="0">
                    <a:pos x="118" y="251"/>
                  </a:cxn>
                  <a:cxn ang="0">
                    <a:pos x="109" y="199"/>
                  </a:cxn>
                  <a:cxn ang="0">
                    <a:pos x="102" y="181"/>
                  </a:cxn>
                  <a:cxn ang="0">
                    <a:pos x="101" y="178"/>
                  </a:cxn>
                  <a:cxn ang="0">
                    <a:pos x="92" y="173"/>
                  </a:cxn>
                  <a:cxn ang="0">
                    <a:pos x="78" y="167"/>
                  </a:cxn>
                  <a:cxn ang="0">
                    <a:pos x="59" y="161"/>
                  </a:cxn>
                  <a:cxn ang="0">
                    <a:pos x="58" y="159"/>
                  </a:cxn>
                  <a:cxn ang="0">
                    <a:pos x="55" y="145"/>
                  </a:cxn>
                  <a:cxn ang="0">
                    <a:pos x="48" y="120"/>
                  </a:cxn>
                  <a:cxn ang="0">
                    <a:pos x="39" y="105"/>
                  </a:cxn>
                  <a:cxn ang="0">
                    <a:pos x="31" y="98"/>
                  </a:cxn>
                  <a:cxn ang="0">
                    <a:pos x="20" y="92"/>
                  </a:cxn>
                  <a:cxn ang="0">
                    <a:pos x="6" y="89"/>
                  </a:cxn>
                  <a:cxn ang="0">
                    <a:pos x="0" y="89"/>
                  </a:cxn>
                  <a:cxn ang="0">
                    <a:pos x="29" y="73"/>
                  </a:cxn>
                  <a:cxn ang="0">
                    <a:pos x="46" y="60"/>
                  </a:cxn>
                  <a:cxn ang="0">
                    <a:pos x="56" y="40"/>
                  </a:cxn>
                  <a:cxn ang="0">
                    <a:pos x="58" y="26"/>
                  </a:cxn>
                  <a:cxn ang="0">
                    <a:pos x="73" y="30"/>
                  </a:cxn>
                  <a:cxn ang="0">
                    <a:pos x="90" y="33"/>
                  </a:cxn>
                  <a:cxn ang="0">
                    <a:pos x="95" y="32"/>
                  </a:cxn>
                  <a:cxn ang="0">
                    <a:pos x="103" y="25"/>
                  </a:cxn>
                  <a:cxn ang="0">
                    <a:pos x="111" y="8"/>
                  </a:cxn>
                  <a:cxn ang="0">
                    <a:pos x="120" y="0"/>
                  </a:cxn>
                  <a:cxn ang="0">
                    <a:pos x="126" y="5"/>
                  </a:cxn>
                  <a:cxn ang="0">
                    <a:pos x="140" y="13"/>
                  </a:cxn>
                  <a:cxn ang="0">
                    <a:pos x="156" y="17"/>
                  </a:cxn>
                  <a:cxn ang="0">
                    <a:pos x="187" y="20"/>
                  </a:cxn>
                  <a:cxn ang="0">
                    <a:pos x="195" y="18"/>
                  </a:cxn>
                  <a:cxn ang="0">
                    <a:pos x="204" y="15"/>
                  </a:cxn>
                  <a:cxn ang="0">
                    <a:pos x="204" y="20"/>
                  </a:cxn>
                </a:cxnLst>
                <a:rect l="0" t="0" r="r" b="b"/>
                <a:pathLst>
                  <a:path w="268" h="316">
                    <a:moveTo>
                      <a:pt x="204" y="20"/>
                    </a:moveTo>
                    <a:lnTo>
                      <a:pt x="204" y="20"/>
                    </a:lnTo>
                    <a:lnTo>
                      <a:pt x="208" y="29"/>
                    </a:lnTo>
                    <a:lnTo>
                      <a:pt x="210" y="39"/>
                    </a:lnTo>
                    <a:lnTo>
                      <a:pt x="212" y="59"/>
                    </a:lnTo>
                    <a:lnTo>
                      <a:pt x="214" y="79"/>
                    </a:lnTo>
                    <a:lnTo>
                      <a:pt x="216" y="90"/>
                    </a:lnTo>
                    <a:lnTo>
                      <a:pt x="219" y="99"/>
                    </a:lnTo>
                    <a:lnTo>
                      <a:pt x="219" y="99"/>
                    </a:lnTo>
                    <a:lnTo>
                      <a:pt x="225" y="107"/>
                    </a:lnTo>
                    <a:lnTo>
                      <a:pt x="231" y="114"/>
                    </a:lnTo>
                    <a:lnTo>
                      <a:pt x="246" y="127"/>
                    </a:lnTo>
                    <a:lnTo>
                      <a:pt x="253" y="134"/>
                    </a:lnTo>
                    <a:lnTo>
                      <a:pt x="258" y="142"/>
                    </a:lnTo>
                    <a:lnTo>
                      <a:pt x="262" y="151"/>
                    </a:lnTo>
                    <a:lnTo>
                      <a:pt x="263" y="157"/>
                    </a:lnTo>
                    <a:lnTo>
                      <a:pt x="263" y="162"/>
                    </a:lnTo>
                    <a:lnTo>
                      <a:pt x="263" y="162"/>
                    </a:lnTo>
                    <a:lnTo>
                      <a:pt x="263" y="176"/>
                    </a:lnTo>
                    <a:lnTo>
                      <a:pt x="263" y="176"/>
                    </a:lnTo>
                    <a:lnTo>
                      <a:pt x="264" y="188"/>
                    </a:lnTo>
                    <a:lnTo>
                      <a:pt x="265" y="193"/>
                    </a:lnTo>
                    <a:lnTo>
                      <a:pt x="268" y="199"/>
                    </a:lnTo>
                    <a:lnTo>
                      <a:pt x="268" y="199"/>
                    </a:lnTo>
                    <a:lnTo>
                      <a:pt x="258" y="206"/>
                    </a:lnTo>
                    <a:lnTo>
                      <a:pt x="250" y="213"/>
                    </a:lnTo>
                    <a:lnTo>
                      <a:pt x="244" y="221"/>
                    </a:lnTo>
                    <a:lnTo>
                      <a:pt x="237" y="229"/>
                    </a:lnTo>
                    <a:lnTo>
                      <a:pt x="231" y="238"/>
                    </a:lnTo>
                    <a:lnTo>
                      <a:pt x="226" y="247"/>
                    </a:lnTo>
                    <a:lnTo>
                      <a:pt x="223" y="259"/>
                    </a:lnTo>
                    <a:lnTo>
                      <a:pt x="219" y="273"/>
                    </a:lnTo>
                    <a:lnTo>
                      <a:pt x="219" y="273"/>
                    </a:lnTo>
                    <a:lnTo>
                      <a:pt x="218" y="280"/>
                    </a:lnTo>
                    <a:lnTo>
                      <a:pt x="216" y="284"/>
                    </a:lnTo>
                    <a:lnTo>
                      <a:pt x="212" y="289"/>
                    </a:lnTo>
                    <a:lnTo>
                      <a:pt x="208" y="291"/>
                    </a:lnTo>
                    <a:lnTo>
                      <a:pt x="203" y="293"/>
                    </a:lnTo>
                    <a:lnTo>
                      <a:pt x="199" y="295"/>
                    </a:lnTo>
                    <a:lnTo>
                      <a:pt x="187" y="296"/>
                    </a:lnTo>
                    <a:lnTo>
                      <a:pt x="176" y="297"/>
                    </a:lnTo>
                    <a:lnTo>
                      <a:pt x="171" y="298"/>
                    </a:lnTo>
                    <a:lnTo>
                      <a:pt x="166" y="299"/>
                    </a:lnTo>
                    <a:lnTo>
                      <a:pt x="163" y="303"/>
                    </a:lnTo>
                    <a:lnTo>
                      <a:pt x="160" y="306"/>
                    </a:lnTo>
                    <a:lnTo>
                      <a:pt x="158" y="311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2" y="306"/>
                    </a:lnTo>
                    <a:lnTo>
                      <a:pt x="135" y="299"/>
                    </a:lnTo>
                    <a:lnTo>
                      <a:pt x="131" y="291"/>
                    </a:lnTo>
                    <a:lnTo>
                      <a:pt x="126" y="283"/>
                    </a:lnTo>
                    <a:lnTo>
                      <a:pt x="124" y="275"/>
                    </a:lnTo>
                    <a:lnTo>
                      <a:pt x="122" y="267"/>
                    </a:lnTo>
                    <a:lnTo>
                      <a:pt x="118" y="251"/>
                    </a:lnTo>
                    <a:lnTo>
                      <a:pt x="112" y="216"/>
                    </a:lnTo>
                    <a:lnTo>
                      <a:pt x="109" y="199"/>
                    </a:lnTo>
                    <a:lnTo>
                      <a:pt x="105" y="190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1" y="178"/>
                    </a:lnTo>
                    <a:lnTo>
                      <a:pt x="99" y="176"/>
                    </a:lnTo>
                    <a:lnTo>
                      <a:pt x="92" y="173"/>
                    </a:lnTo>
                    <a:lnTo>
                      <a:pt x="85" y="169"/>
                    </a:lnTo>
                    <a:lnTo>
                      <a:pt x="78" y="167"/>
                    </a:lnTo>
                    <a:lnTo>
                      <a:pt x="64" y="163"/>
                    </a:lnTo>
                    <a:lnTo>
                      <a:pt x="59" y="161"/>
                    </a:lnTo>
                    <a:lnTo>
                      <a:pt x="58" y="160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5" y="145"/>
                    </a:lnTo>
                    <a:lnTo>
                      <a:pt x="51" y="132"/>
                    </a:lnTo>
                    <a:lnTo>
                      <a:pt x="48" y="120"/>
                    </a:lnTo>
                    <a:lnTo>
                      <a:pt x="42" y="109"/>
                    </a:lnTo>
                    <a:lnTo>
                      <a:pt x="39" y="105"/>
                    </a:lnTo>
                    <a:lnTo>
                      <a:pt x="35" y="101"/>
                    </a:lnTo>
                    <a:lnTo>
                      <a:pt x="31" y="98"/>
                    </a:lnTo>
                    <a:lnTo>
                      <a:pt x="26" y="94"/>
                    </a:lnTo>
                    <a:lnTo>
                      <a:pt x="20" y="92"/>
                    </a:lnTo>
                    <a:lnTo>
                      <a:pt x="13" y="90"/>
                    </a:lnTo>
                    <a:lnTo>
                      <a:pt x="6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20" y="78"/>
                    </a:lnTo>
                    <a:lnTo>
                      <a:pt x="29" y="73"/>
                    </a:lnTo>
                    <a:lnTo>
                      <a:pt x="39" y="67"/>
                    </a:lnTo>
                    <a:lnTo>
                      <a:pt x="46" y="60"/>
                    </a:lnTo>
                    <a:lnTo>
                      <a:pt x="51" y="51"/>
                    </a:lnTo>
                    <a:lnTo>
                      <a:pt x="56" y="40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5" y="28"/>
                    </a:lnTo>
                    <a:lnTo>
                      <a:pt x="73" y="30"/>
                    </a:lnTo>
                    <a:lnTo>
                      <a:pt x="81" y="32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5" y="32"/>
                    </a:lnTo>
                    <a:lnTo>
                      <a:pt x="100" y="30"/>
                    </a:lnTo>
                    <a:lnTo>
                      <a:pt x="103" y="25"/>
                    </a:lnTo>
                    <a:lnTo>
                      <a:pt x="105" y="20"/>
                    </a:lnTo>
                    <a:lnTo>
                      <a:pt x="111" y="8"/>
                    </a:lnTo>
                    <a:lnTo>
                      <a:pt x="116" y="3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5"/>
                    </a:lnTo>
                    <a:lnTo>
                      <a:pt x="133" y="9"/>
                    </a:lnTo>
                    <a:lnTo>
                      <a:pt x="140" y="13"/>
                    </a:lnTo>
                    <a:lnTo>
                      <a:pt x="148" y="15"/>
                    </a:lnTo>
                    <a:lnTo>
                      <a:pt x="156" y="17"/>
                    </a:lnTo>
                    <a:lnTo>
                      <a:pt x="166" y="18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95" y="18"/>
                    </a:lnTo>
                    <a:lnTo>
                      <a:pt x="200" y="17"/>
                    </a:lnTo>
                    <a:lnTo>
                      <a:pt x="204" y="15"/>
                    </a:lnTo>
                    <a:lnTo>
                      <a:pt x="204" y="15"/>
                    </a:lnTo>
                    <a:lnTo>
                      <a:pt x="204" y="20"/>
                    </a:lnTo>
                    <a:lnTo>
                      <a:pt x="204" y="2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 79">
                <a:extLst>
                  <a:ext uri="{FF2B5EF4-FFF2-40B4-BE49-F238E27FC236}">
                    <a16:creationId xmlns:a16="http://schemas.microsoft.com/office/drawing/2014/main" xmlns="" id="{5B7A778F-519A-47FC-882B-A7D178F6E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37" y="1695583"/>
                <a:ext cx="159674" cy="153955"/>
              </a:xfrm>
              <a:custGeom>
                <a:avLst/>
                <a:gdLst/>
                <a:ahLst/>
                <a:cxnLst>
                  <a:cxn ang="0">
                    <a:pos x="194" y="50"/>
                  </a:cxn>
                  <a:cxn ang="0">
                    <a:pos x="187" y="61"/>
                  </a:cxn>
                  <a:cxn ang="0">
                    <a:pos x="179" y="66"/>
                  </a:cxn>
                  <a:cxn ang="0">
                    <a:pos x="163" y="64"/>
                  </a:cxn>
                  <a:cxn ang="0">
                    <a:pos x="144" y="51"/>
                  </a:cxn>
                  <a:cxn ang="0">
                    <a:pos x="117" y="21"/>
                  </a:cxn>
                  <a:cxn ang="0">
                    <a:pos x="96" y="4"/>
                  </a:cxn>
                  <a:cxn ang="0">
                    <a:pos x="84" y="0"/>
                  </a:cxn>
                  <a:cxn ang="0">
                    <a:pos x="75" y="5"/>
                  </a:cxn>
                  <a:cxn ang="0">
                    <a:pos x="72" y="28"/>
                  </a:cxn>
                  <a:cxn ang="0">
                    <a:pos x="72" y="43"/>
                  </a:cxn>
                  <a:cxn ang="0">
                    <a:pos x="62" y="60"/>
                  </a:cxn>
                  <a:cxn ang="0">
                    <a:pos x="23" y="87"/>
                  </a:cxn>
                  <a:cxn ang="0">
                    <a:pos x="7" y="104"/>
                  </a:cxn>
                  <a:cxn ang="0">
                    <a:pos x="0" y="128"/>
                  </a:cxn>
                  <a:cxn ang="0">
                    <a:pos x="2" y="144"/>
                  </a:cxn>
                  <a:cxn ang="0">
                    <a:pos x="11" y="158"/>
                  </a:cxn>
                  <a:cxn ang="0">
                    <a:pos x="29" y="161"/>
                  </a:cxn>
                  <a:cxn ang="0">
                    <a:pos x="46" y="157"/>
                  </a:cxn>
                  <a:cxn ang="0">
                    <a:pos x="55" y="146"/>
                  </a:cxn>
                  <a:cxn ang="0">
                    <a:pos x="83" y="192"/>
                  </a:cxn>
                  <a:cxn ang="0">
                    <a:pos x="95" y="209"/>
                  </a:cxn>
                  <a:cxn ang="0">
                    <a:pos x="134" y="221"/>
                  </a:cxn>
                  <a:cxn ang="0">
                    <a:pos x="153" y="232"/>
                  </a:cxn>
                  <a:cxn ang="0">
                    <a:pos x="161" y="246"/>
                  </a:cxn>
                  <a:cxn ang="0">
                    <a:pos x="161" y="260"/>
                  </a:cxn>
                  <a:cxn ang="0">
                    <a:pos x="147" y="291"/>
                  </a:cxn>
                  <a:cxn ang="0">
                    <a:pos x="147" y="334"/>
                  </a:cxn>
                  <a:cxn ang="0">
                    <a:pos x="149" y="329"/>
                  </a:cxn>
                  <a:cxn ang="0">
                    <a:pos x="168" y="312"/>
                  </a:cxn>
                  <a:cxn ang="0">
                    <a:pos x="171" y="318"/>
                  </a:cxn>
                  <a:cxn ang="0">
                    <a:pos x="183" y="319"/>
                  </a:cxn>
                  <a:cxn ang="0">
                    <a:pos x="217" y="313"/>
                  </a:cxn>
                  <a:cxn ang="0">
                    <a:pos x="239" y="306"/>
                  </a:cxn>
                  <a:cxn ang="0">
                    <a:pos x="266" y="288"/>
                  </a:cxn>
                  <a:cxn ang="0">
                    <a:pos x="283" y="260"/>
                  </a:cxn>
                  <a:cxn ang="0">
                    <a:pos x="286" y="246"/>
                  </a:cxn>
                  <a:cxn ang="0">
                    <a:pos x="309" y="252"/>
                  </a:cxn>
                  <a:cxn ang="0">
                    <a:pos x="323" y="252"/>
                  </a:cxn>
                  <a:cxn ang="0">
                    <a:pos x="333" y="240"/>
                  </a:cxn>
                  <a:cxn ang="0">
                    <a:pos x="348" y="220"/>
                  </a:cxn>
                  <a:cxn ang="0">
                    <a:pos x="340" y="211"/>
                  </a:cxn>
                  <a:cxn ang="0">
                    <a:pos x="330" y="177"/>
                  </a:cxn>
                  <a:cxn ang="0">
                    <a:pos x="331" y="162"/>
                  </a:cxn>
                  <a:cxn ang="0">
                    <a:pos x="345" y="134"/>
                  </a:cxn>
                  <a:cxn ang="0">
                    <a:pos x="348" y="121"/>
                  </a:cxn>
                  <a:cxn ang="0">
                    <a:pos x="339" y="105"/>
                  </a:cxn>
                  <a:cxn ang="0">
                    <a:pos x="323" y="92"/>
                  </a:cxn>
                  <a:cxn ang="0">
                    <a:pos x="318" y="81"/>
                  </a:cxn>
                  <a:cxn ang="0">
                    <a:pos x="328" y="61"/>
                  </a:cxn>
                  <a:cxn ang="0">
                    <a:pos x="328" y="41"/>
                  </a:cxn>
                  <a:cxn ang="0">
                    <a:pos x="304" y="42"/>
                  </a:cxn>
                  <a:cxn ang="0">
                    <a:pos x="262" y="53"/>
                  </a:cxn>
                  <a:cxn ang="0">
                    <a:pos x="238" y="55"/>
                  </a:cxn>
                  <a:cxn ang="0">
                    <a:pos x="213" y="54"/>
                  </a:cxn>
                  <a:cxn ang="0">
                    <a:pos x="202" y="44"/>
                  </a:cxn>
                  <a:cxn ang="0">
                    <a:pos x="201" y="37"/>
                  </a:cxn>
                </a:cxnLst>
                <a:rect l="0" t="0" r="r" b="b"/>
                <a:pathLst>
                  <a:path w="348" h="334">
                    <a:moveTo>
                      <a:pt x="198" y="47"/>
                    </a:moveTo>
                    <a:lnTo>
                      <a:pt x="198" y="47"/>
                    </a:lnTo>
                    <a:lnTo>
                      <a:pt x="194" y="50"/>
                    </a:lnTo>
                    <a:lnTo>
                      <a:pt x="192" y="52"/>
                    </a:lnTo>
                    <a:lnTo>
                      <a:pt x="188" y="59"/>
                    </a:lnTo>
                    <a:lnTo>
                      <a:pt x="187" y="61"/>
                    </a:lnTo>
                    <a:lnTo>
                      <a:pt x="185" y="64"/>
                    </a:lnTo>
                    <a:lnTo>
                      <a:pt x="183" y="66"/>
                    </a:lnTo>
                    <a:lnTo>
                      <a:pt x="179" y="66"/>
                    </a:lnTo>
                    <a:lnTo>
                      <a:pt x="179" y="66"/>
                    </a:lnTo>
                    <a:lnTo>
                      <a:pt x="171" y="66"/>
                    </a:lnTo>
                    <a:lnTo>
                      <a:pt x="163" y="64"/>
                    </a:lnTo>
                    <a:lnTo>
                      <a:pt x="156" y="60"/>
                    </a:lnTo>
                    <a:lnTo>
                      <a:pt x="149" y="55"/>
                    </a:lnTo>
                    <a:lnTo>
                      <a:pt x="144" y="51"/>
                    </a:lnTo>
                    <a:lnTo>
                      <a:pt x="138" y="45"/>
                    </a:lnTo>
                    <a:lnTo>
                      <a:pt x="127" y="34"/>
                    </a:lnTo>
                    <a:lnTo>
                      <a:pt x="117" y="21"/>
                    </a:lnTo>
                    <a:lnTo>
                      <a:pt x="108" y="11"/>
                    </a:lnTo>
                    <a:lnTo>
                      <a:pt x="102" y="6"/>
                    </a:lnTo>
                    <a:lnTo>
                      <a:pt x="96" y="4"/>
                    </a:lnTo>
                    <a:lnTo>
                      <a:pt x="91" y="1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5" y="5"/>
                    </a:lnTo>
                    <a:lnTo>
                      <a:pt x="72" y="9"/>
                    </a:lnTo>
                    <a:lnTo>
                      <a:pt x="71" y="16"/>
                    </a:lnTo>
                    <a:lnTo>
                      <a:pt x="72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43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2" y="60"/>
                    </a:lnTo>
                    <a:lnTo>
                      <a:pt x="49" y="68"/>
                    </a:lnTo>
                    <a:lnTo>
                      <a:pt x="37" y="77"/>
                    </a:lnTo>
                    <a:lnTo>
                      <a:pt x="23" y="87"/>
                    </a:lnTo>
                    <a:lnTo>
                      <a:pt x="17" y="92"/>
                    </a:lnTo>
                    <a:lnTo>
                      <a:pt x="11" y="98"/>
                    </a:lnTo>
                    <a:lnTo>
                      <a:pt x="7" y="104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7"/>
                    </a:lnTo>
                    <a:lnTo>
                      <a:pt x="2" y="144"/>
                    </a:lnTo>
                    <a:lnTo>
                      <a:pt x="4" y="150"/>
                    </a:lnTo>
                    <a:lnTo>
                      <a:pt x="8" y="154"/>
                    </a:lnTo>
                    <a:lnTo>
                      <a:pt x="11" y="158"/>
                    </a:lnTo>
                    <a:lnTo>
                      <a:pt x="17" y="160"/>
                    </a:lnTo>
                    <a:lnTo>
                      <a:pt x="23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39" y="160"/>
                    </a:lnTo>
                    <a:lnTo>
                      <a:pt x="46" y="157"/>
                    </a:lnTo>
                    <a:lnTo>
                      <a:pt x="52" y="152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65" y="161"/>
                    </a:lnTo>
                    <a:lnTo>
                      <a:pt x="75" y="177"/>
                    </a:lnTo>
                    <a:lnTo>
                      <a:pt x="83" y="192"/>
                    </a:lnTo>
                    <a:lnTo>
                      <a:pt x="92" y="205"/>
                    </a:lnTo>
                    <a:lnTo>
                      <a:pt x="92" y="205"/>
                    </a:lnTo>
                    <a:lnTo>
                      <a:pt x="95" y="209"/>
                    </a:lnTo>
                    <a:lnTo>
                      <a:pt x="101" y="211"/>
                    </a:lnTo>
                    <a:lnTo>
                      <a:pt x="111" y="215"/>
                    </a:lnTo>
                    <a:lnTo>
                      <a:pt x="134" y="221"/>
                    </a:lnTo>
                    <a:lnTo>
                      <a:pt x="145" y="226"/>
                    </a:lnTo>
                    <a:lnTo>
                      <a:pt x="149" y="228"/>
                    </a:lnTo>
                    <a:lnTo>
                      <a:pt x="153" y="232"/>
                    </a:lnTo>
                    <a:lnTo>
                      <a:pt x="156" y="236"/>
                    </a:lnTo>
                    <a:lnTo>
                      <a:pt x="160" y="241"/>
                    </a:lnTo>
                    <a:lnTo>
                      <a:pt x="161" y="246"/>
                    </a:lnTo>
                    <a:lnTo>
                      <a:pt x="161" y="253"/>
                    </a:lnTo>
                    <a:lnTo>
                      <a:pt x="161" y="253"/>
                    </a:lnTo>
                    <a:lnTo>
                      <a:pt x="161" y="260"/>
                    </a:lnTo>
                    <a:lnTo>
                      <a:pt x="159" y="267"/>
                    </a:lnTo>
                    <a:lnTo>
                      <a:pt x="154" y="280"/>
                    </a:lnTo>
                    <a:lnTo>
                      <a:pt x="147" y="291"/>
                    </a:lnTo>
                    <a:lnTo>
                      <a:pt x="142" y="302"/>
                    </a:lnTo>
                    <a:lnTo>
                      <a:pt x="142" y="30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9" y="329"/>
                    </a:lnTo>
                    <a:lnTo>
                      <a:pt x="154" y="324"/>
                    </a:lnTo>
                    <a:lnTo>
                      <a:pt x="161" y="318"/>
                    </a:lnTo>
                    <a:lnTo>
                      <a:pt x="168" y="312"/>
                    </a:lnTo>
                    <a:lnTo>
                      <a:pt x="168" y="312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6" y="319"/>
                    </a:lnTo>
                    <a:lnTo>
                      <a:pt x="183" y="319"/>
                    </a:lnTo>
                    <a:lnTo>
                      <a:pt x="183" y="319"/>
                    </a:lnTo>
                    <a:lnTo>
                      <a:pt x="194" y="319"/>
                    </a:lnTo>
                    <a:lnTo>
                      <a:pt x="206" y="316"/>
                    </a:lnTo>
                    <a:lnTo>
                      <a:pt x="217" y="313"/>
                    </a:lnTo>
                    <a:lnTo>
                      <a:pt x="231" y="312"/>
                    </a:lnTo>
                    <a:lnTo>
                      <a:pt x="231" y="312"/>
                    </a:lnTo>
                    <a:lnTo>
                      <a:pt x="239" y="306"/>
                    </a:lnTo>
                    <a:lnTo>
                      <a:pt x="248" y="299"/>
                    </a:lnTo>
                    <a:lnTo>
                      <a:pt x="257" y="294"/>
                    </a:lnTo>
                    <a:lnTo>
                      <a:pt x="266" y="288"/>
                    </a:lnTo>
                    <a:lnTo>
                      <a:pt x="272" y="280"/>
                    </a:lnTo>
                    <a:lnTo>
                      <a:pt x="279" y="271"/>
                    </a:lnTo>
                    <a:lnTo>
                      <a:pt x="283" y="260"/>
                    </a:lnTo>
                    <a:lnTo>
                      <a:pt x="285" y="253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93" y="248"/>
                    </a:lnTo>
                    <a:lnTo>
                      <a:pt x="301" y="250"/>
                    </a:lnTo>
                    <a:lnTo>
                      <a:pt x="309" y="252"/>
                    </a:lnTo>
                    <a:lnTo>
                      <a:pt x="318" y="253"/>
                    </a:lnTo>
                    <a:lnTo>
                      <a:pt x="318" y="253"/>
                    </a:lnTo>
                    <a:lnTo>
                      <a:pt x="323" y="252"/>
                    </a:lnTo>
                    <a:lnTo>
                      <a:pt x="328" y="250"/>
                    </a:lnTo>
                    <a:lnTo>
                      <a:pt x="331" y="245"/>
                    </a:lnTo>
                    <a:lnTo>
                      <a:pt x="333" y="240"/>
                    </a:lnTo>
                    <a:lnTo>
                      <a:pt x="339" y="228"/>
                    </a:lnTo>
                    <a:lnTo>
                      <a:pt x="344" y="223"/>
                    </a:lnTo>
                    <a:lnTo>
                      <a:pt x="348" y="220"/>
                    </a:lnTo>
                    <a:lnTo>
                      <a:pt x="348" y="220"/>
                    </a:lnTo>
                    <a:lnTo>
                      <a:pt x="344" y="215"/>
                    </a:lnTo>
                    <a:lnTo>
                      <a:pt x="340" y="211"/>
                    </a:lnTo>
                    <a:lnTo>
                      <a:pt x="335" y="199"/>
                    </a:lnTo>
                    <a:lnTo>
                      <a:pt x="331" y="184"/>
                    </a:lnTo>
                    <a:lnTo>
                      <a:pt x="330" y="177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1" y="162"/>
                    </a:lnTo>
                    <a:lnTo>
                      <a:pt x="332" y="157"/>
                    </a:lnTo>
                    <a:lnTo>
                      <a:pt x="339" y="145"/>
                    </a:lnTo>
                    <a:lnTo>
                      <a:pt x="345" y="134"/>
                    </a:lnTo>
                    <a:lnTo>
                      <a:pt x="347" y="128"/>
                    </a:lnTo>
                    <a:lnTo>
                      <a:pt x="348" y="121"/>
                    </a:lnTo>
                    <a:lnTo>
                      <a:pt x="348" y="121"/>
                    </a:lnTo>
                    <a:lnTo>
                      <a:pt x="347" y="115"/>
                    </a:lnTo>
                    <a:lnTo>
                      <a:pt x="344" y="110"/>
                    </a:lnTo>
                    <a:lnTo>
                      <a:pt x="339" y="105"/>
                    </a:lnTo>
                    <a:lnTo>
                      <a:pt x="333" y="102"/>
                    </a:lnTo>
                    <a:lnTo>
                      <a:pt x="328" y="97"/>
                    </a:lnTo>
                    <a:lnTo>
                      <a:pt x="323" y="92"/>
                    </a:lnTo>
                    <a:lnTo>
                      <a:pt x="320" y="87"/>
                    </a:lnTo>
                    <a:lnTo>
                      <a:pt x="318" y="81"/>
                    </a:lnTo>
                    <a:lnTo>
                      <a:pt x="318" y="81"/>
                    </a:lnTo>
                    <a:lnTo>
                      <a:pt x="320" y="76"/>
                    </a:lnTo>
                    <a:lnTo>
                      <a:pt x="322" y="72"/>
                    </a:lnTo>
                    <a:lnTo>
                      <a:pt x="328" y="61"/>
                    </a:lnTo>
                    <a:lnTo>
                      <a:pt x="330" y="54"/>
                    </a:lnTo>
                    <a:lnTo>
                      <a:pt x="330" y="49"/>
                    </a:lnTo>
                    <a:lnTo>
                      <a:pt x="328" y="41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04" y="42"/>
                    </a:lnTo>
                    <a:lnTo>
                      <a:pt x="283" y="49"/>
                    </a:lnTo>
                    <a:lnTo>
                      <a:pt x="272" y="51"/>
                    </a:lnTo>
                    <a:lnTo>
                      <a:pt x="262" y="53"/>
                    </a:lnTo>
                    <a:lnTo>
                      <a:pt x="251" y="54"/>
                    </a:lnTo>
                    <a:lnTo>
                      <a:pt x="238" y="55"/>
                    </a:lnTo>
                    <a:lnTo>
                      <a:pt x="238" y="55"/>
                    </a:lnTo>
                    <a:lnTo>
                      <a:pt x="225" y="55"/>
                    </a:lnTo>
                    <a:lnTo>
                      <a:pt x="218" y="55"/>
                    </a:lnTo>
                    <a:lnTo>
                      <a:pt x="213" y="54"/>
                    </a:lnTo>
                    <a:lnTo>
                      <a:pt x="208" y="52"/>
                    </a:lnTo>
                    <a:lnTo>
                      <a:pt x="205" y="49"/>
                    </a:lnTo>
                    <a:lnTo>
                      <a:pt x="202" y="44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198" y="47"/>
                    </a:lnTo>
                    <a:lnTo>
                      <a:pt x="198" y="4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 80">
                <a:extLst>
                  <a:ext uri="{FF2B5EF4-FFF2-40B4-BE49-F238E27FC236}">
                    <a16:creationId xmlns:a16="http://schemas.microsoft.com/office/drawing/2014/main" xmlns="" id="{C694367A-1438-43CA-A09A-11E0D853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679" y="1889067"/>
                <a:ext cx="130020" cy="131069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31" y="33"/>
                  </a:cxn>
                  <a:cxn ang="0">
                    <a:pos x="148" y="44"/>
                  </a:cxn>
                  <a:cxn ang="0">
                    <a:pos x="173" y="44"/>
                  </a:cxn>
                  <a:cxn ang="0">
                    <a:pos x="174" y="31"/>
                  </a:cxn>
                  <a:cxn ang="0">
                    <a:pos x="181" y="17"/>
                  </a:cxn>
                  <a:cxn ang="0">
                    <a:pos x="192" y="10"/>
                  </a:cxn>
                  <a:cxn ang="0">
                    <a:pos x="235" y="7"/>
                  </a:cxn>
                  <a:cxn ang="0">
                    <a:pos x="228" y="29"/>
                  </a:cxn>
                  <a:cxn ang="0">
                    <a:pos x="228" y="42"/>
                  </a:cxn>
                  <a:cxn ang="0">
                    <a:pos x="234" y="53"/>
                  </a:cxn>
                  <a:cxn ang="0">
                    <a:pos x="245" y="59"/>
                  </a:cxn>
                  <a:cxn ang="0">
                    <a:pos x="275" y="59"/>
                  </a:cxn>
                  <a:cxn ang="0">
                    <a:pos x="281" y="60"/>
                  </a:cxn>
                  <a:cxn ang="0">
                    <a:pos x="288" y="69"/>
                  </a:cxn>
                  <a:cxn ang="0">
                    <a:pos x="289" y="101"/>
                  </a:cxn>
                  <a:cxn ang="0">
                    <a:pos x="268" y="124"/>
                  </a:cxn>
                  <a:cxn ang="0">
                    <a:pos x="233" y="153"/>
                  </a:cxn>
                  <a:cxn ang="0">
                    <a:pos x="219" y="174"/>
                  </a:cxn>
                  <a:cxn ang="0">
                    <a:pos x="217" y="183"/>
                  </a:cxn>
                  <a:cxn ang="0">
                    <a:pos x="217" y="256"/>
                  </a:cxn>
                  <a:cxn ang="0">
                    <a:pos x="209" y="275"/>
                  </a:cxn>
                  <a:cxn ang="0">
                    <a:pos x="183" y="283"/>
                  </a:cxn>
                  <a:cxn ang="0">
                    <a:pos x="162" y="279"/>
                  </a:cxn>
                  <a:cxn ang="0">
                    <a:pos x="133" y="260"/>
                  </a:cxn>
                  <a:cxn ang="0">
                    <a:pos x="114" y="235"/>
                  </a:cxn>
                  <a:cxn ang="0">
                    <a:pos x="112" y="220"/>
                  </a:cxn>
                  <a:cxn ang="0">
                    <a:pos x="112" y="199"/>
                  </a:cxn>
                  <a:cxn ang="0">
                    <a:pos x="99" y="191"/>
                  </a:cxn>
                  <a:cxn ang="0">
                    <a:pos x="77" y="170"/>
                  </a:cxn>
                  <a:cxn ang="0">
                    <a:pos x="62" y="157"/>
                  </a:cxn>
                  <a:cxn ang="0">
                    <a:pos x="40" y="153"/>
                  </a:cxn>
                  <a:cxn ang="0">
                    <a:pos x="16" y="150"/>
                  </a:cxn>
                  <a:cxn ang="0">
                    <a:pos x="7" y="143"/>
                  </a:cxn>
                  <a:cxn ang="0">
                    <a:pos x="0" y="127"/>
                  </a:cxn>
                  <a:cxn ang="0">
                    <a:pos x="1" y="112"/>
                  </a:cxn>
                  <a:cxn ang="0">
                    <a:pos x="9" y="100"/>
                  </a:cxn>
                  <a:cxn ang="0">
                    <a:pos x="30" y="97"/>
                  </a:cxn>
                  <a:cxn ang="0">
                    <a:pos x="51" y="92"/>
                  </a:cxn>
                  <a:cxn ang="0">
                    <a:pos x="61" y="81"/>
                  </a:cxn>
                  <a:cxn ang="0">
                    <a:pos x="66" y="60"/>
                  </a:cxn>
                  <a:cxn ang="0">
                    <a:pos x="80" y="30"/>
                  </a:cxn>
                  <a:cxn ang="0">
                    <a:pos x="106" y="0"/>
                  </a:cxn>
                  <a:cxn ang="0">
                    <a:pos x="114" y="4"/>
                  </a:cxn>
                </a:cxnLst>
                <a:rect l="0" t="0" r="r" b="b"/>
                <a:pathLst>
                  <a:path w="290" h="283">
                    <a:moveTo>
                      <a:pt x="114" y="4"/>
                    </a:moveTo>
                    <a:lnTo>
                      <a:pt x="114" y="4"/>
                    </a:lnTo>
                    <a:lnTo>
                      <a:pt x="116" y="9"/>
                    </a:lnTo>
                    <a:lnTo>
                      <a:pt x="119" y="15"/>
                    </a:lnTo>
                    <a:lnTo>
                      <a:pt x="127" y="28"/>
                    </a:lnTo>
                    <a:lnTo>
                      <a:pt x="131" y="33"/>
                    </a:lnTo>
                    <a:lnTo>
                      <a:pt x="136" y="38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37"/>
                    </a:lnTo>
                    <a:lnTo>
                      <a:pt x="174" y="31"/>
                    </a:lnTo>
                    <a:lnTo>
                      <a:pt x="176" y="25"/>
                    </a:lnTo>
                    <a:lnTo>
                      <a:pt x="179" y="21"/>
                    </a:lnTo>
                    <a:lnTo>
                      <a:pt x="181" y="17"/>
                    </a:lnTo>
                    <a:lnTo>
                      <a:pt x="184" y="14"/>
                    </a:lnTo>
                    <a:lnTo>
                      <a:pt x="189" y="12"/>
                    </a:lnTo>
                    <a:lnTo>
                      <a:pt x="192" y="10"/>
                    </a:lnTo>
                    <a:lnTo>
                      <a:pt x="203" y="8"/>
                    </a:lnTo>
                    <a:lnTo>
                      <a:pt x="213" y="7"/>
                    </a:lnTo>
                    <a:lnTo>
                      <a:pt x="235" y="7"/>
                    </a:lnTo>
                    <a:lnTo>
                      <a:pt x="235" y="7"/>
                    </a:lnTo>
                    <a:lnTo>
                      <a:pt x="230" y="22"/>
                    </a:lnTo>
                    <a:lnTo>
                      <a:pt x="228" y="29"/>
                    </a:lnTo>
                    <a:lnTo>
                      <a:pt x="228" y="37"/>
                    </a:lnTo>
                    <a:lnTo>
                      <a:pt x="228" y="37"/>
                    </a:lnTo>
                    <a:lnTo>
                      <a:pt x="228" y="42"/>
                    </a:lnTo>
                    <a:lnTo>
                      <a:pt x="229" y="46"/>
                    </a:lnTo>
                    <a:lnTo>
                      <a:pt x="232" y="50"/>
                    </a:lnTo>
                    <a:lnTo>
                      <a:pt x="234" y="53"/>
                    </a:lnTo>
                    <a:lnTo>
                      <a:pt x="236" y="55"/>
                    </a:lnTo>
                    <a:lnTo>
                      <a:pt x="241" y="58"/>
                    </a:lnTo>
                    <a:lnTo>
                      <a:pt x="245" y="59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1" y="60"/>
                    </a:lnTo>
                    <a:lnTo>
                      <a:pt x="283" y="61"/>
                    </a:lnTo>
                    <a:lnTo>
                      <a:pt x="286" y="63"/>
                    </a:lnTo>
                    <a:lnTo>
                      <a:pt x="288" y="69"/>
                    </a:lnTo>
                    <a:lnTo>
                      <a:pt x="289" y="76"/>
                    </a:lnTo>
                    <a:lnTo>
                      <a:pt x="289" y="92"/>
                    </a:lnTo>
                    <a:lnTo>
                      <a:pt x="289" y="101"/>
                    </a:lnTo>
                    <a:lnTo>
                      <a:pt x="290" y="109"/>
                    </a:lnTo>
                    <a:lnTo>
                      <a:pt x="290" y="109"/>
                    </a:lnTo>
                    <a:lnTo>
                      <a:pt x="268" y="124"/>
                    </a:lnTo>
                    <a:lnTo>
                      <a:pt x="256" y="132"/>
                    </a:lnTo>
                    <a:lnTo>
                      <a:pt x="244" y="143"/>
                    </a:lnTo>
                    <a:lnTo>
                      <a:pt x="233" y="153"/>
                    </a:lnTo>
                    <a:lnTo>
                      <a:pt x="225" y="163"/>
                    </a:lnTo>
                    <a:lnTo>
                      <a:pt x="221" y="168"/>
                    </a:lnTo>
                    <a:lnTo>
                      <a:pt x="219" y="174"/>
                    </a:lnTo>
                    <a:lnTo>
                      <a:pt x="217" y="178"/>
                    </a:lnTo>
                    <a:lnTo>
                      <a:pt x="217" y="183"/>
                    </a:lnTo>
                    <a:lnTo>
                      <a:pt x="217" y="183"/>
                    </a:lnTo>
                    <a:lnTo>
                      <a:pt x="217" y="235"/>
                    </a:lnTo>
                    <a:lnTo>
                      <a:pt x="217" y="235"/>
                    </a:lnTo>
                    <a:lnTo>
                      <a:pt x="217" y="256"/>
                    </a:lnTo>
                    <a:lnTo>
                      <a:pt x="214" y="264"/>
                    </a:lnTo>
                    <a:lnTo>
                      <a:pt x="212" y="271"/>
                    </a:lnTo>
                    <a:lnTo>
                      <a:pt x="209" y="275"/>
                    </a:lnTo>
                    <a:lnTo>
                      <a:pt x="203" y="280"/>
                    </a:lnTo>
                    <a:lnTo>
                      <a:pt x="195" y="282"/>
                    </a:lnTo>
                    <a:lnTo>
                      <a:pt x="183" y="283"/>
                    </a:lnTo>
                    <a:lnTo>
                      <a:pt x="183" y="283"/>
                    </a:lnTo>
                    <a:lnTo>
                      <a:pt x="174" y="282"/>
                    </a:lnTo>
                    <a:lnTo>
                      <a:pt x="162" y="279"/>
                    </a:lnTo>
                    <a:lnTo>
                      <a:pt x="152" y="274"/>
                    </a:lnTo>
                    <a:lnTo>
                      <a:pt x="142" y="267"/>
                    </a:lnTo>
                    <a:lnTo>
                      <a:pt x="133" y="260"/>
                    </a:lnTo>
                    <a:lnTo>
                      <a:pt x="125" y="252"/>
                    </a:lnTo>
                    <a:lnTo>
                      <a:pt x="119" y="243"/>
                    </a:lnTo>
                    <a:lnTo>
                      <a:pt x="114" y="235"/>
                    </a:lnTo>
                    <a:lnTo>
                      <a:pt x="114" y="235"/>
                    </a:lnTo>
                    <a:lnTo>
                      <a:pt x="113" y="227"/>
                    </a:lnTo>
                    <a:lnTo>
                      <a:pt x="112" y="220"/>
                    </a:lnTo>
                    <a:lnTo>
                      <a:pt x="113" y="208"/>
                    </a:lnTo>
                    <a:lnTo>
                      <a:pt x="113" y="204"/>
                    </a:lnTo>
                    <a:lnTo>
                      <a:pt x="112" y="199"/>
                    </a:lnTo>
                    <a:lnTo>
                      <a:pt x="107" y="195"/>
                    </a:lnTo>
                    <a:lnTo>
                      <a:pt x="99" y="191"/>
                    </a:lnTo>
                    <a:lnTo>
                      <a:pt x="99" y="191"/>
                    </a:lnTo>
                    <a:lnTo>
                      <a:pt x="93" y="188"/>
                    </a:lnTo>
                    <a:lnTo>
                      <a:pt x="88" y="183"/>
                    </a:lnTo>
                    <a:lnTo>
                      <a:pt x="77" y="170"/>
                    </a:lnTo>
                    <a:lnTo>
                      <a:pt x="73" y="165"/>
                    </a:lnTo>
                    <a:lnTo>
                      <a:pt x="67" y="160"/>
                    </a:lnTo>
                    <a:lnTo>
                      <a:pt x="62" y="157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40" y="153"/>
                    </a:lnTo>
                    <a:lnTo>
                      <a:pt x="27" y="152"/>
                    </a:lnTo>
                    <a:lnTo>
                      <a:pt x="22" y="152"/>
                    </a:lnTo>
                    <a:lnTo>
                      <a:pt x="16" y="150"/>
                    </a:lnTo>
                    <a:lnTo>
                      <a:pt x="12" y="147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4" y="137"/>
                    </a:lnTo>
                    <a:lnTo>
                      <a:pt x="1" y="131"/>
                    </a:lnTo>
                    <a:lnTo>
                      <a:pt x="0" y="12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3" y="107"/>
                    </a:lnTo>
                    <a:lnTo>
                      <a:pt x="6" y="104"/>
                    </a:lnTo>
                    <a:lnTo>
                      <a:pt x="9" y="100"/>
                    </a:lnTo>
                    <a:lnTo>
                      <a:pt x="14" y="99"/>
                    </a:lnTo>
                    <a:lnTo>
                      <a:pt x="19" y="98"/>
                    </a:lnTo>
                    <a:lnTo>
                      <a:pt x="30" y="97"/>
                    </a:lnTo>
                    <a:lnTo>
                      <a:pt x="42" y="96"/>
                    </a:lnTo>
                    <a:lnTo>
                      <a:pt x="46" y="94"/>
                    </a:lnTo>
                    <a:lnTo>
                      <a:pt x="51" y="92"/>
                    </a:lnTo>
                    <a:lnTo>
                      <a:pt x="55" y="90"/>
                    </a:lnTo>
                    <a:lnTo>
                      <a:pt x="59" y="85"/>
                    </a:lnTo>
                    <a:lnTo>
                      <a:pt x="61" y="81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6" y="60"/>
                    </a:lnTo>
                    <a:lnTo>
                      <a:pt x="69" y="48"/>
                    </a:lnTo>
                    <a:lnTo>
                      <a:pt x="74" y="39"/>
                    </a:lnTo>
                    <a:lnTo>
                      <a:pt x="80" y="30"/>
                    </a:lnTo>
                    <a:lnTo>
                      <a:pt x="85" y="22"/>
                    </a:lnTo>
                    <a:lnTo>
                      <a:pt x="91" y="14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4" y="4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 81">
                <a:extLst>
                  <a:ext uri="{FF2B5EF4-FFF2-40B4-BE49-F238E27FC236}">
                    <a16:creationId xmlns:a16="http://schemas.microsoft.com/office/drawing/2014/main" xmlns="" id="{7EA01CDD-0C04-4716-8168-47B136DE6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929" y="2124160"/>
                <a:ext cx="191609" cy="172680"/>
              </a:xfrm>
              <a:custGeom>
                <a:avLst/>
                <a:gdLst/>
                <a:ahLst/>
                <a:cxnLst>
                  <a:cxn ang="0">
                    <a:pos x="123" y="367"/>
                  </a:cxn>
                  <a:cxn ang="0">
                    <a:pos x="155" y="359"/>
                  </a:cxn>
                  <a:cxn ang="0">
                    <a:pos x="189" y="351"/>
                  </a:cxn>
                  <a:cxn ang="0">
                    <a:pos x="205" y="339"/>
                  </a:cxn>
                  <a:cxn ang="0">
                    <a:pos x="242" y="297"/>
                  </a:cxn>
                  <a:cxn ang="0">
                    <a:pos x="266" y="282"/>
                  </a:cxn>
                  <a:cxn ang="0">
                    <a:pos x="279" y="279"/>
                  </a:cxn>
                  <a:cxn ang="0">
                    <a:pos x="300" y="275"/>
                  </a:cxn>
                  <a:cxn ang="0">
                    <a:pos x="315" y="263"/>
                  </a:cxn>
                  <a:cxn ang="0">
                    <a:pos x="338" y="230"/>
                  </a:cxn>
                  <a:cxn ang="0">
                    <a:pos x="352" y="209"/>
                  </a:cxn>
                  <a:cxn ang="0">
                    <a:pos x="368" y="195"/>
                  </a:cxn>
                  <a:cxn ang="0">
                    <a:pos x="388" y="185"/>
                  </a:cxn>
                  <a:cxn ang="0">
                    <a:pos x="401" y="174"/>
                  </a:cxn>
                  <a:cxn ang="0">
                    <a:pos x="405" y="159"/>
                  </a:cxn>
                  <a:cxn ang="0">
                    <a:pos x="410" y="128"/>
                  </a:cxn>
                  <a:cxn ang="0">
                    <a:pos x="417" y="120"/>
                  </a:cxn>
                  <a:cxn ang="0">
                    <a:pos x="426" y="118"/>
                  </a:cxn>
                  <a:cxn ang="0">
                    <a:pos x="398" y="71"/>
                  </a:cxn>
                  <a:cxn ang="0">
                    <a:pos x="361" y="18"/>
                  </a:cxn>
                  <a:cxn ang="0">
                    <a:pos x="354" y="27"/>
                  </a:cxn>
                  <a:cxn ang="0">
                    <a:pos x="352" y="41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77" y="9"/>
                  </a:cxn>
                  <a:cxn ang="0">
                    <a:pos x="269" y="13"/>
                  </a:cxn>
                  <a:cxn ang="0">
                    <a:pos x="253" y="44"/>
                  </a:cxn>
                  <a:cxn ang="0">
                    <a:pos x="224" y="61"/>
                  </a:cxn>
                  <a:cxn ang="0">
                    <a:pos x="207" y="62"/>
                  </a:cxn>
                  <a:cxn ang="0">
                    <a:pos x="172" y="45"/>
                  </a:cxn>
                  <a:cxn ang="0">
                    <a:pos x="117" y="16"/>
                  </a:cxn>
                  <a:cxn ang="0">
                    <a:pos x="92" y="9"/>
                  </a:cxn>
                  <a:cxn ang="0">
                    <a:pos x="81" y="9"/>
                  </a:cxn>
                  <a:cxn ang="0">
                    <a:pos x="70" y="17"/>
                  </a:cxn>
                  <a:cxn ang="0">
                    <a:pos x="66" y="34"/>
                  </a:cxn>
                  <a:cxn ang="0">
                    <a:pos x="39" y="29"/>
                  </a:cxn>
                  <a:cxn ang="0">
                    <a:pos x="28" y="32"/>
                  </a:cxn>
                  <a:cxn ang="0">
                    <a:pos x="18" y="56"/>
                  </a:cxn>
                  <a:cxn ang="0">
                    <a:pos x="18" y="69"/>
                  </a:cxn>
                  <a:cxn ang="0">
                    <a:pos x="24" y="93"/>
                  </a:cxn>
                  <a:cxn ang="0">
                    <a:pos x="24" y="113"/>
                  </a:cxn>
                  <a:cxn ang="0">
                    <a:pos x="13" y="128"/>
                  </a:cxn>
                  <a:cxn ang="0">
                    <a:pos x="1" y="140"/>
                  </a:cxn>
                  <a:cxn ang="0">
                    <a:pos x="0" y="154"/>
                  </a:cxn>
                  <a:cxn ang="0">
                    <a:pos x="7" y="172"/>
                  </a:cxn>
                  <a:cxn ang="0">
                    <a:pos x="43" y="209"/>
                  </a:cxn>
                  <a:cxn ang="0">
                    <a:pos x="59" y="224"/>
                  </a:cxn>
                  <a:cxn ang="0">
                    <a:pos x="82" y="275"/>
                  </a:cxn>
                  <a:cxn ang="0">
                    <a:pos x="101" y="332"/>
                  </a:cxn>
                  <a:cxn ang="0">
                    <a:pos x="117" y="365"/>
                  </a:cxn>
                </a:cxnLst>
                <a:rect l="0" t="0" r="r" b="b"/>
                <a:pathLst>
                  <a:path w="426" h="372">
                    <a:moveTo>
                      <a:pt x="114" y="372"/>
                    </a:moveTo>
                    <a:lnTo>
                      <a:pt x="114" y="372"/>
                    </a:lnTo>
                    <a:lnTo>
                      <a:pt x="123" y="367"/>
                    </a:lnTo>
                    <a:lnTo>
                      <a:pt x="134" y="363"/>
                    </a:lnTo>
                    <a:lnTo>
                      <a:pt x="144" y="361"/>
                    </a:lnTo>
                    <a:lnTo>
                      <a:pt x="155" y="359"/>
                    </a:lnTo>
                    <a:lnTo>
                      <a:pt x="167" y="357"/>
                    </a:lnTo>
                    <a:lnTo>
                      <a:pt x="178" y="354"/>
                    </a:lnTo>
                    <a:lnTo>
                      <a:pt x="189" y="351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205" y="339"/>
                    </a:lnTo>
                    <a:lnTo>
                      <a:pt x="213" y="329"/>
                    </a:lnTo>
                    <a:lnTo>
                      <a:pt x="231" y="307"/>
                    </a:lnTo>
                    <a:lnTo>
                      <a:pt x="242" y="297"/>
                    </a:lnTo>
                    <a:lnTo>
                      <a:pt x="253" y="288"/>
                    </a:lnTo>
                    <a:lnTo>
                      <a:pt x="259" y="284"/>
                    </a:lnTo>
                    <a:lnTo>
                      <a:pt x="266" y="282"/>
                    </a:lnTo>
                    <a:lnTo>
                      <a:pt x="273" y="281"/>
                    </a:lnTo>
                    <a:lnTo>
                      <a:pt x="279" y="279"/>
                    </a:lnTo>
                    <a:lnTo>
                      <a:pt x="279" y="279"/>
                    </a:lnTo>
                    <a:lnTo>
                      <a:pt x="287" y="279"/>
                    </a:lnTo>
                    <a:lnTo>
                      <a:pt x="293" y="277"/>
                    </a:lnTo>
                    <a:lnTo>
                      <a:pt x="300" y="275"/>
                    </a:lnTo>
                    <a:lnTo>
                      <a:pt x="306" y="271"/>
                    </a:lnTo>
                    <a:lnTo>
                      <a:pt x="311" y="268"/>
                    </a:lnTo>
                    <a:lnTo>
                      <a:pt x="315" y="263"/>
                    </a:lnTo>
                    <a:lnTo>
                      <a:pt x="323" y="253"/>
                    </a:lnTo>
                    <a:lnTo>
                      <a:pt x="331" y="242"/>
                    </a:lnTo>
                    <a:lnTo>
                      <a:pt x="338" y="230"/>
                    </a:lnTo>
                    <a:lnTo>
                      <a:pt x="345" y="218"/>
                    </a:lnTo>
                    <a:lnTo>
                      <a:pt x="352" y="209"/>
                    </a:lnTo>
                    <a:lnTo>
                      <a:pt x="352" y="209"/>
                    </a:lnTo>
                    <a:lnTo>
                      <a:pt x="357" y="204"/>
                    </a:lnTo>
                    <a:lnTo>
                      <a:pt x="363" y="199"/>
                    </a:lnTo>
                    <a:lnTo>
                      <a:pt x="368" y="195"/>
                    </a:lnTo>
                    <a:lnTo>
                      <a:pt x="375" y="193"/>
                    </a:lnTo>
                    <a:lnTo>
                      <a:pt x="381" y="190"/>
                    </a:lnTo>
                    <a:lnTo>
                      <a:pt x="388" y="185"/>
                    </a:lnTo>
                    <a:lnTo>
                      <a:pt x="395" y="181"/>
                    </a:lnTo>
                    <a:lnTo>
                      <a:pt x="401" y="174"/>
                    </a:lnTo>
                    <a:lnTo>
                      <a:pt x="401" y="174"/>
                    </a:lnTo>
                    <a:lnTo>
                      <a:pt x="402" y="170"/>
                    </a:lnTo>
                    <a:lnTo>
                      <a:pt x="403" y="167"/>
                    </a:lnTo>
                    <a:lnTo>
                      <a:pt x="405" y="159"/>
                    </a:lnTo>
                    <a:lnTo>
                      <a:pt x="406" y="140"/>
                    </a:lnTo>
                    <a:lnTo>
                      <a:pt x="407" y="131"/>
                    </a:lnTo>
                    <a:lnTo>
                      <a:pt x="410" y="128"/>
                    </a:lnTo>
                    <a:lnTo>
                      <a:pt x="411" y="124"/>
                    </a:lnTo>
                    <a:lnTo>
                      <a:pt x="413" y="122"/>
                    </a:lnTo>
                    <a:lnTo>
                      <a:pt x="417" y="120"/>
                    </a:lnTo>
                    <a:lnTo>
                      <a:pt x="421" y="118"/>
                    </a:lnTo>
                    <a:lnTo>
                      <a:pt x="426" y="118"/>
                    </a:lnTo>
                    <a:lnTo>
                      <a:pt x="426" y="118"/>
                    </a:lnTo>
                    <a:lnTo>
                      <a:pt x="419" y="108"/>
                    </a:lnTo>
                    <a:lnTo>
                      <a:pt x="412" y="97"/>
                    </a:lnTo>
                    <a:lnTo>
                      <a:pt x="398" y="71"/>
                    </a:lnTo>
                    <a:lnTo>
                      <a:pt x="371" y="15"/>
                    </a:lnTo>
                    <a:lnTo>
                      <a:pt x="371" y="15"/>
                    </a:lnTo>
                    <a:lnTo>
                      <a:pt x="361" y="18"/>
                    </a:lnTo>
                    <a:lnTo>
                      <a:pt x="359" y="21"/>
                    </a:lnTo>
                    <a:lnTo>
                      <a:pt x="356" y="24"/>
                    </a:lnTo>
                    <a:lnTo>
                      <a:pt x="354" y="27"/>
                    </a:lnTo>
                    <a:lnTo>
                      <a:pt x="353" y="31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27" y="41"/>
                    </a:lnTo>
                    <a:lnTo>
                      <a:pt x="327" y="41"/>
                    </a:lnTo>
                    <a:lnTo>
                      <a:pt x="320" y="40"/>
                    </a:lnTo>
                    <a:lnTo>
                      <a:pt x="312" y="38"/>
                    </a:lnTo>
                    <a:lnTo>
                      <a:pt x="305" y="34"/>
                    </a:lnTo>
                    <a:lnTo>
                      <a:pt x="298" y="30"/>
                    </a:lnTo>
                    <a:lnTo>
                      <a:pt x="290" y="24"/>
                    </a:lnTo>
                    <a:lnTo>
                      <a:pt x="283" y="17"/>
                    </a:lnTo>
                    <a:lnTo>
                      <a:pt x="277" y="9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9" y="13"/>
                    </a:lnTo>
                    <a:lnTo>
                      <a:pt x="266" y="24"/>
                    </a:lnTo>
                    <a:lnTo>
                      <a:pt x="260" y="34"/>
                    </a:lnTo>
                    <a:lnTo>
                      <a:pt x="253" y="44"/>
                    </a:lnTo>
                    <a:lnTo>
                      <a:pt x="245" y="52"/>
                    </a:lnTo>
                    <a:lnTo>
                      <a:pt x="235" y="57"/>
                    </a:lnTo>
                    <a:lnTo>
                      <a:pt x="224" y="61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07" y="62"/>
                    </a:lnTo>
                    <a:lnTo>
                      <a:pt x="201" y="60"/>
                    </a:lnTo>
                    <a:lnTo>
                      <a:pt x="188" y="54"/>
                    </a:lnTo>
                    <a:lnTo>
                      <a:pt x="172" y="45"/>
                    </a:lnTo>
                    <a:lnTo>
                      <a:pt x="154" y="36"/>
                    </a:lnTo>
                    <a:lnTo>
                      <a:pt x="136" y="25"/>
                    </a:lnTo>
                    <a:lnTo>
                      <a:pt x="117" y="16"/>
                    </a:lnTo>
                    <a:lnTo>
                      <a:pt x="109" y="13"/>
                    </a:lnTo>
                    <a:lnTo>
                      <a:pt x="100" y="10"/>
                    </a:lnTo>
                    <a:lnTo>
                      <a:pt x="92" y="9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9"/>
                    </a:lnTo>
                    <a:lnTo>
                      <a:pt x="77" y="10"/>
                    </a:lnTo>
                    <a:lnTo>
                      <a:pt x="74" y="14"/>
                    </a:lnTo>
                    <a:lnTo>
                      <a:pt x="70" y="17"/>
                    </a:lnTo>
                    <a:lnTo>
                      <a:pt x="67" y="25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55" y="33"/>
                    </a:lnTo>
                    <a:lnTo>
                      <a:pt x="46" y="31"/>
                    </a:lnTo>
                    <a:lnTo>
                      <a:pt x="39" y="29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3" y="40"/>
                    </a:lnTo>
                    <a:lnTo>
                      <a:pt x="20" y="50"/>
                    </a:lnTo>
                    <a:lnTo>
                      <a:pt x="18" y="5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9"/>
                    </a:lnTo>
                    <a:lnTo>
                      <a:pt x="20" y="75"/>
                    </a:lnTo>
                    <a:lnTo>
                      <a:pt x="22" y="85"/>
                    </a:lnTo>
                    <a:lnTo>
                      <a:pt x="24" y="93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4" y="113"/>
                    </a:lnTo>
                    <a:lnTo>
                      <a:pt x="22" y="120"/>
                    </a:lnTo>
                    <a:lnTo>
                      <a:pt x="17" y="124"/>
                    </a:lnTo>
                    <a:lnTo>
                      <a:pt x="13" y="128"/>
                    </a:lnTo>
                    <a:lnTo>
                      <a:pt x="8" y="131"/>
                    </a:lnTo>
                    <a:lnTo>
                      <a:pt x="4" y="136"/>
                    </a:lnTo>
                    <a:lnTo>
                      <a:pt x="1" y="140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4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7" y="172"/>
                    </a:lnTo>
                    <a:lnTo>
                      <a:pt x="15" y="183"/>
                    </a:lnTo>
                    <a:lnTo>
                      <a:pt x="23" y="193"/>
                    </a:lnTo>
                    <a:lnTo>
                      <a:pt x="43" y="209"/>
                    </a:lnTo>
                    <a:lnTo>
                      <a:pt x="52" y="21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68" y="239"/>
                    </a:lnTo>
                    <a:lnTo>
                      <a:pt x="75" y="256"/>
                    </a:lnTo>
                    <a:lnTo>
                      <a:pt x="82" y="275"/>
                    </a:lnTo>
                    <a:lnTo>
                      <a:pt x="88" y="294"/>
                    </a:lnTo>
                    <a:lnTo>
                      <a:pt x="94" y="314"/>
                    </a:lnTo>
                    <a:lnTo>
                      <a:pt x="101" y="332"/>
                    </a:lnTo>
                    <a:lnTo>
                      <a:pt x="108" y="350"/>
                    </a:lnTo>
                    <a:lnTo>
                      <a:pt x="117" y="365"/>
                    </a:lnTo>
                    <a:lnTo>
                      <a:pt x="117" y="365"/>
                    </a:lnTo>
                    <a:lnTo>
                      <a:pt x="114" y="372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 82">
                <a:extLst>
                  <a:ext uri="{FF2B5EF4-FFF2-40B4-BE49-F238E27FC236}">
                    <a16:creationId xmlns:a16="http://schemas.microsoft.com/office/drawing/2014/main" xmlns="" id="{EE4ED0F9-3FB9-4F1E-A628-7A121E830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183" y="2024297"/>
                <a:ext cx="177923" cy="156036"/>
              </a:xfrm>
              <a:custGeom>
                <a:avLst/>
                <a:gdLst/>
                <a:ahLst/>
                <a:cxnLst>
                  <a:cxn ang="0">
                    <a:pos x="132" y="333"/>
                  </a:cxn>
                  <a:cxn ang="0">
                    <a:pos x="63" y="318"/>
                  </a:cxn>
                  <a:cxn ang="0">
                    <a:pos x="12" y="296"/>
                  </a:cxn>
                  <a:cxn ang="0">
                    <a:pos x="0" y="283"/>
                  </a:cxn>
                  <a:cxn ang="0">
                    <a:pos x="4" y="271"/>
                  </a:cxn>
                  <a:cxn ang="0">
                    <a:pos x="22" y="252"/>
                  </a:cxn>
                  <a:cxn ang="0">
                    <a:pos x="56" y="220"/>
                  </a:cxn>
                  <a:cxn ang="0">
                    <a:pos x="66" y="202"/>
                  </a:cxn>
                  <a:cxn ang="0">
                    <a:pos x="66" y="188"/>
                  </a:cxn>
                  <a:cxn ang="0">
                    <a:pos x="58" y="178"/>
                  </a:cxn>
                  <a:cxn ang="0">
                    <a:pos x="50" y="168"/>
                  </a:cxn>
                  <a:cxn ang="0">
                    <a:pos x="50" y="154"/>
                  </a:cxn>
                  <a:cxn ang="0">
                    <a:pos x="61" y="131"/>
                  </a:cxn>
                  <a:cxn ang="0">
                    <a:pos x="67" y="107"/>
                  </a:cxn>
                  <a:cxn ang="0">
                    <a:pos x="65" y="85"/>
                  </a:cxn>
                  <a:cxn ang="0">
                    <a:pos x="58" y="71"/>
                  </a:cxn>
                  <a:cxn ang="0">
                    <a:pos x="48" y="66"/>
                  </a:cxn>
                  <a:cxn ang="0">
                    <a:pos x="48" y="44"/>
                  </a:cxn>
                  <a:cxn ang="0">
                    <a:pos x="74" y="44"/>
                  </a:cxn>
                  <a:cxn ang="0">
                    <a:pos x="99" y="57"/>
                  </a:cxn>
                  <a:cxn ang="0">
                    <a:pos x="122" y="63"/>
                  </a:cxn>
                  <a:cxn ang="0">
                    <a:pos x="130" y="61"/>
                  </a:cxn>
                  <a:cxn ang="0">
                    <a:pos x="142" y="49"/>
                  </a:cxn>
                  <a:cxn ang="0">
                    <a:pos x="147" y="20"/>
                  </a:cxn>
                  <a:cxn ang="0">
                    <a:pos x="149" y="3"/>
                  </a:cxn>
                  <a:cxn ang="0">
                    <a:pos x="174" y="36"/>
                  </a:cxn>
                  <a:cxn ang="0">
                    <a:pos x="201" y="64"/>
                  </a:cxn>
                  <a:cxn ang="0">
                    <a:pos x="210" y="70"/>
                  </a:cxn>
                  <a:cxn ang="0">
                    <a:pos x="236" y="74"/>
                  </a:cxn>
                  <a:cxn ang="0">
                    <a:pos x="266" y="74"/>
                  </a:cxn>
                  <a:cxn ang="0">
                    <a:pos x="277" y="82"/>
                  </a:cxn>
                  <a:cxn ang="0">
                    <a:pos x="289" y="111"/>
                  </a:cxn>
                  <a:cxn ang="0">
                    <a:pos x="299" y="122"/>
                  </a:cxn>
                  <a:cxn ang="0">
                    <a:pos x="308" y="125"/>
                  </a:cxn>
                  <a:cxn ang="0">
                    <a:pos x="352" y="122"/>
                  </a:cxn>
                  <a:cxn ang="0">
                    <a:pos x="364" y="124"/>
                  </a:cxn>
                  <a:cxn ang="0">
                    <a:pos x="367" y="145"/>
                  </a:cxn>
                  <a:cxn ang="0">
                    <a:pos x="367" y="157"/>
                  </a:cxn>
                  <a:cxn ang="0">
                    <a:pos x="375" y="186"/>
                  </a:cxn>
                  <a:cxn ang="0">
                    <a:pos x="394" y="216"/>
                  </a:cxn>
                  <a:cxn ang="0">
                    <a:pos x="382" y="250"/>
                  </a:cxn>
                  <a:cxn ang="0">
                    <a:pos x="357" y="273"/>
                  </a:cxn>
                  <a:cxn ang="0">
                    <a:pos x="335" y="279"/>
                  </a:cxn>
                  <a:cxn ang="0">
                    <a:pos x="310" y="270"/>
                  </a:cxn>
                  <a:cxn ang="0">
                    <a:pos x="258" y="241"/>
                  </a:cxn>
                  <a:cxn ang="0">
                    <a:pos x="222" y="226"/>
                  </a:cxn>
                  <a:cxn ang="0">
                    <a:pos x="206" y="224"/>
                  </a:cxn>
                  <a:cxn ang="0">
                    <a:pos x="196" y="230"/>
                  </a:cxn>
                  <a:cxn ang="0">
                    <a:pos x="188" y="250"/>
                  </a:cxn>
                  <a:cxn ang="0">
                    <a:pos x="168" y="247"/>
                  </a:cxn>
                  <a:cxn ang="0">
                    <a:pos x="154" y="242"/>
                  </a:cxn>
                  <a:cxn ang="0">
                    <a:pos x="142" y="266"/>
                  </a:cxn>
                  <a:cxn ang="0">
                    <a:pos x="140" y="279"/>
                  </a:cxn>
                  <a:cxn ang="0">
                    <a:pos x="144" y="301"/>
                  </a:cxn>
                  <a:cxn ang="0">
                    <a:pos x="147" y="319"/>
                  </a:cxn>
                  <a:cxn ang="0">
                    <a:pos x="151" y="332"/>
                  </a:cxn>
                  <a:cxn ang="0">
                    <a:pos x="147" y="334"/>
                  </a:cxn>
                </a:cxnLst>
                <a:rect l="0" t="0" r="r" b="b"/>
                <a:pathLst>
                  <a:path w="394" h="334">
                    <a:moveTo>
                      <a:pt x="147" y="334"/>
                    </a:moveTo>
                    <a:lnTo>
                      <a:pt x="147" y="334"/>
                    </a:lnTo>
                    <a:lnTo>
                      <a:pt x="132" y="333"/>
                    </a:lnTo>
                    <a:lnTo>
                      <a:pt x="113" y="330"/>
                    </a:lnTo>
                    <a:lnTo>
                      <a:pt x="89" y="324"/>
                    </a:lnTo>
                    <a:lnTo>
                      <a:pt x="63" y="318"/>
                    </a:lnTo>
                    <a:lnTo>
                      <a:pt x="39" y="310"/>
                    </a:lnTo>
                    <a:lnTo>
                      <a:pt x="20" y="301"/>
                    </a:lnTo>
                    <a:lnTo>
                      <a:pt x="12" y="296"/>
                    </a:lnTo>
                    <a:lnTo>
                      <a:pt x="6" y="292"/>
                    </a:lnTo>
                    <a:lnTo>
                      <a:pt x="2" y="287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77"/>
                    </a:lnTo>
                    <a:lnTo>
                      <a:pt x="4" y="271"/>
                    </a:lnTo>
                    <a:lnTo>
                      <a:pt x="7" y="265"/>
                    </a:lnTo>
                    <a:lnTo>
                      <a:pt x="10" y="261"/>
                    </a:lnTo>
                    <a:lnTo>
                      <a:pt x="22" y="252"/>
                    </a:lnTo>
                    <a:lnTo>
                      <a:pt x="33" y="241"/>
                    </a:lnTo>
                    <a:lnTo>
                      <a:pt x="46" y="232"/>
                    </a:lnTo>
                    <a:lnTo>
                      <a:pt x="56" y="220"/>
                    </a:lnTo>
                    <a:lnTo>
                      <a:pt x="60" y="215"/>
                    </a:lnTo>
                    <a:lnTo>
                      <a:pt x="63" y="209"/>
                    </a:lnTo>
                    <a:lnTo>
                      <a:pt x="66" y="202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6" y="188"/>
                    </a:lnTo>
                    <a:lnTo>
                      <a:pt x="63" y="185"/>
                    </a:lnTo>
                    <a:lnTo>
                      <a:pt x="61" y="181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1" y="172"/>
                    </a:lnTo>
                    <a:lnTo>
                      <a:pt x="50" y="168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8"/>
                    </a:lnTo>
                    <a:lnTo>
                      <a:pt x="58" y="136"/>
                    </a:lnTo>
                    <a:lnTo>
                      <a:pt x="61" y="131"/>
                    </a:lnTo>
                    <a:lnTo>
                      <a:pt x="63" y="124"/>
                    </a:lnTo>
                    <a:lnTo>
                      <a:pt x="66" y="116"/>
                    </a:lnTo>
                    <a:lnTo>
                      <a:pt x="67" y="107"/>
                    </a:lnTo>
                    <a:lnTo>
                      <a:pt x="67" y="107"/>
                    </a:lnTo>
                    <a:lnTo>
                      <a:pt x="66" y="92"/>
                    </a:lnTo>
                    <a:lnTo>
                      <a:pt x="65" y="85"/>
                    </a:lnTo>
                    <a:lnTo>
                      <a:pt x="63" y="79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3" y="67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4" y="44"/>
                    </a:lnTo>
                    <a:lnTo>
                      <a:pt x="81" y="47"/>
                    </a:lnTo>
                    <a:lnTo>
                      <a:pt x="93" y="54"/>
                    </a:lnTo>
                    <a:lnTo>
                      <a:pt x="99" y="57"/>
                    </a:lnTo>
                    <a:lnTo>
                      <a:pt x="105" y="59"/>
                    </a:lnTo>
                    <a:lnTo>
                      <a:pt x="113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7" y="62"/>
                    </a:lnTo>
                    <a:lnTo>
                      <a:pt x="130" y="61"/>
                    </a:lnTo>
                    <a:lnTo>
                      <a:pt x="134" y="58"/>
                    </a:lnTo>
                    <a:lnTo>
                      <a:pt x="137" y="56"/>
                    </a:lnTo>
                    <a:lnTo>
                      <a:pt x="142" y="49"/>
                    </a:lnTo>
                    <a:lnTo>
                      <a:pt x="144" y="41"/>
                    </a:lnTo>
                    <a:lnTo>
                      <a:pt x="146" y="31"/>
                    </a:lnTo>
                    <a:lnTo>
                      <a:pt x="147" y="2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9" y="3"/>
                    </a:lnTo>
                    <a:lnTo>
                      <a:pt x="151" y="9"/>
                    </a:lnTo>
                    <a:lnTo>
                      <a:pt x="161" y="21"/>
                    </a:lnTo>
                    <a:lnTo>
                      <a:pt x="174" y="36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201" y="64"/>
                    </a:lnTo>
                    <a:lnTo>
                      <a:pt x="206" y="69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20" y="72"/>
                    </a:lnTo>
                    <a:lnTo>
                      <a:pt x="228" y="74"/>
                    </a:lnTo>
                    <a:lnTo>
                      <a:pt x="236" y="74"/>
                    </a:lnTo>
                    <a:lnTo>
                      <a:pt x="244" y="74"/>
                    </a:lnTo>
                    <a:lnTo>
                      <a:pt x="259" y="74"/>
                    </a:lnTo>
                    <a:lnTo>
                      <a:pt x="266" y="74"/>
                    </a:lnTo>
                    <a:lnTo>
                      <a:pt x="273" y="77"/>
                    </a:lnTo>
                    <a:lnTo>
                      <a:pt x="273" y="77"/>
                    </a:lnTo>
                    <a:lnTo>
                      <a:pt x="277" y="82"/>
                    </a:lnTo>
                    <a:lnTo>
                      <a:pt x="280" y="88"/>
                    </a:lnTo>
                    <a:lnTo>
                      <a:pt x="285" y="103"/>
                    </a:lnTo>
                    <a:lnTo>
                      <a:pt x="289" y="111"/>
                    </a:lnTo>
                    <a:lnTo>
                      <a:pt x="292" y="117"/>
                    </a:lnTo>
                    <a:lnTo>
                      <a:pt x="296" y="120"/>
                    </a:lnTo>
                    <a:lnTo>
                      <a:pt x="299" y="122"/>
                    </a:lnTo>
                    <a:lnTo>
                      <a:pt x="304" y="124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21" y="124"/>
                    </a:lnTo>
                    <a:lnTo>
                      <a:pt x="334" y="123"/>
                    </a:lnTo>
                    <a:lnTo>
                      <a:pt x="352" y="122"/>
                    </a:lnTo>
                    <a:lnTo>
                      <a:pt x="352" y="122"/>
                    </a:lnTo>
                    <a:lnTo>
                      <a:pt x="360" y="122"/>
                    </a:lnTo>
                    <a:lnTo>
                      <a:pt x="364" y="124"/>
                    </a:lnTo>
                    <a:lnTo>
                      <a:pt x="366" y="127"/>
                    </a:lnTo>
                    <a:lnTo>
                      <a:pt x="367" y="133"/>
                    </a:lnTo>
                    <a:lnTo>
                      <a:pt x="367" y="145"/>
                    </a:lnTo>
                    <a:lnTo>
                      <a:pt x="367" y="150"/>
                    </a:lnTo>
                    <a:lnTo>
                      <a:pt x="367" y="157"/>
                    </a:lnTo>
                    <a:lnTo>
                      <a:pt x="367" y="157"/>
                    </a:lnTo>
                    <a:lnTo>
                      <a:pt x="368" y="163"/>
                    </a:lnTo>
                    <a:lnTo>
                      <a:pt x="369" y="170"/>
                    </a:lnTo>
                    <a:lnTo>
                      <a:pt x="375" y="186"/>
                    </a:lnTo>
                    <a:lnTo>
                      <a:pt x="383" y="202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1" y="229"/>
                    </a:lnTo>
                    <a:lnTo>
                      <a:pt x="388" y="240"/>
                    </a:lnTo>
                    <a:lnTo>
                      <a:pt x="382" y="250"/>
                    </a:lnTo>
                    <a:lnTo>
                      <a:pt x="375" y="260"/>
                    </a:lnTo>
                    <a:lnTo>
                      <a:pt x="367" y="268"/>
                    </a:lnTo>
                    <a:lnTo>
                      <a:pt x="357" y="273"/>
                    </a:lnTo>
                    <a:lnTo>
                      <a:pt x="346" y="277"/>
                    </a:lnTo>
                    <a:lnTo>
                      <a:pt x="335" y="279"/>
                    </a:lnTo>
                    <a:lnTo>
                      <a:pt x="335" y="279"/>
                    </a:lnTo>
                    <a:lnTo>
                      <a:pt x="329" y="278"/>
                    </a:lnTo>
                    <a:lnTo>
                      <a:pt x="323" y="276"/>
                    </a:lnTo>
                    <a:lnTo>
                      <a:pt x="310" y="270"/>
                    </a:lnTo>
                    <a:lnTo>
                      <a:pt x="294" y="261"/>
                    </a:lnTo>
                    <a:lnTo>
                      <a:pt x="276" y="252"/>
                    </a:lnTo>
                    <a:lnTo>
                      <a:pt x="258" y="241"/>
                    </a:lnTo>
                    <a:lnTo>
                      <a:pt x="239" y="232"/>
                    </a:lnTo>
                    <a:lnTo>
                      <a:pt x="231" y="229"/>
                    </a:lnTo>
                    <a:lnTo>
                      <a:pt x="222" y="226"/>
                    </a:lnTo>
                    <a:lnTo>
                      <a:pt x="214" y="225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3" y="225"/>
                    </a:lnTo>
                    <a:lnTo>
                      <a:pt x="199" y="226"/>
                    </a:lnTo>
                    <a:lnTo>
                      <a:pt x="196" y="230"/>
                    </a:lnTo>
                    <a:lnTo>
                      <a:pt x="192" y="233"/>
                    </a:lnTo>
                    <a:lnTo>
                      <a:pt x="189" y="241"/>
                    </a:lnTo>
                    <a:lnTo>
                      <a:pt x="188" y="250"/>
                    </a:lnTo>
                    <a:lnTo>
                      <a:pt x="188" y="250"/>
                    </a:lnTo>
                    <a:lnTo>
                      <a:pt x="177" y="249"/>
                    </a:lnTo>
                    <a:lnTo>
                      <a:pt x="168" y="247"/>
                    </a:lnTo>
                    <a:lnTo>
                      <a:pt x="161" y="245"/>
                    </a:lnTo>
                    <a:lnTo>
                      <a:pt x="154" y="242"/>
                    </a:lnTo>
                    <a:lnTo>
                      <a:pt x="154" y="242"/>
                    </a:lnTo>
                    <a:lnTo>
                      <a:pt x="150" y="248"/>
                    </a:lnTo>
                    <a:lnTo>
                      <a:pt x="145" y="256"/>
                    </a:lnTo>
                    <a:lnTo>
                      <a:pt x="142" y="266"/>
                    </a:lnTo>
                    <a:lnTo>
                      <a:pt x="140" y="272"/>
                    </a:lnTo>
                    <a:lnTo>
                      <a:pt x="140" y="279"/>
                    </a:lnTo>
                    <a:lnTo>
                      <a:pt x="140" y="279"/>
                    </a:lnTo>
                    <a:lnTo>
                      <a:pt x="140" y="285"/>
                    </a:lnTo>
                    <a:lnTo>
                      <a:pt x="142" y="291"/>
                    </a:lnTo>
                    <a:lnTo>
                      <a:pt x="144" y="301"/>
                    </a:lnTo>
                    <a:lnTo>
                      <a:pt x="146" y="309"/>
                    </a:lnTo>
                    <a:lnTo>
                      <a:pt x="147" y="319"/>
                    </a:lnTo>
                    <a:lnTo>
                      <a:pt x="147" y="319"/>
                    </a:lnTo>
                    <a:lnTo>
                      <a:pt x="149" y="325"/>
                    </a:lnTo>
                    <a:lnTo>
                      <a:pt x="151" y="330"/>
                    </a:lnTo>
                    <a:lnTo>
                      <a:pt x="151" y="33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 83">
                <a:extLst>
                  <a:ext uri="{FF2B5EF4-FFF2-40B4-BE49-F238E27FC236}">
                    <a16:creationId xmlns:a16="http://schemas.microsoft.com/office/drawing/2014/main" xmlns="" id="{2C8FD5CE-408D-47AD-9797-2909C31C2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208" y="1780883"/>
                <a:ext cx="114053" cy="12690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71"/>
                  </a:cxn>
                  <a:cxn ang="0">
                    <a:pos x="10" y="111"/>
                  </a:cxn>
                  <a:cxn ang="0">
                    <a:pos x="15" y="131"/>
                  </a:cxn>
                  <a:cxn ang="0">
                    <a:pos x="21" y="139"/>
                  </a:cxn>
                  <a:cxn ang="0">
                    <a:pos x="42" y="159"/>
                  </a:cxn>
                  <a:cxn ang="0">
                    <a:pos x="54" y="174"/>
                  </a:cxn>
                  <a:cxn ang="0">
                    <a:pos x="59" y="189"/>
                  </a:cxn>
                  <a:cxn ang="0">
                    <a:pos x="59" y="194"/>
                  </a:cxn>
                  <a:cxn ang="0">
                    <a:pos x="59" y="208"/>
                  </a:cxn>
                  <a:cxn ang="0">
                    <a:pos x="63" y="226"/>
                  </a:cxn>
                  <a:cxn ang="0">
                    <a:pos x="72" y="246"/>
                  </a:cxn>
                  <a:cxn ang="0">
                    <a:pos x="84" y="263"/>
                  </a:cxn>
                  <a:cxn ang="0">
                    <a:pos x="101" y="275"/>
                  </a:cxn>
                  <a:cxn ang="0">
                    <a:pos x="126" y="275"/>
                  </a:cxn>
                  <a:cxn ang="0">
                    <a:pos x="126" y="275"/>
                  </a:cxn>
                  <a:cxn ang="0">
                    <a:pos x="127" y="262"/>
                  </a:cxn>
                  <a:cxn ang="0">
                    <a:pos x="132" y="252"/>
                  </a:cxn>
                  <a:cxn ang="0">
                    <a:pos x="137" y="245"/>
                  </a:cxn>
                  <a:cxn ang="0">
                    <a:pos x="145" y="241"/>
                  </a:cxn>
                  <a:cxn ang="0">
                    <a:pos x="166" y="238"/>
                  </a:cxn>
                  <a:cxn ang="0">
                    <a:pos x="188" y="238"/>
                  </a:cxn>
                  <a:cxn ang="0">
                    <a:pos x="197" y="207"/>
                  </a:cxn>
                  <a:cxn ang="0">
                    <a:pos x="211" y="172"/>
                  </a:cxn>
                  <a:cxn ang="0">
                    <a:pos x="213" y="169"/>
                  </a:cxn>
                  <a:cxn ang="0">
                    <a:pos x="236" y="131"/>
                  </a:cxn>
                  <a:cxn ang="0">
                    <a:pos x="236" y="142"/>
                  </a:cxn>
                  <a:cxn ang="0">
                    <a:pos x="236" y="131"/>
                  </a:cxn>
                  <a:cxn ang="0">
                    <a:pos x="239" y="122"/>
                  </a:cxn>
                  <a:cxn ang="0">
                    <a:pos x="251" y="105"/>
                  </a:cxn>
                  <a:cxn ang="0">
                    <a:pos x="255" y="95"/>
                  </a:cxn>
                  <a:cxn ang="0">
                    <a:pos x="254" y="86"/>
                  </a:cxn>
                  <a:cxn ang="0">
                    <a:pos x="250" y="71"/>
                  </a:cxn>
                  <a:cxn ang="0">
                    <a:pos x="243" y="61"/>
                  </a:cxn>
                  <a:cxn ang="0">
                    <a:pos x="231" y="47"/>
                  </a:cxn>
                  <a:cxn ang="0">
                    <a:pos x="218" y="34"/>
                  </a:cxn>
                  <a:cxn ang="0">
                    <a:pos x="211" y="23"/>
                  </a:cxn>
                  <a:cxn ang="0">
                    <a:pos x="208" y="8"/>
                  </a:cxn>
                  <a:cxn ang="0">
                    <a:pos x="206" y="0"/>
                  </a:cxn>
                  <a:cxn ang="0">
                    <a:pos x="203" y="0"/>
                  </a:cxn>
                  <a:cxn ang="0">
                    <a:pos x="197" y="3"/>
                  </a:cxn>
                  <a:cxn ang="0">
                    <a:pos x="179" y="15"/>
                  </a:cxn>
                  <a:cxn ang="0">
                    <a:pos x="170" y="17"/>
                  </a:cxn>
                  <a:cxn ang="0">
                    <a:pos x="166" y="17"/>
                  </a:cxn>
                  <a:cxn ang="0">
                    <a:pos x="159" y="12"/>
                  </a:cxn>
                  <a:cxn ang="0">
                    <a:pos x="151" y="8"/>
                  </a:cxn>
                  <a:cxn ang="0">
                    <a:pos x="148" y="7"/>
                  </a:cxn>
                  <a:cxn ang="0">
                    <a:pos x="140" y="11"/>
                  </a:cxn>
                  <a:cxn ang="0">
                    <a:pos x="135" y="19"/>
                  </a:cxn>
                  <a:cxn ang="0">
                    <a:pos x="128" y="29"/>
                  </a:cxn>
                  <a:cxn ang="0">
                    <a:pos x="119" y="32"/>
                  </a:cxn>
                  <a:cxn ang="0">
                    <a:pos x="111" y="31"/>
                  </a:cxn>
                  <a:cxn ang="0">
                    <a:pos x="99" y="23"/>
                  </a:cxn>
                  <a:cxn ang="0">
                    <a:pos x="89" y="12"/>
                  </a:cxn>
                  <a:cxn ang="0">
                    <a:pos x="76" y="4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1" y="6"/>
                  </a:cxn>
                  <a:cxn ang="0">
                    <a:pos x="38" y="14"/>
                  </a:cxn>
                  <a:cxn ang="0">
                    <a:pos x="18" y="35"/>
                  </a:cxn>
                  <a:cxn ang="0">
                    <a:pos x="0" y="47"/>
                  </a:cxn>
                  <a:cxn ang="0">
                    <a:pos x="0" y="52"/>
                  </a:cxn>
                </a:cxnLst>
                <a:rect l="0" t="0" r="r" b="b"/>
                <a:pathLst>
                  <a:path w="255" h="275">
                    <a:moveTo>
                      <a:pt x="0" y="52"/>
                    </a:moveTo>
                    <a:lnTo>
                      <a:pt x="0" y="52"/>
                    </a:lnTo>
                    <a:lnTo>
                      <a:pt x="4" y="61"/>
                    </a:lnTo>
                    <a:lnTo>
                      <a:pt x="6" y="71"/>
                    </a:lnTo>
                    <a:lnTo>
                      <a:pt x="8" y="91"/>
                    </a:lnTo>
                    <a:lnTo>
                      <a:pt x="10" y="111"/>
                    </a:lnTo>
                    <a:lnTo>
                      <a:pt x="12" y="122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21" y="139"/>
                    </a:lnTo>
                    <a:lnTo>
                      <a:pt x="27" y="146"/>
                    </a:lnTo>
                    <a:lnTo>
                      <a:pt x="42" y="159"/>
                    </a:lnTo>
                    <a:lnTo>
                      <a:pt x="49" y="166"/>
                    </a:lnTo>
                    <a:lnTo>
                      <a:pt x="54" y="174"/>
                    </a:lnTo>
                    <a:lnTo>
                      <a:pt x="58" y="183"/>
                    </a:lnTo>
                    <a:lnTo>
                      <a:pt x="59" y="189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0" y="217"/>
                    </a:lnTo>
                    <a:lnTo>
                      <a:pt x="63" y="226"/>
                    </a:lnTo>
                    <a:lnTo>
                      <a:pt x="67" y="237"/>
                    </a:lnTo>
                    <a:lnTo>
                      <a:pt x="72" y="246"/>
                    </a:lnTo>
                    <a:lnTo>
                      <a:pt x="78" y="255"/>
                    </a:lnTo>
                    <a:lnTo>
                      <a:pt x="84" y="263"/>
                    </a:lnTo>
                    <a:lnTo>
                      <a:pt x="92" y="270"/>
                    </a:lnTo>
                    <a:lnTo>
                      <a:pt x="101" y="275"/>
                    </a:lnTo>
                    <a:lnTo>
                      <a:pt x="101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68"/>
                    </a:lnTo>
                    <a:lnTo>
                      <a:pt x="127" y="262"/>
                    </a:lnTo>
                    <a:lnTo>
                      <a:pt x="129" y="256"/>
                    </a:lnTo>
                    <a:lnTo>
                      <a:pt x="132" y="252"/>
                    </a:lnTo>
                    <a:lnTo>
                      <a:pt x="134" y="248"/>
                    </a:lnTo>
                    <a:lnTo>
                      <a:pt x="137" y="245"/>
                    </a:lnTo>
                    <a:lnTo>
                      <a:pt x="142" y="243"/>
                    </a:lnTo>
                    <a:lnTo>
                      <a:pt x="145" y="241"/>
                    </a:lnTo>
                    <a:lnTo>
                      <a:pt x="156" y="239"/>
                    </a:lnTo>
                    <a:lnTo>
                      <a:pt x="166" y="238"/>
                    </a:lnTo>
                    <a:lnTo>
                      <a:pt x="188" y="238"/>
                    </a:lnTo>
                    <a:lnTo>
                      <a:pt x="188" y="238"/>
                    </a:lnTo>
                    <a:lnTo>
                      <a:pt x="193" y="221"/>
                    </a:lnTo>
                    <a:lnTo>
                      <a:pt x="197" y="207"/>
                    </a:lnTo>
                    <a:lnTo>
                      <a:pt x="205" y="185"/>
                    </a:lnTo>
                    <a:lnTo>
                      <a:pt x="211" y="172"/>
                    </a:lnTo>
                    <a:lnTo>
                      <a:pt x="213" y="169"/>
                    </a:lnTo>
                    <a:lnTo>
                      <a:pt x="213" y="169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42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26"/>
                    </a:lnTo>
                    <a:lnTo>
                      <a:pt x="239" y="122"/>
                    </a:lnTo>
                    <a:lnTo>
                      <a:pt x="246" y="114"/>
                    </a:lnTo>
                    <a:lnTo>
                      <a:pt x="251" y="105"/>
                    </a:lnTo>
                    <a:lnTo>
                      <a:pt x="254" y="100"/>
                    </a:lnTo>
                    <a:lnTo>
                      <a:pt x="255" y="95"/>
                    </a:lnTo>
                    <a:lnTo>
                      <a:pt x="255" y="95"/>
                    </a:lnTo>
                    <a:lnTo>
                      <a:pt x="254" y="86"/>
                    </a:lnTo>
                    <a:lnTo>
                      <a:pt x="252" y="78"/>
                    </a:lnTo>
                    <a:lnTo>
                      <a:pt x="250" y="71"/>
                    </a:lnTo>
                    <a:lnTo>
                      <a:pt x="247" y="65"/>
                    </a:lnTo>
                    <a:lnTo>
                      <a:pt x="243" y="61"/>
                    </a:lnTo>
                    <a:lnTo>
                      <a:pt x="240" y="56"/>
                    </a:lnTo>
                    <a:lnTo>
                      <a:pt x="231" y="47"/>
                    </a:lnTo>
                    <a:lnTo>
                      <a:pt x="221" y="39"/>
                    </a:lnTo>
                    <a:lnTo>
                      <a:pt x="218" y="34"/>
                    </a:lnTo>
                    <a:lnTo>
                      <a:pt x="214" y="29"/>
                    </a:lnTo>
                    <a:lnTo>
                      <a:pt x="211" y="23"/>
                    </a:lnTo>
                    <a:lnTo>
                      <a:pt x="209" y="16"/>
                    </a:lnTo>
                    <a:lnTo>
                      <a:pt x="208" y="8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3"/>
                    </a:lnTo>
                    <a:lnTo>
                      <a:pt x="189" y="10"/>
                    </a:lnTo>
                    <a:lnTo>
                      <a:pt x="179" y="15"/>
                    </a:lnTo>
                    <a:lnTo>
                      <a:pt x="174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66" y="17"/>
                    </a:lnTo>
                    <a:lnTo>
                      <a:pt x="164" y="16"/>
                    </a:lnTo>
                    <a:lnTo>
                      <a:pt x="159" y="12"/>
                    </a:lnTo>
                    <a:lnTo>
                      <a:pt x="155" y="9"/>
                    </a:lnTo>
                    <a:lnTo>
                      <a:pt x="151" y="8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43" y="8"/>
                    </a:lnTo>
                    <a:lnTo>
                      <a:pt x="140" y="11"/>
                    </a:lnTo>
                    <a:lnTo>
                      <a:pt x="137" y="15"/>
                    </a:lnTo>
                    <a:lnTo>
                      <a:pt x="135" y="19"/>
                    </a:lnTo>
                    <a:lnTo>
                      <a:pt x="132" y="24"/>
                    </a:lnTo>
                    <a:lnTo>
                      <a:pt x="128" y="29"/>
                    </a:lnTo>
                    <a:lnTo>
                      <a:pt x="125" y="31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11" y="31"/>
                    </a:lnTo>
                    <a:lnTo>
                      <a:pt x="105" y="27"/>
                    </a:lnTo>
                    <a:lnTo>
                      <a:pt x="99" y="23"/>
                    </a:lnTo>
                    <a:lnTo>
                      <a:pt x="94" y="17"/>
                    </a:lnTo>
                    <a:lnTo>
                      <a:pt x="89" y="12"/>
                    </a:lnTo>
                    <a:lnTo>
                      <a:pt x="83" y="8"/>
                    </a:lnTo>
                    <a:lnTo>
                      <a:pt x="76" y="4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1" y="6"/>
                    </a:lnTo>
                    <a:lnTo>
                      <a:pt x="46" y="8"/>
                    </a:lnTo>
                    <a:lnTo>
                      <a:pt x="38" y="14"/>
                    </a:lnTo>
                    <a:lnTo>
                      <a:pt x="31" y="21"/>
                    </a:lnTo>
                    <a:lnTo>
                      <a:pt x="18" y="35"/>
                    </a:lnTo>
                    <a:lnTo>
                      <a:pt x="10" y="42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 84">
                <a:extLst>
                  <a:ext uri="{FF2B5EF4-FFF2-40B4-BE49-F238E27FC236}">
                    <a16:creationId xmlns:a16="http://schemas.microsoft.com/office/drawing/2014/main" xmlns="" id="{E69DB451-275D-4DFD-92A2-205732651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581" y="2348851"/>
                <a:ext cx="125459" cy="233013"/>
              </a:xfrm>
              <a:custGeom>
                <a:avLst/>
                <a:gdLst/>
                <a:ahLst/>
                <a:cxnLst>
                  <a:cxn ang="0">
                    <a:pos x="210" y="123"/>
                  </a:cxn>
                  <a:cxn ang="0">
                    <a:pos x="199" y="99"/>
                  </a:cxn>
                  <a:cxn ang="0">
                    <a:pos x="204" y="78"/>
                  </a:cxn>
                  <a:cxn ang="0">
                    <a:pos x="228" y="54"/>
                  </a:cxn>
                  <a:cxn ang="0">
                    <a:pos x="221" y="31"/>
                  </a:cxn>
                  <a:cxn ang="0">
                    <a:pos x="208" y="7"/>
                  </a:cxn>
                  <a:cxn ang="0">
                    <a:pos x="189" y="0"/>
                  </a:cxn>
                  <a:cxn ang="0">
                    <a:pos x="162" y="6"/>
                  </a:cxn>
                  <a:cxn ang="0">
                    <a:pos x="122" y="3"/>
                  </a:cxn>
                  <a:cxn ang="0">
                    <a:pos x="83" y="0"/>
                  </a:cxn>
                  <a:cxn ang="0">
                    <a:pos x="67" y="12"/>
                  </a:cxn>
                  <a:cxn ang="0">
                    <a:pos x="89" y="85"/>
                  </a:cxn>
                  <a:cxn ang="0">
                    <a:pos x="96" y="143"/>
                  </a:cxn>
                  <a:cxn ang="0">
                    <a:pos x="103" y="183"/>
                  </a:cxn>
                  <a:cxn ang="0">
                    <a:pos x="132" y="198"/>
                  </a:cxn>
                  <a:cxn ang="0">
                    <a:pos x="132" y="221"/>
                  </a:cxn>
                  <a:cxn ang="0">
                    <a:pos x="111" y="250"/>
                  </a:cxn>
                  <a:cxn ang="0">
                    <a:pos x="113" y="270"/>
                  </a:cxn>
                  <a:cxn ang="0">
                    <a:pos x="122" y="319"/>
                  </a:cxn>
                  <a:cxn ang="0">
                    <a:pos x="115" y="328"/>
                  </a:cxn>
                  <a:cxn ang="0">
                    <a:pos x="78" y="348"/>
                  </a:cxn>
                  <a:cxn ang="0">
                    <a:pos x="68" y="346"/>
                  </a:cxn>
                  <a:cxn ang="0">
                    <a:pos x="52" y="338"/>
                  </a:cxn>
                  <a:cxn ang="0">
                    <a:pos x="43" y="342"/>
                  </a:cxn>
                  <a:cxn ang="0">
                    <a:pos x="37" y="360"/>
                  </a:cxn>
                  <a:cxn ang="0">
                    <a:pos x="50" y="390"/>
                  </a:cxn>
                  <a:cxn ang="0">
                    <a:pos x="51" y="406"/>
                  </a:cxn>
                  <a:cxn ang="0">
                    <a:pos x="36" y="425"/>
                  </a:cxn>
                  <a:cxn ang="0">
                    <a:pos x="6" y="444"/>
                  </a:cxn>
                  <a:cxn ang="0">
                    <a:pos x="0" y="459"/>
                  </a:cxn>
                  <a:cxn ang="0">
                    <a:pos x="12" y="474"/>
                  </a:cxn>
                  <a:cxn ang="0">
                    <a:pos x="37" y="489"/>
                  </a:cxn>
                  <a:cxn ang="0">
                    <a:pos x="52" y="493"/>
                  </a:cxn>
                  <a:cxn ang="0">
                    <a:pos x="107" y="504"/>
                  </a:cxn>
                  <a:cxn ang="0">
                    <a:pos x="155" y="502"/>
                  </a:cxn>
                  <a:cxn ang="0">
                    <a:pos x="243" y="503"/>
                  </a:cxn>
                  <a:cxn ang="0">
                    <a:pos x="224" y="481"/>
                  </a:cxn>
                  <a:cxn ang="0">
                    <a:pos x="224" y="412"/>
                  </a:cxn>
                  <a:cxn ang="0">
                    <a:pos x="250" y="426"/>
                  </a:cxn>
                  <a:cxn ang="0">
                    <a:pos x="273" y="441"/>
                  </a:cxn>
                  <a:cxn ang="0">
                    <a:pos x="281" y="399"/>
                  </a:cxn>
                  <a:cxn ang="0">
                    <a:pos x="281" y="322"/>
                  </a:cxn>
                  <a:cxn ang="0">
                    <a:pos x="274" y="268"/>
                  </a:cxn>
                  <a:cxn ang="0">
                    <a:pos x="258" y="245"/>
                  </a:cxn>
                  <a:cxn ang="0">
                    <a:pos x="241" y="238"/>
                  </a:cxn>
                  <a:cxn ang="0">
                    <a:pos x="205" y="226"/>
                  </a:cxn>
                  <a:cxn ang="0">
                    <a:pos x="199" y="206"/>
                  </a:cxn>
                  <a:cxn ang="0">
                    <a:pos x="207" y="181"/>
                  </a:cxn>
                  <a:cxn ang="0">
                    <a:pos x="236" y="147"/>
                  </a:cxn>
                </a:cxnLst>
                <a:rect l="0" t="0" r="r" b="b"/>
                <a:pathLst>
                  <a:path w="281" h="506">
                    <a:moveTo>
                      <a:pt x="224" y="136"/>
                    </a:moveTo>
                    <a:lnTo>
                      <a:pt x="224" y="136"/>
                    </a:lnTo>
                    <a:lnTo>
                      <a:pt x="218" y="130"/>
                    </a:lnTo>
                    <a:lnTo>
                      <a:pt x="210" y="123"/>
                    </a:lnTo>
                    <a:lnTo>
                      <a:pt x="205" y="119"/>
                    </a:lnTo>
                    <a:lnTo>
                      <a:pt x="201" y="113"/>
                    </a:lnTo>
                    <a:lnTo>
                      <a:pt x="199" y="106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199" y="91"/>
                    </a:lnTo>
                    <a:lnTo>
                      <a:pt x="201" y="84"/>
                    </a:lnTo>
                    <a:lnTo>
                      <a:pt x="204" y="78"/>
                    </a:lnTo>
                    <a:lnTo>
                      <a:pt x="208" y="72"/>
                    </a:lnTo>
                    <a:lnTo>
                      <a:pt x="212" y="68"/>
                    </a:lnTo>
                    <a:lnTo>
                      <a:pt x="218" y="63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24" y="48"/>
                    </a:lnTo>
                    <a:lnTo>
                      <a:pt x="222" y="40"/>
                    </a:lnTo>
                    <a:lnTo>
                      <a:pt x="221" y="31"/>
                    </a:lnTo>
                    <a:lnTo>
                      <a:pt x="218" y="22"/>
                    </a:lnTo>
                    <a:lnTo>
                      <a:pt x="214" y="14"/>
                    </a:lnTo>
                    <a:lnTo>
                      <a:pt x="212" y="9"/>
                    </a:lnTo>
                    <a:lnTo>
                      <a:pt x="208" y="7"/>
                    </a:lnTo>
                    <a:lnTo>
                      <a:pt x="205" y="3"/>
                    </a:lnTo>
                    <a:lnTo>
                      <a:pt x="200" y="1"/>
                    </a:lnTo>
                    <a:lnTo>
                      <a:pt x="195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78" y="1"/>
                    </a:lnTo>
                    <a:lnTo>
                      <a:pt x="172" y="3"/>
                    </a:lnTo>
                    <a:lnTo>
                      <a:pt x="162" y="6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35" y="6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7" y="2"/>
                    </a:lnTo>
                    <a:lnTo>
                      <a:pt x="71" y="6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70" y="29"/>
                    </a:lnTo>
                    <a:lnTo>
                      <a:pt x="74" y="44"/>
                    </a:lnTo>
                    <a:lnTo>
                      <a:pt x="84" y="71"/>
                    </a:lnTo>
                    <a:lnTo>
                      <a:pt x="89" y="85"/>
                    </a:lnTo>
                    <a:lnTo>
                      <a:pt x="92" y="101"/>
                    </a:lnTo>
                    <a:lnTo>
                      <a:pt x="94" y="120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55"/>
                    </a:lnTo>
                    <a:lnTo>
                      <a:pt x="97" y="167"/>
                    </a:lnTo>
                    <a:lnTo>
                      <a:pt x="99" y="176"/>
                    </a:lnTo>
                    <a:lnTo>
                      <a:pt x="103" y="183"/>
                    </a:lnTo>
                    <a:lnTo>
                      <a:pt x="107" y="189"/>
                    </a:lnTo>
                    <a:lnTo>
                      <a:pt x="113" y="193"/>
                    </a:lnTo>
                    <a:lnTo>
                      <a:pt x="122" y="196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24" y="230"/>
                    </a:lnTo>
                    <a:lnTo>
                      <a:pt x="117" y="238"/>
                    </a:lnTo>
                    <a:lnTo>
                      <a:pt x="113" y="245"/>
                    </a:lnTo>
                    <a:lnTo>
                      <a:pt x="111" y="250"/>
                    </a:lnTo>
                    <a:lnTo>
                      <a:pt x="111" y="253"/>
                    </a:lnTo>
                    <a:lnTo>
                      <a:pt x="111" y="253"/>
                    </a:lnTo>
                    <a:lnTo>
                      <a:pt x="111" y="262"/>
                    </a:lnTo>
                    <a:lnTo>
                      <a:pt x="113" y="270"/>
                    </a:lnTo>
                    <a:lnTo>
                      <a:pt x="116" y="287"/>
                    </a:lnTo>
                    <a:lnTo>
                      <a:pt x="120" y="301"/>
                    </a:lnTo>
                    <a:lnTo>
                      <a:pt x="121" y="310"/>
                    </a:lnTo>
                    <a:lnTo>
                      <a:pt x="122" y="319"/>
                    </a:lnTo>
                    <a:lnTo>
                      <a:pt x="122" y="319"/>
                    </a:lnTo>
                    <a:lnTo>
                      <a:pt x="121" y="321"/>
                    </a:lnTo>
                    <a:lnTo>
                      <a:pt x="120" y="323"/>
                    </a:lnTo>
                    <a:lnTo>
                      <a:pt x="115" y="328"/>
                    </a:lnTo>
                    <a:lnTo>
                      <a:pt x="108" y="334"/>
                    </a:lnTo>
                    <a:lnTo>
                      <a:pt x="100" y="338"/>
                    </a:lnTo>
                    <a:lnTo>
                      <a:pt x="84" y="345"/>
                    </a:lnTo>
                    <a:lnTo>
                      <a:pt x="78" y="348"/>
                    </a:lnTo>
                    <a:lnTo>
                      <a:pt x="74" y="349"/>
                    </a:lnTo>
                    <a:lnTo>
                      <a:pt x="74" y="349"/>
                    </a:lnTo>
                    <a:lnTo>
                      <a:pt x="70" y="348"/>
                    </a:lnTo>
                    <a:lnTo>
                      <a:pt x="68" y="346"/>
                    </a:lnTo>
                    <a:lnTo>
                      <a:pt x="63" y="343"/>
                    </a:lnTo>
                    <a:lnTo>
                      <a:pt x="59" y="339"/>
                    </a:lnTo>
                    <a:lnTo>
                      <a:pt x="55" y="338"/>
                    </a:lnTo>
                    <a:lnTo>
                      <a:pt x="52" y="338"/>
                    </a:lnTo>
                    <a:lnTo>
                      <a:pt x="52" y="338"/>
                    </a:lnTo>
                    <a:lnTo>
                      <a:pt x="48" y="338"/>
                    </a:lnTo>
                    <a:lnTo>
                      <a:pt x="45" y="339"/>
                    </a:lnTo>
                    <a:lnTo>
                      <a:pt x="43" y="342"/>
                    </a:lnTo>
                    <a:lnTo>
                      <a:pt x="40" y="345"/>
                    </a:lnTo>
                    <a:lnTo>
                      <a:pt x="38" y="352"/>
                    </a:lnTo>
                    <a:lnTo>
                      <a:pt x="37" y="360"/>
                    </a:lnTo>
                    <a:lnTo>
                      <a:pt x="37" y="360"/>
                    </a:lnTo>
                    <a:lnTo>
                      <a:pt x="38" y="365"/>
                    </a:lnTo>
                    <a:lnTo>
                      <a:pt x="39" y="371"/>
                    </a:lnTo>
                    <a:lnTo>
                      <a:pt x="45" y="380"/>
                    </a:lnTo>
                    <a:lnTo>
                      <a:pt x="50" y="390"/>
                    </a:lnTo>
                    <a:lnTo>
                      <a:pt x="51" y="395"/>
                    </a:lnTo>
                    <a:lnTo>
                      <a:pt x="52" y="400"/>
                    </a:lnTo>
                    <a:lnTo>
                      <a:pt x="52" y="400"/>
                    </a:lnTo>
                    <a:lnTo>
                      <a:pt x="51" y="406"/>
                    </a:lnTo>
                    <a:lnTo>
                      <a:pt x="50" y="411"/>
                    </a:lnTo>
                    <a:lnTo>
                      <a:pt x="47" y="415"/>
                    </a:lnTo>
                    <a:lnTo>
                      <a:pt x="44" y="419"/>
                    </a:lnTo>
                    <a:lnTo>
                      <a:pt x="36" y="425"/>
                    </a:lnTo>
                    <a:lnTo>
                      <a:pt x="27" y="429"/>
                    </a:lnTo>
                    <a:lnTo>
                      <a:pt x="17" y="435"/>
                    </a:lnTo>
                    <a:lnTo>
                      <a:pt x="8" y="441"/>
                    </a:lnTo>
                    <a:lnTo>
                      <a:pt x="6" y="444"/>
                    </a:lnTo>
                    <a:lnTo>
                      <a:pt x="2" y="449"/>
                    </a:lnTo>
                    <a:lnTo>
                      <a:pt x="1" y="45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" y="463"/>
                    </a:lnTo>
                    <a:lnTo>
                      <a:pt x="2" y="465"/>
                    </a:lnTo>
                    <a:lnTo>
                      <a:pt x="6" y="471"/>
                    </a:lnTo>
                    <a:lnTo>
                      <a:pt x="12" y="474"/>
                    </a:lnTo>
                    <a:lnTo>
                      <a:pt x="17" y="478"/>
                    </a:lnTo>
                    <a:lnTo>
                      <a:pt x="30" y="483"/>
                    </a:lnTo>
                    <a:lnTo>
                      <a:pt x="35" y="486"/>
                    </a:lnTo>
                    <a:lnTo>
                      <a:pt x="37" y="489"/>
                    </a:lnTo>
                    <a:lnTo>
                      <a:pt x="37" y="489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61" y="493"/>
                    </a:lnTo>
                    <a:lnTo>
                      <a:pt x="70" y="494"/>
                    </a:lnTo>
                    <a:lnTo>
                      <a:pt x="89" y="499"/>
                    </a:lnTo>
                    <a:lnTo>
                      <a:pt x="107" y="504"/>
                    </a:lnTo>
                    <a:lnTo>
                      <a:pt x="116" y="505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55" y="502"/>
                    </a:lnTo>
                    <a:lnTo>
                      <a:pt x="185" y="499"/>
                    </a:lnTo>
                    <a:lnTo>
                      <a:pt x="215" y="501"/>
                    </a:lnTo>
                    <a:lnTo>
                      <a:pt x="243" y="503"/>
                    </a:lnTo>
                    <a:lnTo>
                      <a:pt x="243" y="503"/>
                    </a:lnTo>
                    <a:lnTo>
                      <a:pt x="237" y="496"/>
                    </a:lnTo>
                    <a:lnTo>
                      <a:pt x="234" y="491"/>
                    </a:lnTo>
                    <a:lnTo>
                      <a:pt x="230" y="488"/>
                    </a:lnTo>
                    <a:lnTo>
                      <a:pt x="224" y="481"/>
                    </a:lnTo>
                    <a:lnTo>
                      <a:pt x="224" y="481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34" y="414"/>
                    </a:lnTo>
                    <a:lnTo>
                      <a:pt x="239" y="418"/>
                    </a:lnTo>
                    <a:lnTo>
                      <a:pt x="245" y="422"/>
                    </a:lnTo>
                    <a:lnTo>
                      <a:pt x="250" y="426"/>
                    </a:lnTo>
                    <a:lnTo>
                      <a:pt x="259" y="434"/>
                    </a:lnTo>
                    <a:lnTo>
                      <a:pt x="265" y="437"/>
                    </a:lnTo>
                    <a:lnTo>
                      <a:pt x="273" y="441"/>
                    </a:lnTo>
                    <a:lnTo>
                      <a:pt x="273" y="441"/>
                    </a:lnTo>
                    <a:lnTo>
                      <a:pt x="276" y="429"/>
                    </a:lnTo>
                    <a:lnTo>
                      <a:pt x="279" y="419"/>
                    </a:lnTo>
                    <a:lnTo>
                      <a:pt x="280" y="409"/>
                    </a:lnTo>
                    <a:lnTo>
                      <a:pt x="281" y="399"/>
                    </a:lnTo>
                    <a:lnTo>
                      <a:pt x="281" y="379"/>
                    </a:lnTo>
                    <a:lnTo>
                      <a:pt x="280" y="353"/>
                    </a:lnTo>
                    <a:lnTo>
                      <a:pt x="280" y="353"/>
                    </a:lnTo>
                    <a:lnTo>
                      <a:pt x="281" y="322"/>
                    </a:lnTo>
                    <a:lnTo>
                      <a:pt x="281" y="307"/>
                    </a:lnTo>
                    <a:lnTo>
                      <a:pt x="280" y="293"/>
                    </a:lnTo>
                    <a:lnTo>
                      <a:pt x="277" y="280"/>
                    </a:lnTo>
                    <a:lnTo>
                      <a:pt x="274" y="268"/>
                    </a:lnTo>
                    <a:lnTo>
                      <a:pt x="271" y="261"/>
                    </a:lnTo>
                    <a:lnTo>
                      <a:pt x="267" y="255"/>
                    </a:lnTo>
                    <a:lnTo>
                      <a:pt x="262" y="251"/>
                    </a:lnTo>
                    <a:lnTo>
                      <a:pt x="258" y="245"/>
                    </a:lnTo>
                    <a:lnTo>
                      <a:pt x="258" y="245"/>
                    </a:lnTo>
                    <a:lnTo>
                      <a:pt x="254" y="243"/>
                    </a:lnTo>
                    <a:lnTo>
                      <a:pt x="250" y="242"/>
                    </a:lnTo>
                    <a:lnTo>
                      <a:pt x="241" y="238"/>
                    </a:lnTo>
                    <a:lnTo>
                      <a:pt x="221" y="234"/>
                    </a:lnTo>
                    <a:lnTo>
                      <a:pt x="213" y="230"/>
                    </a:lnTo>
                    <a:lnTo>
                      <a:pt x="208" y="228"/>
                    </a:lnTo>
                    <a:lnTo>
                      <a:pt x="205" y="226"/>
                    </a:lnTo>
                    <a:lnTo>
                      <a:pt x="203" y="222"/>
                    </a:lnTo>
                    <a:lnTo>
                      <a:pt x="200" y="217"/>
                    </a:lnTo>
                    <a:lnTo>
                      <a:pt x="199" y="212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0" y="196"/>
                    </a:lnTo>
                    <a:lnTo>
                      <a:pt x="203" y="188"/>
                    </a:lnTo>
                    <a:lnTo>
                      <a:pt x="207" y="181"/>
                    </a:lnTo>
                    <a:lnTo>
                      <a:pt x="213" y="175"/>
                    </a:lnTo>
                    <a:lnTo>
                      <a:pt x="226" y="162"/>
                    </a:lnTo>
                    <a:lnTo>
                      <a:pt x="231" y="155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24" y="136"/>
                    </a:lnTo>
                    <a:lnTo>
                      <a:pt x="224" y="13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 85">
                <a:extLst>
                  <a:ext uri="{FF2B5EF4-FFF2-40B4-BE49-F238E27FC236}">
                    <a16:creationId xmlns:a16="http://schemas.microsoft.com/office/drawing/2014/main" xmlns="" id="{85F908C6-3A92-4C23-AEA5-CA9142523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821" y="2138724"/>
                <a:ext cx="250917" cy="293346"/>
              </a:xfrm>
              <a:custGeom>
                <a:avLst/>
                <a:gdLst/>
                <a:ahLst/>
                <a:cxnLst>
                  <a:cxn ang="0">
                    <a:pos x="482" y="35"/>
                  </a:cxn>
                  <a:cxn ang="0">
                    <a:pos x="448" y="33"/>
                  </a:cxn>
                  <a:cxn ang="0">
                    <a:pos x="404" y="3"/>
                  </a:cxn>
                  <a:cxn ang="0">
                    <a:pos x="375" y="2"/>
                  </a:cxn>
                  <a:cxn ang="0">
                    <a:pos x="375" y="33"/>
                  </a:cxn>
                  <a:cxn ang="0">
                    <a:pos x="323" y="52"/>
                  </a:cxn>
                  <a:cxn ang="0">
                    <a:pos x="311" y="78"/>
                  </a:cxn>
                  <a:cxn ang="0">
                    <a:pos x="283" y="85"/>
                  </a:cxn>
                  <a:cxn ang="0">
                    <a:pos x="261" y="110"/>
                  </a:cxn>
                  <a:cxn ang="0">
                    <a:pos x="235" y="164"/>
                  </a:cxn>
                  <a:cxn ang="0">
                    <a:pos x="199" y="179"/>
                  </a:cxn>
                  <a:cxn ang="0">
                    <a:pos x="170" y="161"/>
                  </a:cxn>
                  <a:cxn ang="0">
                    <a:pos x="124" y="122"/>
                  </a:cxn>
                  <a:cxn ang="0">
                    <a:pos x="108" y="130"/>
                  </a:cxn>
                  <a:cxn ang="0">
                    <a:pos x="86" y="125"/>
                  </a:cxn>
                  <a:cxn ang="0">
                    <a:pos x="59" y="110"/>
                  </a:cxn>
                  <a:cxn ang="0">
                    <a:pos x="12" y="141"/>
                  </a:cxn>
                  <a:cxn ang="0">
                    <a:pos x="44" y="177"/>
                  </a:cxn>
                  <a:cxn ang="0">
                    <a:pos x="89" y="202"/>
                  </a:cxn>
                  <a:cxn ang="0">
                    <a:pos x="85" y="221"/>
                  </a:cxn>
                  <a:cxn ang="0">
                    <a:pos x="25" y="244"/>
                  </a:cxn>
                  <a:cxn ang="0">
                    <a:pos x="71" y="277"/>
                  </a:cxn>
                  <a:cxn ang="0">
                    <a:pos x="120" y="309"/>
                  </a:cxn>
                  <a:cxn ang="0">
                    <a:pos x="114" y="340"/>
                  </a:cxn>
                  <a:cxn ang="0">
                    <a:pos x="97" y="382"/>
                  </a:cxn>
                  <a:cxn ang="0">
                    <a:pos x="116" y="417"/>
                  </a:cxn>
                  <a:cxn ang="0">
                    <a:pos x="137" y="449"/>
                  </a:cxn>
                  <a:cxn ang="0">
                    <a:pos x="130" y="498"/>
                  </a:cxn>
                  <a:cxn ang="0">
                    <a:pos x="150" y="500"/>
                  </a:cxn>
                  <a:cxn ang="0">
                    <a:pos x="174" y="516"/>
                  </a:cxn>
                  <a:cxn ang="0">
                    <a:pos x="199" y="499"/>
                  </a:cxn>
                  <a:cxn ang="0">
                    <a:pos x="230" y="513"/>
                  </a:cxn>
                  <a:cxn ang="0">
                    <a:pos x="250" y="504"/>
                  </a:cxn>
                  <a:cxn ang="0">
                    <a:pos x="273" y="484"/>
                  </a:cxn>
                  <a:cxn ang="0">
                    <a:pos x="288" y="526"/>
                  </a:cxn>
                  <a:cxn ang="0">
                    <a:pos x="327" y="576"/>
                  </a:cxn>
                  <a:cxn ang="0">
                    <a:pos x="345" y="620"/>
                  </a:cxn>
                  <a:cxn ang="0">
                    <a:pos x="379" y="630"/>
                  </a:cxn>
                  <a:cxn ang="0">
                    <a:pos x="398" y="628"/>
                  </a:cxn>
                  <a:cxn ang="0">
                    <a:pos x="407" y="606"/>
                  </a:cxn>
                  <a:cxn ang="0">
                    <a:pos x="420" y="584"/>
                  </a:cxn>
                  <a:cxn ang="0">
                    <a:pos x="494" y="557"/>
                  </a:cxn>
                  <a:cxn ang="0">
                    <a:pos x="518" y="516"/>
                  </a:cxn>
                  <a:cxn ang="0">
                    <a:pos x="501" y="492"/>
                  </a:cxn>
                  <a:cxn ang="0">
                    <a:pos x="482" y="503"/>
                  </a:cxn>
                  <a:cxn ang="0">
                    <a:pos x="471" y="489"/>
                  </a:cxn>
                  <a:cxn ang="0">
                    <a:pos x="467" y="481"/>
                  </a:cxn>
                  <a:cxn ang="0">
                    <a:pos x="448" y="460"/>
                  </a:cxn>
                  <a:cxn ang="0">
                    <a:pos x="412" y="408"/>
                  </a:cxn>
                  <a:cxn ang="0">
                    <a:pos x="422" y="360"/>
                  </a:cxn>
                  <a:cxn ang="0">
                    <a:pos x="414" y="331"/>
                  </a:cxn>
                  <a:cxn ang="0">
                    <a:pos x="394" y="305"/>
                  </a:cxn>
                  <a:cxn ang="0">
                    <a:pos x="421" y="272"/>
                  </a:cxn>
                  <a:cxn ang="0">
                    <a:pos x="458" y="266"/>
                  </a:cxn>
                  <a:cxn ang="0">
                    <a:pos x="503" y="275"/>
                  </a:cxn>
                  <a:cxn ang="0">
                    <a:pos x="516" y="252"/>
                  </a:cxn>
                  <a:cxn ang="0">
                    <a:pos x="516" y="172"/>
                  </a:cxn>
                  <a:cxn ang="0">
                    <a:pos x="545" y="132"/>
                  </a:cxn>
                  <a:cxn ang="0">
                    <a:pos x="559" y="95"/>
                  </a:cxn>
                  <a:cxn ang="0">
                    <a:pos x="539" y="41"/>
                  </a:cxn>
                  <a:cxn ang="0">
                    <a:pos x="518" y="25"/>
                  </a:cxn>
                </a:cxnLst>
                <a:rect l="0" t="0" r="r" b="b"/>
                <a:pathLst>
                  <a:path w="559" h="632">
                    <a:moveTo>
                      <a:pt x="518" y="25"/>
                    </a:moveTo>
                    <a:lnTo>
                      <a:pt x="518" y="25"/>
                    </a:lnTo>
                    <a:lnTo>
                      <a:pt x="512" y="26"/>
                    </a:lnTo>
                    <a:lnTo>
                      <a:pt x="505" y="27"/>
                    </a:lnTo>
                    <a:lnTo>
                      <a:pt x="494" y="31"/>
                    </a:lnTo>
                    <a:lnTo>
                      <a:pt x="482" y="35"/>
                    </a:lnTo>
                    <a:lnTo>
                      <a:pt x="475" y="37"/>
                    </a:lnTo>
                    <a:lnTo>
                      <a:pt x="467" y="37"/>
                    </a:lnTo>
                    <a:lnTo>
                      <a:pt x="467" y="37"/>
                    </a:lnTo>
                    <a:lnTo>
                      <a:pt x="460" y="37"/>
                    </a:lnTo>
                    <a:lnTo>
                      <a:pt x="453" y="35"/>
                    </a:lnTo>
                    <a:lnTo>
                      <a:pt x="448" y="33"/>
                    </a:lnTo>
                    <a:lnTo>
                      <a:pt x="443" y="31"/>
                    </a:lnTo>
                    <a:lnTo>
                      <a:pt x="434" y="25"/>
                    </a:lnTo>
                    <a:lnTo>
                      <a:pt x="426" y="18"/>
                    </a:lnTo>
                    <a:lnTo>
                      <a:pt x="418" y="11"/>
                    </a:lnTo>
                    <a:lnTo>
                      <a:pt x="409" y="6"/>
                    </a:lnTo>
                    <a:lnTo>
                      <a:pt x="404" y="3"/>
                    </a:lnTo>
                    <a:lnTo>
                      <a:pt x="398" y="1"/>
                    </a:lnTo>
                    <a:lnTo>
                      <a:pt x="392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0" y="0"/>
                    </a:lnTo>
                    <a:lnTo>
                      <a:pt x="375" y="2"/>
                    </a:lnTo>
                    <a:lnTo>
                      <a:pt x="374" y="6"/>
                    </a:lnTo>
                    <a:lnTo>
                      <a:pt x="374" y="9"/>
                    </a:lnTo>
                    <a:lnTo>
                      <a:pt x="375" y="19"/>
                    </a:lnTo>
                    <a:lnTo>
                      <a:pt x="376" y="26"/>
                    </a:lnTo>
                    <a:lnTo>
                      <a:pt x="375" y="33"/>
                    </a:lnTo>
                    <a:lnTo>
                      <a:pt x="375" y="33"/>
                    </a:lnTo>
                    <a:lnTo>
                      <a:pt x="369" y="40"/>
                    </a:lnTo>
                    <a:lnTo>
                      <a:pt x="363" y="45"/>
                    </a:lnTo>
                    <a:lnTo>
                      <a:pt x="353" y="48"/>
                    </a:lnTo>
                    <a:lnTo>
                      <a:pt x="344" y="50"/>
                    </a:lnTo>
                    <a:lnTo>
                      <a:pt x="335" y="52"/>
                    </a:lnTo>
                    <a:lnTo>
                      <a:pt x="323" y="52"/>
                    </a:lnTo>
                    <a:lnTo>
                      <a:pt x="302" y="52"/>
                    </a:lnTo>
                    <a:lnTo>
                      <a:pt x="302" y="52"/>
                    </a:lnTo>
                    <a:lnTo>
                      <a:pt x="303" y="57"/>
                    </a:lnTo>
                    <a:lnTo>
                      <a:pt x="304" y="63"/>
                    </a:lnTo>
                    <a:lnTo>
                      <a:pt x="307" y="71"/>
                    </a:lnTo>
                    <a:lnTo>
                      <a:pt x="311" y="78"/>
                    </a:lnTo>
                    <a:lnTo>
                      <a:pt x="312" y="83"/>
                    </a:lnTo>
                    <a:lnTo>
                      <a:pt x="313" y="88"/>
                    </a:lnTo>
                    <a:lnTo>
                      <a:pt x="313" y="88"/>
                    </a:lnTo>
                    <a:lnTo>
                      <a:pt x="303" y="88"/>
                    </a:lnTo>
                    <a:lnTo>
                      <a:pt x="295" y="87"/>
                    </a:lnTo>
                    <a:lnTo>
                      <a:pt x="283" y="85"/>
                    </a:lnTo>
                    <a:lnTo>
                      <a:pt x="277" y="84"/>
                    </a:lnTo>
                    <a:lnTo>
                      <a:pt x="273" y="84"/>
                    </a:lnTo>
                    <a:lnTo>
                      <a:pt x="268" y="85"/>
                    </a:lnTo>
                    <a:lnTo>
                      <a:pt x="261" y="88"/>
                    </a:lnTo>
                    <a:lnTo>
                      <a:pt x="261" y="88"/>
                    </a:lnTo>
                    <a:lnTo>
                      <a:pt x="261" y="110"/>
                    </a:lnTo>
                    <a:lnTo>
                      <a:pt x="261" y="110"/>
                    </a:lnTo>
                    <a:lnTo>
                      <a:pt x="260" y="121"/>
                    </a:lnTo>
                    <a:lnTo>
                      <a:pt x="257" y="132"/>
                    </a:lnTo>
                    <a:lnTo>
                      <a:pt x="251" y="144"/>
                    </a:lnTo>
                    <a:lnTo>
                      <a:pt x="244" y="154"/>
                    </a:lnTo>
                    <a:lnTo>
                      <a:pt x="235" y="164"/>
                    </a:lnTo>
                    <a:lnTo>
                      <a:pt x="230" y="169"/>
                    </a:lnTo>
                    <a:lnTo>
                      <a:pt x="224" y="172"/>
                    </a:lnTo>
                    <a:lnTo>
                      <a:pt x="219" y="176"/>
                    </a:lnTo>
                    <a:lnTo>
                      <a:pt x="212" y="178"/>
                    </a:lnTo>
                    <a:lnTo>
                      <a:pt x="206" y="179"/>
                    </a:lnTo>
                    <a:lnTo>
                      <a:pt x="199" y="179"/>
                    </a:lnTo>
                    <a:lnTo>
                      <a:pt x="199" y="179"/>
                    </a:lnTo>
                    <a:lnTo>
                      <a:pt x="193" y="179"/>
                    </a:lnTo>
                    <a:lnTo>
                      <a:pt x="189" y="177"/>
                    </a:lnTo>
                    <a:lnTo>
                      <a:pt x="184" y="175"/>
                    </a:lnTo>
                    <a:lnTo>
                      <a:pt x="180" y="170"/>
                    </a:lnTo>
                    <a:lnTo>
                      <a:pt x="170" y="161"/>
                    </a:lnTo>
                    <a:lnTo>
                      <a:pt x="161" y="151"/>
                    </a:lnTo>
                    <a:lnTo>
                      <a:pt x="152" y="139"/>
                    </a:lnTo>
                    <a:lnTo>
                      <a:pt x="142" y="130"/>
                    </a:lnTo>
                    <a:lnTo>
                      <a:pt x="137" y="126"/>
                    </a:lnTo>
                    <a:lnTo>
                      <a:pt x="131" y="123"/>
                    </a:lnTo>
                    <a:lnTo>
                      <a:pt x="124" y="122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16" y="122"/>
                    </a:lnTo>
                    <a:lnTo>
                      <a:pt x="115" y="123"/>
                    </a:lnTo>
                    <a:lnTo>
                      <a:pt x="112" y="126"/>
                    </a:lnTo>
                    <a:lnTo>
                      <a:pt x="108" y="130"/>
                    </a:lnTo>
                    <a:lnTo>
                      <a:pt x="106" y="131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86" y="125"/>
                    </a:lnTo>
                    <a:lnTo>
                      <a:pt x="82" y="121"/>
                    </a:lnTo>
                    <a:lnTo>
                      <a:pt x="77" y="117"/>
                    </a:lnTo>
                    <a:lnTo>
                      <a:pt x="71" y="114"/>
                    </a:lnTo>
                    <a:lnTo>
                      <a:pt x="66" y="111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51" y="111"/>
                    </a:lnTo>
                    <a:lnTo>
                      <a:pt x="43" y="115"/>
                    </a:lnTo>
                    <a:lnTo>
                      <a:pt x="33" y="121"/>
                    </a:lnTo>
                    <a:lnTo>
                      <a:pt x="25" y="126"/>
                    </a:lnTo>
                    <a:lnTo>
                      <a:pt x="18" y="134"/>
                    </a:lnTo>
                    <a:lnTo>
                      <a:pt x="12" y="141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2" y="163"/>
                    </a:lnTo>
                    <a:lnTo>
                      <a:pt x="23" y="169"/>
                    </a:lnTo>
                    <a:lnTo>
                      <a:pt x="33" y="174"/>
                    </a:lnTo>
                    <a:lnTo>
                      <a:pt x="44" y="177"/>
                    </a:lnTo>
                    <a:lnTo>
                      <a:pt x="62" y="183"/>
                    </a:lnTo>
                    <a:lnTo>
                      <a:pt x="69" y="185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85" y="198"/>
                    </a:lnTo>
                    <a:lnTo>
                      <a:pt x="89" y="202"/>
                    </a:lnTo>
                    <a:lnTo>
                      <a:pt x="91" y="207"/>
                    </a:lnTo>
                    <a:lnTo>
                      <a:pt x="92" y="210"/>
                    </a:lnTo>
                    <a:lnTo>
                      <a:pt x="92" y="214"/>
                    </a:lnTo>
                    <a:lnTo>
                      <a:pt x="91" y="216"/>
                    </a:lnTo>
                    <a:lnTo>
                      <a:pt x="89" y="218"/>
                    </a:lnTo>
                    <a:lnTo>
                      <a:pt x="85" y="221"/>
                    </a:lnTo>
                    <a:lnTo>
                      <a:pt x="81" y="223"/>
                    </a:lnTo>
                    <a:lnTo>
                      <a:pt x="67" y="224"/>
                    </a:lnTo>
                    <a:lnTo>
                      <a:pt x="48" y="223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5" y="244"/>
                    </a:lnTo>
                    <a:lnTo>
                      <a:pt x="24" y="258"/>
                    </a:lnTo>
                    <a:lnTo>
                      <a:pt x="27" y="272"/>
                    </a:lnTo>
                    <a:lnTo>
                      <a:pt x="27" y="272"/>
                    </a:lnTo>
                    <a:lnTo>
                      <a:pt x="40" y="271"/>
                    </a:lnTo>
                    <a:lnTo>
                      <a:pt x="55" y="274"/>
                    </a:lnTo>
                    <a:lnTo>
                      <a:pt x="71" y="277"/>
                    </a:lnTo>
                    <a:lnTo>
                      <a:pt x="86" y="283"/>
                    </a:lnTo>
                    <a:lnTo>
                      <a:pt x="100" y="291"/>
                    </a:lnTo>
                    <a:lnTo>
                      <a:pt x="107" y="294"/>
                    </a:lnTo>
                    <a:lnTo>
                      <a:pt x="112" y="299"/>
                    </a:lnTo>
                    <a:lnTo>
                      <a:pt x="116" y="304"/>
                    </a:lnTo>
                    <a:lnTo>
                      <a:pt x="120" y="309"/>
                    </a:lnTo>
                    <a:lnTo>
                      <a:pt x="121" y="314"/>
                    </a:lnTo>
                    <a:lnTo>
                      <a:pt x="122" y="320"/>
                    </a:lnTo>
                    <a:lnTo>
                      <a:pt x="122" y="320"/>
                    </a:lnTo>
                    <a:lnTo>
                      <a:pt x="121" y="327"/>
                    </a:lnTo>
                    <a:lnTo>
                      <a:pt x="119" y="333"/>
                    </a:lnTo>
                    <a:lnTo>
                      <a:pt x="114" y="340"/>
                    </a:lnTo>
                    <a:lnTo>
                      <a:pt x="109" y="346"/>
                    </a:lnTo>
                    <a:lnTo>
                      <a:pt x="105" y="353"/>
                    </a:lnTo>
                    <a:lnTo>
                      <a:pt x="100" y="361"/>
                    </a:lnTo>
                    <a:lnTo>
                      <a:pt x="98" y="370"/>
                    </a:lnTo>
                    <a:lnTo>
                      <a:pt x="97" y="382"/>
                    </a:lnTo>
                    <a:lnTo>
                      <a:pt x="97" y="382"/>
                    </a:lnTo>
                    <a:lnTo>
                      <a:pt x="97" y="388"/>
                    </a:lnTo>
                    <a:lnTo>
                      <a:pt x="98" y="393"/>
                    </a:lnTo>
                    <a:lnTo>
                      <a:pt x="100" y="398"/>
                    </a:lnTo>
                    <a:lnTo>
                      <a:pt x="102" y="403"/>
                    </a:lnTo>
                    <a:lnTo>
                      <a:pt x="109" y="411"/>
                    </a:lnTo>
                    <a:lnTo>
                      <a:pt x="116" y="417"/>
                    </a:lnTo>
                    <a:lnTo>
                      <a:pt x="124" y="424"/>
                    </a:lnTo>
                    <a:lnTo>
                      <a:pt x="130" y="431"/>
                    </a:lnTo>
                    <a:lnTo>
                      <a:pt x="135" y="439"/>
                    </a:lnTo>
                    <a:lnTo>
                      <a:pt x="136" y="444"/>
                    </a:lnTo>
                    <a:lnTo>
                      <a:pt x="137" y="449"/>
                    </a:lnTo>
                    <a:lnTo>
                      <a:pt x="137" y="449"/>
                    </a:lnTo>
                    <a:lnTo>
                      <a:pt x="136" y="461"/>
                    </a:lnTo>
                    <a:lnTo>
                      <a:pt x="134" y="474"/>
                    </a:lnTo>
                    <a:lnTo>
                      <a:pt x="130" y="487"/>
                    </a:lnTo>
                    <a:lnTo>
                      <a:pt x="129" y="499"/>
                    </a:lnTo>
                    <a:lnTo>
                      <a:pt x="129" y="499"/>
                    </a:lnTo>
                    <a:lnTo>
                      <a:pt x="130" y="498"/>
                    </a:lnTo>
                    <a:lnTo>
                      <a:pt x="132" y="498"/>
                    </a:lnTo>
                    <a:lnTo>
                      <a:pt x="136" y="499"/>
                    </a:lnTo>
                    <a:lnTo>
                      <a:pt x="140" y="499"/>
                    </a:lnTo>
                    <a:lnTo>
                      <a:pt x="140" y="499"/>
                    </a:lnTo>
                    <a:lnTo>
                      <a:pt x="145" y="500"/>
                    </a:lnTo>
                    <a:lnTo>
                      <a:pt x="150" y="500"/>
                    </a:lnTo>
                    <a:lnTo>
                      <a:pt x="154" y="503"/>
                    </a:lnTo>
                    <a:lnTo>
                      <a:pt x="158" y="505"/>
                    </a:lnTo>
                    <a:lnTo>
                      <a:pt x="166" y="512"/>
                    </a:lnTo>
                    <a:lnTo>
                      <a:pt x="174" y="521"/>
                    </a:lnTo>
                    <a:lnTo>
                      <a:pt x="174" y="521"/>
                    </a:lnTo>
                    <a:lnTo>
                      <a:pt x="174" y="516"/>
                    </a:lnTo>
                    <a:lnTo>
                      <a:pt x="176" y="512"/>
                    </a:lnTo>
                    <a:lnTo>
                      <a:pt x="178" y="508"/>
                    </a:lnTo>
                    <a:lnTo>
                      <a:pt x="182" y="505"/>
                    </a:lnTo>
                    <a:lnTo>
                      <a:pt x="186" y="503"/>
                    </a:lnTo>
                    <a:lnTo>
                      <a:pt x="190" y="500"/>
                    </a:lnTo>
                    <a:lnTo>
                      <a:pt x="199" y="499"/>
                    </a:lnTo>
                    <a:lnTo>
                      <a:pt x="199" y="499"/>
                    </a:lnTo>
                    <a:lnTo>
                      <a:pt x="205" y="500"/>
                    </a:lnTo>
                    <a:lnTo>
                      <a:pt x="209" y="501"/>
                    </a:lnTo>
                    <a:lnTo>
                      <a:pt x="218" y="507"/>
                    </a:lnTo>
                    <a:lnTo>
                      <a:pt x="226" y="512"/>
                    </a:lnTo>
                    <a:lnTo>
                      <a:pt x="230" y="513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41" y="513"/>
                    </a:lnTo>
                    <a:lnTo>
                      <a:pt x="244" y="511"/>
                    </a:lnTo>
                    <a:lnTo>
                      <a:pt x="247" y="508"/>
                    </a:lnTo>
                    <a:lnTo>
                      <a:pt x="250" y="504"/>
                    </a:lnTo>
                    <a:lnTo>
                      <a:pt x="253" y="495"/>
                    </a:lnTo>
                    <a:lnTo>
                      <a:pt x="255" y="489"/>
                    </a:lnTo>
                    <a:lnTo>
                      <a:pt x="258" y="484"/>
                    </a:lnTo>
                    <a:lnTo>
                      <a:pt x="258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92"/>
                    </a:lnTo>
                    <a:lnTo>
                      <a:pt x="275" y="500"/>
                    </a:lnTo>
                    <a:lnTo>
                      <a:pt x="276" y="507"/>
                    </a:lnTo>
                    <a:lnTo>
                      <a:pt x="280" y="514"/>
                    </a:lnTo>
                    <a:lnTo>
                      <a:pt x="288" y="526"/>
                    </a:lnTo>
                    <a:lnTo>
                      <a:pt x="296" y="536"/>
                    </a:lnTo>
                    <a:lnTo>
                      <a:pt x="314" y="556"/>
                    </a:lnTo>
                    <a:lnTo>
                      <a:pt x="322" y="566"/>
                    </a:lnTo>
                    <a:lnTo>
                      <a:pt x="325" y="572"/>
                    </a:lnTo>
                    <a:lnTo>
                      <a:pt x="327" y="576"/>
                    </a:lnTo>
                    <a:lnTo>
                      <a:pt x="327" y="576"/>
                    </a:lnTo>
                    <a:lnTo>
                      <a:pt x="329" y="584"/>
                    </a:lnTo>
                    <a:lnTo>
                      <a:pt x="331" y="592"/>
                    </a:lnTo>
                    <a:lnTo>
                      <a:pt x="334" y="607"/>
                    </a:lnTo>
                    <a:lnTo>
                      <a:pt x="336" y="613"/>
                    </a:lnTo>
                    <a:lnTo>
                      <a:pt x="339" y="617"/>
                    </a:lnTo>
                    <a:lnTo>
                      <a:pt x="345" y="620"/>
                    </a:lnTo>
                    <a:lnTo>
                      <a:pt x="353" y="621"/>
                    </a:lnTo>
                    <a:lnTo>
                      <a:pt x="353" y="621"/>
                    </a:lnTo>
                    <a:lnTo>
                      <a:pt x="358" y="621"/>
                    </a:lnTo>
                    <a:lnTo>
                      <a:pt x="363" y="622"/>
                    </a:lnTo>
                    <a:lnTo>
                      <a:pt x="372" y="626"/>
                    </a:lnTo>
                    <a:lnTo>
                      <a:pt x="379" y="630"/>
                    </a:lnTo>
                    <a:lnTo>
                      <a:pt x="382" y="632"/>
                    </a:lnTo>
                    <a:lnTo>
                      <a:pt x="386" y="632"/>
                    </a:lnTo>
                    <a:lnTo>
                      <a:pt x="386" y="632"/>
                    </a:lnTo>
                    <a:lnTo>
                      <a:pt x="391" y="632"/>
                    </a:lnTo>
                    <a:lnTo>
                      <a:pt x="395" y="630"/>
                    </a:lnTo>
                    <a:lnTo>
                      <a:pt x="398" y="628"/>
                    </a:lnTo>
                    <a:lnTo>
                      <a:pt x="400" y="626"/>
                    </a:lnTo>
                    <a:lnTo>
                      <a:pt x="403" y="623"/>
                    </a:lnTo>
                    <a:lnTo>
                      <a:pt x="404" y="619"/>
                    </a:lnTo>
                    <a:lnTo>
                      <a:pt x="405" y="610"/>
                    </a:lnTo>
                    <a:lnTo>
                      <a:pt x="405" y="610"/>
                    </a:lnTo>
                    <a:lnTo>
                      <a:pt x="407" y="606"/>
                    </a:lnTo>
                    <a:lnTo>
                      <a:pt x="409" y="603"/>
                    </a:lnTo>
                    <a:lnTo>
                      <a:pt x="410" y="596"/>
                    </a:lnTo>
                    <a:lnTo>
                      <a:pt x="411" y="592"/>
                    </a:lnTo>
                    <a:lnTo>
                      <a:pt x="412" y="589"/>
                    </a:lnTo>
                    <a:lnTo>
                      <a:pt x="415" y="585"/>
                    </a:lnTo>
                    <a:lnTo>
                      <a:pt x="420" y="584"/>
                    </a:lnTo>
                    <a:lnTo>
                      <a:pt x="420" y="584"/>
                    </a:lnTo>
                    <a:lnTo>
                      <a:pt x="437" y="577"/>
                    </a:lnTo>
                    <a:lnTo>
                      <a:pt x="456" y="573"/>
                    </a:lnTo>
                    <a:lnTo>
                      <a:pt x="472" y="567"/>
                    </a:lnTo>
                    <a:lnTo>
                      <a:pt x="487" y="560"/>
                    </a:lnTo>
                    <a:lnTo>
                      <a:pt x="494" y="557"/>
                    </a:lnTo>
                    <a:lnTo>
                      <a:pt x="499" y="552"/>
                    </a:lnTo>
                    <a:lnTo>
                      <a:pt x="505" y="546"/>
                    </a:lnTo>
                    <a:lnTo>
                      <a:pt x="510" y="541"/>
                    </a:lnTo>
                    <a:lnTo>
                      <a:pt x="513" y="534"/>
                    </a:lnTo>
                    <a:lnTo>
                      <a:pt x="516" y="526"/>
                    </a:lnTo>
                    <a:lnTo>
                      <a:pt x="518" y="516"/>
                    </a:lnTo>
                    <a:lnTo>
                      <a:pt x="518" y="506"/>
                    </a:lnTo>
                    <a:lnTo>
                      <a:pt x="518" y="506"/>
                    </a:lnTo>
                    <a:lnTo>
                      <a:pt x="518" y="492"/>
                    </a:lnTo>
                    <a:lnTo>
                      <a:pt x="518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496" y="497"/>
                    </a:lnTo>
                    <a:lnTo>
                      <a:pt x="494" y="500"/>
                    </a:lnTo>
                    <a:lnTo>
                      <a:pt x="490" y="503"/>
                    </a:lnTo>
                    <a:lnTo>
                      <a:pt x="482" y="503"/>
                    </a:lnTo>
                    <a:lnTo>
                      <a:pt x="482" y="503"/>
                    </a:lnTo>
                    <a:lnTo>
                      <a:pt x="479" y="503"/>
                    </a:lnTo>
                    <a:lnTo>
                      <a:pt x="475" y="501"/>
                    </a:lnTo>
                    <a:lnTo>
                      <a:pt x="473" y="499"/>
                    </a:lnTo>
                    <a:lnTo>
                      <a:pt x="472" y="497"/>
                    </a:lnTo>
                    <a:lnTo>
                      <a:pt x="471" y="492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0" y="489"/>
                    </a:lnTo>
                    <a:lnTo>
                      <a:pt x="467" y="487"/>
                    </a:lnTo>
                    <a:lnTo>
                      <a:pt x="467" y="481"/>
                    </a:lnTo>
                    <a:lnTo>
                      <a:pt x="467" y="481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0" y="466"/>
                    </a:lnTo>
                    <a:lnTo>
                      <a:pt x="456" y="465"/>
                    </a:lnTo>
                    <a:lnTo>
                      <a:pt x="448" y="460"/>
                    </a:lnTo>
                    <a:lnTo>
                      <a:pt x="440" y="453"/>
                    </a:lnTo>
                    <a:lnTo>
                      <a:pt x="430" y="445"/>
                    </a:lnTo>
                    <a:lnTo>
                      <a:pt x="423" y="436"/>
                    </a:lnTo>
                    <a:lnTo>
                      <a:pt x="418" y="427"/>
                    </a:lnTo>
                    <a:lnTo>
                      <a:pt x="413" y="416"/>
                    </a:lnTo>
                    <a:lnTo>
                      <a:pt x="412" y="408"/>
                    </a:lnTo>
                    <a:lnTo>
                      <a:pt x="412" y="408"/>
                    </a:lnTo>
                    <a:lnTo>
                      <a:pt x="412" y="400"/>
                    </a:lnTo>
                    <a:lnTo>
                      <a:pt x="413" y="393"/>
                    </a:lnTo>
                    <a:lnTo>
                      <a:pt x="418" y="381"/>
                    </a:lnTo>
                    <a:lnTo>
                      <a:pt x="421" y="367"/>
                    </a:lnTo>
                    <a:lnTo>
                      <a:pt x="422" y="360"/>
                    </a:lnTo>
                    <a:lnTo>
                      <a:pt x="423" y="353"/>
                    </a:lnTo>
                    <a:lnTo>
                      <a:pt x="423" y="353"/>
                    </a:lnTo>
                    <a:lnTo>
                      <a:pt x="422" y="348"/>
                    </a:lnTo>
                    <a:lnTo>
                      <a:pt x="422" y="344"/>
                    </a:lnTo>
                    <a:lnTo>
                      <a:pt x="419" y="337"/>
                    </a:lnTo>
                    <a:lnTo>
                      <a:pt x="414" y="331"/>
                    </a:lnTo>
                    <a:lnTo>
                      <a:pt x="409" y="325"/>
                    </a:lnTo>
                    <a:lnTo>
                      <a:pt x="403" y="321"/>
                    </a:lnTo>
                    <a:lnTo>
                      <a:pt x="398" y="316"/>
                    </a:lnTo>
                    <a:lnTo>
                      <a:pt x="395" y="312"/>
                    </a:lnTo>
                    <a:lnTo>
                      <a:pt x="394" y="305"/>
                    </a:lnTo>
                    <a:lnTo>
                      <a:pt x="394" y="305"/>
                    </a:lnTo>
                    <a:lnTo>
                      <a:pt x="394" y="301"/>
                    </a:lnTo>
                    <a:lnTo>
                      <a:pt x="395" y="298"/>
                    </a:lnTo>
                    <a:lnTo>
                      <a:pt x="399" y="291"/>
                    </a:lnTo>
                    <a:lnTo>
                      <a:pt x="405" y="284"/>
                    </a:lnTo>
                    <a:lnTo>
                      <a:pt x="412" y="278"/>
                    </a:lnTo>
                    <a:lnTo>
                      <a:pt x="421" y="272"/>
                    </a:lnTo>
                    <a:lnTo>
                      <a:pt x="429" y="268"/>
                    </a:lnTo>
                    <a:lnTo>
                      <a:pt x="437" y="266"/>
                    </a:lnTo>
                    <a:lnTo>
                      <a:pt x="445" y="264"/>
                    </a:lnTo>
                    <a:lnTo>
                      <a:pt x="445" y="264"/>
                    </a:lnTo>
                    <a:lnTo>
                      <a:pt x="451" y="264"/>
                    </a:lnTo>
                    <a:lnTo>
                      <a:pt x="458" y="266"/>
                    </a:lnTo>
                    <a:lnTo>
                      <a:pt x="470" y="270"/>
                    </a:lnTo>
                    <a:lnTo>
                      <a:pt x="480" y="274"/>
                    </a:lnTo>
                    <a:lnTo>
                      <a:pt x="487" y="275"/>
                    </a:lnTo>
                    <a:lnTo>
                      <a:pt x="494" y="276"/>
                    </a:lnTo>
                    <a:lnTo>
                      <a:pt x="494" y="276"/>
                    </a:lnTo>
                    <a:lnTo>
                      <a:pt x="503" y="275"/>
                    </a:lnTo>
                    <a:lnTo>
                      <a:pt x="506" y="272"/>
                    </a:lnTo>
                    <a:lnTo>
                      <a:pt x="509" y="271"/>
                    </a:lnTo>
                    <a:lnTo>
                      <a:pt x="511" y="269"/>
                    </a:lnTo>
                    <a:lnTo>
                      <a:pt x="513" y="266"/>
                    </a:lnTo>
                    <a:lnTo>
                      <a:pt x="516" y="260"/>
                    </a:lnTo>
                    <a:lnTo>
                      <a:pt x="516" y="252"/>
                    </a:lnTo>
                    <a:lnTo>
                      <a:pt x="516" y="243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4" y="179"/>
                    </a:lnTo>
                    <a:lnTo>
                      <a:pt x="514" y="179"/>
                    </a:lnTo>
                    <a:lnTo>
                      <a:pt x="516" y="172"/>
                    </a:lnTo>
                    <a:lnTo>
                      <a:pt x="517" y="167"/>
                    </a:lnTo>
                    <a:lnTo>
                      <a:pt x="519" y="161"/>
                    </a:lnTo>
                    <a:lnTo>
                      <a:pt x="521" y="156"/>
                    </a:lnTo>
                    <a:lnTo>
                      <a:pt x="529" y="148"/>
                    </a:lnTo>
                    <a:lnTo>
                      <a:pt x="537" y="140"/>
                    </a:lnTo>
                    <a:lnTo>
                      <a:pt x="545" y="132"/>
                    </a:lnTo>
                    <a:lnTo>
                      <a:pt x="552" y="123"/>
                    </a:lnTo>
                    <a:lnTo>
                      <a:pt x="555" y="117"/>
                    </a:lnTo>
                    <a:lnTo>
                      <a:pt x="557" y="111"/>
                    </a:lnTo>
                    <a:lnTo>
                      <a:pt x="558" y="104"/>
                    </a:lnTo>
                    <a:lnTo>
                      <a:pt x="559" y="95"/>
                    </a:lnTo>
                    <a:lnTo>
                      <a:pt x="559" y="95"/>
                    </a:lnTo>
                    <a:lnTo>
                      <a:pt x="558" y="86"/>
                    </a:lnTo>
                    <a:lnTo>
                      <a:pt x="556" y="78"/>
                    </a:lnTo>
                    <a:lnTo>
                      <a:pt x="552" y="70"/>
                    </a:lnTo>
                    <a:lnTo>
                      <a:pt x="548" y="63"/>
                    </a:lnTo>
                    <a:lnTo>
                      <a:pt x="541" y="48"/>
                    </a:lnTo>
                    <a:lnTo>
                      <a:pt x="539" y="41"/>
                    </a:lnTo>
                    <a:lnTo>
                      <a:pt x="537" y="33"/>
                    </a:lnTo>
                    <a:lnTo>
                      <a:pt x="537" y="33"/>
                    </a:lnTo>
                    <a:lnTo>
                      <a:pt x="531" y="29"/>
                    </a:lnTo>
                    <a:lnTo>
                      <a:pt x="525" y="26"/>
                    </a:lnTo>
                    <a:lnTo>
                      <a:pt x="518" y="25"/>
                    </a:lnTo>
                    <a:lnTo>
                      <a:pt x="518" y="25"/>
                    </a:lnTo>
                    <a:lnTo>
                      <a:pt x="518" y="2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 86">
                <a:extLst>
                  <a:ext uri="{FF2B5EF4-FFF2-40B4-BE49-F238E27FC236}">
                    <a16:creationId xmlns:a16="http://schemas.microsoft.com/office/drawing/2014/main" xmlns="" id="{A0C48A77-FCE6-44F6-A939-C1CC0388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691" y="1918194"/>
                <a:ext cx="139144" cy="187242"/>
              </a:xfrm>
              <a:custGeom>
                <a:avLst/>
                <a:gdLst/>
                <a:ahLst/>
                <a:cxnLst>
                  <a:cxn ang="0">
                    <a:pos x="204" y="393"/>
                  </a:cxn>
                  <a:cxn ang="0">
                    <a:pos x="214" y="366"/>
                  </a:cxn>
                  <a:cxn ang="0">
                    <a:pos x="241" y="337"/>
                  </a:cxn>
                  <a:cxn ang="0">
                    <a:pos x="267" y="310"/>
                  </a:cxn>
                  <a:cxn ang="0">
                    <a:pos x="279" y="285"/>
                  </a:cxn>
                  <a:cxn ang="0">
                    <a:pos x="279" y="269"/>
                  </a:cxn>
                  <a:cxn ang="0">
                    <a:pos x="273" y="253"/>
                  </a:cxn>
                  <a:cxn ang="0">
                    <a:pos x="276" y="248"/>
                  </a:cxn>
                  <a:cxn ang="0">
                    <a:pos x="296" y="229"/>
                  </a:cxn>
                  <a:cxn ang="0">
                    <a:pos x="296" y="223"/>
                  </a:cxn>
                  <a:cxn ang="0">
                    <a:pos x="273" y="202"/>
                  </a:cxn>
                  <a:cxn ang="0">
                    <a:pos x="274" y="195"/>
                  </a:cxn>
                  <a:cxn ang="0">
                    <a:pos x="287" y="184"/>
                  </a:cxn>
                  <a:cxn ang="0">
                    <a:pos x="286" y="175"/>
                  </a:cxn>
                  <a:cxn ang="0">
                    <a:pos x="283" y="165"/>
                  </a:cxn>
                  <a:cxn ang="0">
                    <a:pos x="297" y="140"/>
                  </a:cxn>
                  <a:cxn ang="0">
                    <a:pos x="289" y="117"/>
                  </a:cxn>
                  <a:cxn ang="0">
                    <a:pos x="239" y="103"/>
                  </a:cxn>
                  <a:cxn ang="0">
                    <a:pos x="166" y="81"/>
                  </a:cxn>
                  <a:cxn ang="0">
                    <a:pos x="157" y="77"/>
                  </a:cxn>
                  <a:cxn ang="0">
                    <a:pos x="140" y="50"/>
                  </a:cxn>
                  <a:cxn ang="0">
                    <a:pos x="125" y="30"/>
                  </a:cxn>
                  <a:cxn ang="0">
                    <a:pos x="111" y="26"/>
                  </a:cxn>
                  <a:cxn ang="0">
                    <a:pos x="85" y="26"/>
                  </a:cxn>
                  <a:cxn ang="0">
                    <a:pos x="71" y="20"/>
                  </a:cxn>
                  <a:cxn ang="0">
                    <a:pos x="59" y="4"/>
                  </a:cxn>
                  <a:cxn ang="0">
                    <a:pos x="51" y="4"/>
                  </a:cxn>
                  <a:cxn ang="0">
                    <a:pos x="42" y="20"/>
                  </a:cxn>
                  <a:cxn ang="0">
                    <a:pos x="34" y="40"/>
                  </a:cxn>
                  <a:cxn ang="0">
                    <a:pos x="26" y="49"/>
                  </a:cxn>
                  <a:cxn ang="0">
                    <a:pos x="5" y="65"/>
                  </a:cxn>
                  <a:cxn ang="0">
                    <a:pos x="0" y="77"/>
                  </a:cxn>
                  <a:cxn ang="0">
                    <a:pos x="3" y="93"/>
                  </a:cxn>
                  <a:cxn ang="0">
                    <a:pos x="11" y="102"/>
                  </a:cxn>
                  <a:cxn ang="0">
                    <a:pos x="36" y="112"/>
                  </a:cxn>
                  <a:cxn ang="0">
                    <a:pos x="45" y="127"/>
                  </a:cxn>
                  <a:cxn ang="0">
                    <a:pos x="49" y="153"/>
                  </a:cxn>
                  <a:cxn ang="0">
                    <a:pos x="53" y="173"/>
                  </a:cxn>
                  <a:cxn ang="0">
                    <a:pos x="66" y="184"/>
                  </a:cxn>
                  <a:cxn ang="0">
                    <a:pos x="105" y="194"/>
                  </a:cxn>
                  <a:cxn ang="0">
                    <a:pos x="119" y="203"/>
                  </a:cxn>
                  <a:cxn ang="0">
                    <a:pos x="121" y="209"/>
                  </a:cxn>
                  <a:cxn ang="0">
                    <a:pos x="120" y="262"/>
                  </a:cxn>
                  <a:cxn ang="0">
                    <a:pos x="120" y="285"/>
                  </a:cxn>
                  <a:cxn ang="0">
                    <a:pos x="126" y="298"/>
                  </a:cxn>
                  <a:cxn ang="0">
                    <a:pos x="138" y="309"/>
                  </a:cxn>
                  <a:cxn ang="0">
                    <a:pos x="155" y="314"/>
                  </a:cxn>
                  <a:cxn ang="0">
                    <a:pos x="163" y="323"/>
                  </a:cxn>
                  <a:cxn ang="0">
                    <a:pos x="203" y="405"/>
                  </a:cxn>
                </a:cxnLst>
                <a:rect l="0" t="0" r="r" b="b"/>
                <a:pathLst>
                  <a:path w="305" h="405">
                    <a:moveTo>
                      <a:pt x="203" y="405"/>
                    </a:moveTo>
                    <a:lnTo>
                      <a:pt x="203" y="405"/>
                    </a:lnTo>
                    <a:lnTo>
                      <a:pt x="204" y="393"/>
                    </a:lnTo>
                    <a:lnTo>
                      <a:pt x="206" y="383"/>
                    </a:lnTo>
                    <a:lnTo>
                      <a:pt x="210" y="374"/>
                    </a:lnTo>
                    <a:lnTo>
                      <a:pt x="214" y="366"/>
                    </a:lnTo>
                    <a:lnTo>
                      <a:pt x="220" y="358"/>
                    </a:lnTo>
                    <a:lnTo>
                      <a:pt x="227" y="351"/>
                    </a:lnTo>
                    <a:lnTo>
                      <a:pt x="241" y="337"/>
                    </a:lnTo>
                    <a:lnTo>
                      <a:pt x="256" y="324"/>
                    </a:lnTo>
                    <a:lnTo>
                      <a:pt x="262" y="317"/>
                    </a:lnTo>
                    <a:lnTo>
                      <a:pt x="267" y="310"/>
                    </a:lnTo>
                    <a:lnTo>
                      <a:pt x="273" y="302"/>
                    </a:lnTo>
                    <a:lnTo>
                      <a:pt x="276" y="294"/>
                    </a:lnTo>
                    <a:lnTo>
                      <a:pt x="279" y="285"/>
                    </a:lnTo>
                    <a:lnTo>
                      <a:pt x="280" y="276"/>
                    </a:lnTo>
                    <a:lnTo>
                      <a:pt x="280" y="276"/>
                    </a:lnTo>
                    <a:lnTo>
                      <a:pt x="279" y="269"/>
                    </a:lnTo>
                    <a:lnTo>
                      <a:pt x="276" y="263"/>
                    </a:lnTo>
                    <a:lnTo>
                      <a:pt x="274" y="259"/>
                    </a:lnTo>
                    <a:lnTo>
                      <a:pt x="273" y="253"/>
                    </a:lnTo>
                    <a:lnTo>
                      <a:pt x="273" y="253"/>
                    </a:lnTo>
                    <a:lnTo>
                      <a:pt x="273" y="251"/>
                    </a:lnTo>
                    <a:lnTo>
                      <a:pt x="276" y="248"/>
                    </a:lnTo>
                    <a:lnTo>
                      <a:pt x="283" y="241"/>
                    </a:lnTo>
                    <a:lnTo>
                      <a:pt x="293" y="233"/>
                    </a:lnTo>
                    <a:lnTo>
                      <a:pt x="296" y="229"/>
                    </a:lnTo>
                    <a:lnTo>
                      <a:pt x="298" y="224"/>
                    </a:lnTo>
                    <a:lnTo>
                      <a:pt x="298" y="224"/>
                    </a:lnTo>
                    <a:lnTo>
                      <a:pt x="296" y="223"/>
                    </a:lnTo>
                    <a:lnTo>
                      <a:pt x="293" y="221"/>
                    </a:lnTo>
                    <a:lnTo>
                      <a:pt x="283" y="213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3" y="199"/>
                    </a:lnTo>
                    <a:lnTo>
                      <a:pt x="274" y="195"/>
                    </a:lnTo>
                    <a:lnTo>
                      <a:pt x="278" y="192"/>
                    </a:lnTo>
                    <a:lnTo>
                      <a:pt x="282" y="188"/>
                    </a:lnTo>
                    <a:lnTo>
                      <a:pt x="287" y="184"/>
                    </a:lnTo>
                    <a:lnTo>
                      <a:pt x="287" y="184"/>
                    </a:lnTo>
                    <a:lnTo>
                      <a:pt x="287" y="179"/>
                    </a:lnTo>
                    <a:lnTo>
                      <a:pt x="286" y="175"/>
                    </a:lnTo>
                    <a:lnTo>
                      <a:pt x="283" y="170"/>
                    </a:lnTo>
                    <a:lnTo>
                      <a:pt x="283" y="165"/>
                    </a:lnTo>
                    <a:lnTo>
                      <a:pt x="283" y="165"/>
                    </a:lnTo>
                    <a:lnTo>
                      <a:pt x="285" y="161"/>
                    </a:lnTo>
                    <a:lnTo>
                      <a:pt x="290" y="152"/>
                    </a:lnTo>
                    <a:lnTo>
                      <a:pt x="297" y="140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289" y="117"/>
                    </a:lnTo>
                    <a:lnTo>
                      <a:pt x="272" y="111"/>
                    </a:lnTo>
                    <a:lnTo>
                      <a:pt x="256" y="107"/>
                    </a:lnTo>
                    <a:lnTo>
                      <a:pt x="239" y="103"/>
                    </a:lnTo>
                    <a:lnTo>
                      <a:pt x="203" y="94"/>
                    </a:lnTo>
                    <a:lnTo>
                      <a:pt x="184" y="88"/>
                    </a:lnTo>
                    <a:lnTo>
                      <a:pt x="166" y="81"/>
                    </a:lnTo>
                    <a:lnTo>
                      <a:pt x="166" y="81"/>
                    </a:lnTo>
                    <a:lnTo>
                      <a:pt x="161" y="79"/>
                    </a:lnTo>
                    <a:lnTo>
                      <a:pt x="157" y="77"/>
                    </a:lnTo>
                    <a:lnTo>
                      <a:pt x="151" y="69"/>
                    </a:lnTo>
                    <a:lnTo>
                      <a:pt x="145" y="60"/>
                    </a:lnTo>
                    <a:lnTo>
                      <a:pt x="140" y="50"/>
                    </a:lnTo>
                    <a:lnTo>
                      <a:pt x="135" y="41"/>
                    </a:lnTo>
                    <a:lnTo>
                      <a:pt x="128" y="33"/>
                    </a:lnTo>
                    <a:lnTo>
                      <a:pt x="125" y="30"/>
                    </a:lnTo>
                    <a:lnTo>
                      <a:pt x="121" y="27"/>
                    </a:lnTo>
                    <a:lnTo>
                      <a:pt x="117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79" y="25"/>
                    </a:lnTo>
                    <a:lnTo>
                      <a:pt x="74" y="23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2" y="9"/>
                    </a:lnTo>
                    <a:lnTo>
                      <a:pt x="59" y="4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4"/>
                    </a:lnTo>
                    <a:lnTo>
                      <a:pt x="48" y="9"/>
                    </a:lnTo>
                    <a:lnTo>
                      <a:pt x="44" y="15"/>
                    </a:lnTo>
                    <a:lnTo>
                      <a:pt x="42" y="20"/>
                    </a:lnTo>
                    <a:lnTo>
                      <a:pt x="38" y="31"/>
                    </a:lnTo>
                    <a:lnTo>
                      <a:pt x="36" y="35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0" y="46"/>
                    </a:lnTo>
                    <a:lnTo>
                      <a:pt x="26" y="49"/>
                    </a:lnTo>
                    <a:lnTo>
                      <a:pt x="14" y="57"/>
                    </a:lnTo>
                    <a:lnTo>
                      <a:pt x="8" y="61"/>
                    </a:lnTo>
                    <a:lnTo>
                      <a:pt x="5" y="65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11" y="102"/>
                    </a:lnTo>
                    <a:lnTo>
                      <a:pt x="16" y="106"/>
                    </a:lnTo>
                    <a:lnTo>
                      <a:pt x="30" y="110"/>
                    </a:lnTo>
                    <a:lnTo>
                      <a:pt x="36" y="112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5" y="127"/>
                    </a:lnTo>
                    <a:lnTo>
                      <a:pt x="48" y="135"/>
                    </a:lnTo>
                    <a:lnTo>
                      <a:pt x="49" y="145"/>
                    </a:lnTo>
                    <a:lnTo>
                      <a:pt x="49" y="153"/>
                    </a:lnTo>
                    <a:lnTo>
                      <a:pt x="50" y="161"/>
                    </a:lnTo>
                    <a:lnTo>
                      <a:pt x="51" y="168"/>
                    </a:lnTo>
                    <a:lnTo>
                      <a:pt x="53" y="173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6" y="184"/>
                    </a:lnTo>
                    <a:lnTo>
                      <a:pt x="75" y="186"/>
                    </a:lnTo>
                    <a:lnTo>
                      <a:pt x="96" y="192"/>
                    </a:lnTo>
                    <a:lnTo>
                      <a:pt x="105" y="194"/>
                    </a:lnTo>
                    <a:lnTo>
                      <a:pt x="114" y="199"/>
                    </a:lnTo>
                    <a:lnTo>
                      <a:pt x="117" y="201"/>
                    </a:lnTo>
                    <a:lnTo>
                      <a:pt x="119" y="203"/>
                    </a:lnTo>
                    <a:lnTo>
                      <a:pt x="121" y="206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1" y="249"/>
                    </a:lnTo>
                    <a:lnTo>
                      <a:pt x="121" y="249"/>
                    </a:lnTo>
                    <a:lnTo>
                      <a:pt x="120" y="262"/>
                    </a:lnTo>
                    <a:lnTo>
                      <a:pt x="119" y="274"/>
                    </a:lnTo>
                    <a:lnTo>
                      <a:pt x="119" y="279"/>
                    </a:lnTo>
                    <a:lnTo>
                      <a:pt x="120" y="285"/>
                    </a:lnTo>
                    <a:lnTo>
                      <a:pt x="122" y="291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129" y="303"/>
                    </a:lnTo>
                    <a:lnTo>
                      <a:pt x="134" y="307"/>
                    </a:lnTo>
                    <a:lnTo>
                      <a:pt x="138" y="309"/>
                    </a:lnTo>
                    <a:lnTo>
                      <a:pt x="144" y="310"/>
                    </a:lnTo>
                    <a:lnTo>
                      <a:pt x="149" y="312"/>
                    </a:lnTo>
                    <a:lnTo>
                      <a:pt x="155" y="314"/>
                    </a:lnTo>
                    <a:lnTo>
                      <a:pt x="159" y="317"/>
                    </a:lnTo>
                    <a:lnTo>
                      <a:pt x="163" y="323"/>
                    </a:lnTo>
                    <a:lnTo>
                      <a:pt x="163" y="323"/>
                    </a:lnTo>
                    <a:lnTo>
                      <a:pt x="203" y="405"/>
                    </a:lnTo>
                    <a:lnTo>
                      <a:pt x="203" y="405"/>
                    </a:lnTo>
                    <a:lnTo>
                      <a:pt x="203" y="40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 87">
                <a:extLst>
                  <a:ext uri="{FF2B5EF4-FFF2-40B4-BE49-F238E27FC236}">
                    <a16:creationId xmlns:a16="http://schemas.microsoft.com/office/drawing/2014/main" xmlns="" id="{A84AB03D-5798-4C24-90EE-820C78530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129" y="1200431"/>
                <a:ext cx="57027" cy="49931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 88">
                <a:extLst>
                  <a:ext uri="{FF2B5EF4-FFF2-40B4-BE49-F238E27FC236}">
                    <a16:creationId xmlns:a16="http://schemas.microsoft.com/office/drawing/2014/main" xmlns="" id="{4FB3763C-44C7-4A49-86BE-405723A1D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139" y="1676859"/>
                <a:ext cx="314786" cy="380725"/>
              </a:xfrm>
              <a:custGeom>
                <a:avLst/>
                <a:gdLst/>
                <a:ahLst/>
                <a:cxnLst>
                  <a:cxn ang="0">
                    <a:pos x="638" y="327"/>
                  </a:cxn>
                  <a:cxn ang="0">
                    <a:pos x="687" y="359"/>
                  </a:cxn>
                  <a:cxn ang="0">
                    <a:pos x="698" y="395"/>
                  </a:cxn>
                  <a:cxn ang="0">
                    <a:pos x="660" y="435"/>
                  </a:cxn>
                  <a:cxn ang="0">
                    <a:pos x="623" y="477"/>
                  </a:cxn>
                  <a:cxn ang="0">
                    <a:pos x="618" y="565"/>
                  </a:cxn>
                  <a:cxn ang="0">
                    <a:pos x="592" y="585"/>
                  </a:cxn>
                  <a:cxn ang="0">
                    <a:pos x="554" y="588"/>
                  </a:cxn>
                  <a:cxn ang="0">
                    <a:pos x="459" y="533"/>
                  </a:cxn>
                  <a:cxn ang="0">
                    <a:pos x="428" y="557"/>
                  </a:cxn>
                  <a:cxn ang="0">
                    <a:pos x="395" y="630"/>
                  </a:cxn>
                  <a:cxn ang="0">
                    <a:pos x="363" y="637"/>
                  </a:cxn>
                  <a:cxn ang="0">
                    <a:pos x="345" y="624"/>
                  </a:cxn>
                  <a:cxn ang="0">
                    <a:pos x="317" y="639"/>
                  </a:cxn>
                  <a:cxn ang="0">
                    <a:pos x="307" y="698"/>
                  </a:cxn>
                  <a:cxn ang="0">
                    <a:pos x="287" y="729"/>
                  </a:cxn>
                  <a:cxn ang="0">
                    <a:pos x="259" y="761"/>
                  </a:cxn>
                  <a:cxn ang="0">
                    <a:pos x="259" y="807"/>
                  </a:cxn>
                  <a:cxn ang="0">
                    <a:pos x="237" y="801"/>
                  </a:cxn>
                  <a:cxn ang="0">
                    <a:pos x="195" y="701"/>
                  </a:cxn>
                  <a:cxn ang="0">
                    <a:pos x="211" y="674"/>
                  </a:cxn>
                  <a:cxn ang="0">
                    <a:pos x="206" y="647"/>
                  </a:cxn>
                  <a:cxn ang="0">
                    <a:pos x="198" y="607"/>
                  </a:cxn>
                  <a:cxn ang="0">
                    <a:pos x="182" y="591"/>
                  </a:cxn>
                  <a:cxn ang="0">
                    <a:pos x="163" y="570"/>
                  </a:cxn>
                  <a:cxn ang="0">
                    <a:pos x="146" y="554"/>
                  </a:cxn>
                  <a:cxn ang="0">
                    <a:pos x="119" y="539"/>
                  </a:cxn>
                  <a:cxn ang="0">
                    <a:pos x="67" y="531"/>
                  </a:cxn>
                  <a:cxn ang="0">
                    <a:pos x="27" y="507"/>
                  </a:cxn>
                  <a:cxn ang="0">
                    <a:pos x="1" y="485"/>
                  </a:cxn>
                  <a:cxn ang="0">
                    <a:pos x="20" y="447"/>
                  </a:cxn>
                  <a:cxn ang="0">
                    <a:pos x="59" y="426"/>
                  </a:cxn>
                  <a:cxn ang="0">
                    <a:pos x="92" y="441"/>
                  </a:cxn>
                  <a:cxn ang="0">
                    <a:pos x="122" y="426"/>
                  </a:cxn>
                  <a:cxn ang="0">
                    <a:pos x="136" y="404"/>
                  </a:cxn>
                  <a:cxn ang="0">
                    <a:pos x="74" y="324"/>
                  </a:cxn>
                  <a:cxn ang="0">
                    <a:pos x="99" y="302"/>
                  </a:cxn>
                  <a:cxn ang="0">
                    <a:pos x="118" y="280"/>
                  </a:cxn>
                  <a:cxn ang="0">
                    <a:pos x="202" y="282"/>
                  </a:cxn>
                  <a:cxn ang="0">
                    <a:pos x="233" y="257"/>
                  </a:cxn>
                  <a:cxn ang="0">
                    <a:pos x="257" y="140"/>
                  </a:cxn>
                  <a:cxn ang="0">
                    <a:pos x="328" y="20"/>
                  </a:cxn>
                  <a:cxn ang="0">
                    <a:pos x="357" y="8"/>
                  </a:cxn>
                  <a:cxn ang="0">
                    <a:pos x="396" y="5"/>
                  </a:cxn>
                  <a:cxn ang="0">
                    <a:pos x="412" y="28"/>
                  </a:cxn>
                  <a:cxn ang="0">
                    <a:pos x="419" y="74"/>
                  </a:cxn>
                  <a:cxn ang="0">
                    <a:pos x="380" y="170"/>
                  </a:cxn>
                  <a:cxn ang="0">
                    <a:pos x="356" y="199"/>
                  </a:cxn>
                  <a:cxn ang="0">
                    <a:pos x="352" y="226"/>
                  </a:cxn>
                  <a:cxn ang="0">
                    <a:pos x="357" y="283"/>
                  </a:cxn>
                  <a:cxn ang="0">
                    <a:pos x="370" y="304"/>
                  </a:cxn>
                  <a:cxn ang="0">
                    <a:pos x="389" y="334"/>
                  </a:cxn>
                  <a:cxn ang="0">
                    <a:pos x="415" y="321"/>
                  </a:cxn>
                  <a:cxn ang="0">
                    <a:pos x="454" y="292"/>
                  </a:cxn>
                  <a:cxn ang="0">
                    <a:pos x="504" y="297"/>
                  </a:cxn>
                  <a:cxn ang="0">
                    <a:pos x="540" y="287"/>
                  </a:cxn>
                  <a:cxn ang="0">
                    <a:pos x="550" y="317"/>
                  </a:cxn>
                  <a:cxn ang="0">
                    <a:pos x="577" y="313"/>
                  </a:cxn>
                  <a:cxn ang="0">
                    <a:pos x="607" y="297"/>
                  </a:cxn>
                </a:cxnLst>
                <a:rect l="0" t="0" r="r" b="b"/>
                <a:pathLst>
                  <a:path w="699" h="820">
                    <a:moveTo>
                      <a:pt x="625" y="297"/>
                    </a:moveTo>
                    <a:lnTo>
                      <a:pt x="625" y="297"/>
                    </a:lnTo>
                    <a:lnTo>
                      <a:pt x="626" y="307"/>
                    </a:lnTo>
                    <a:lnTo>
                      <a:pt x="629" y="315"/>
                    </a:lnTo>
                    <a:lnTo>
                      <a:pt x="633" y="321"/>
                    </a:lnTo>
                    <a:lnTo>
                      <a:pt x="638" y="327"/>
                    </a:lnTo>
                    <a:lnTo>
                      <a:pt x="643" y="332"/>
                    </a:lnTo>
                    <a:lnTo>
                      <a:pt x="649" y="336"/>
                    </a:lnTo>
                    <a:lnTo>
                      <a:pt x="663" y="343"/>
                    </a:lnTo>
                    <a:lnTo>
                      <a:pt x="676" y="350"/>
                    </a:lnTo>
                    <a:lnTo>
                      <a:pt x="681" y="355"/>
                    </a:lnTo>
                    <a:lnTo>
                      <a:pt x="687" y="359"/>
                    </a:lnTo>
                    <a:lnTo>
                      <a:pt x="692" y="364"/>
                    </a:lnTo>
                    <a:lnTo>
                      <a:pt x="695" y="371"/>
                    </a:lnTo>
                    <a:lnTo>
                      <a:pt x="698" y="378"/>
                    </a:lnTo>
                    <a:lnTo>
                      <a:pt x="699" y="386"/>
                    </a:lnTo>
                    <a:lnTo>
                      <a:pt x="699" y="386"/>
                    </a:lnTo>
                    <a:lnTo>
                      <a:pt x="698" y="395"/>
                    </a:lnTo>
                    <a:lnTo>
                      <a:pt x="695" y="403"/>
                    </a:lnTo>
                    <a:lnTo>
                      <a:pt x="692" y="410"/>
                    </a:lnTo>
                    <a:lnTo>
                      <a:pt x="686" y="416"/>
                    </a:lnTo>
                    <a:lnTo>
                      <a:pt x="680" y="422"/>
                    </a:lnTo>
                    <a:lnTo>
                      <a:pt x="675" y="426"/>
                    </a:lnTo>
                    <a:lnTo>
                      <a:pt x="660" y="435"/>
                    </a:lnTo>
                    <a:lnTo>
                      <a:pt x="646" y="445"/>
                    </a:lnTo>
                    <a:lnTo>
                      <a:pt x="639" y="450"/>
                    </a:lnTo>
                    <a:lnTo>
                      <a:pt x="633" y="455"/>
                    </a:lnTo>
                    <a:lnTo>
                      <a:pt x="629" y="462"/>
                    </a:lnTo>
                    <a:lnTo>
                      <a:pt x="625" y="469"/>
                    </a:lnTo>
                    <a:lnTo>
                      <a:pt x="623" y="477"/>
                    </a:lnTo>
                    <a:lnTo>
                      <a:pt x="622" y="485"/>
                    </a:lnTo>
                    <a:lnTo>
                      <a:pt x="622" y="485"/>
                    </a:lnTo>
                    <a:lnTo>
                      <a:pt x="622" y="559"/>
                    </a:lnTo>
                    <a:lnTo>
                      <a:pt x="622" y="559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2" y="568"/>
                    </a:lnTo>
                    <a:lnTo>
                      <a:pt x="607" y="571"/>
                    </a:lnTo>
                    <a:lnTo>
                      <a:pt x="602" y="575"/>
                    </a:lnTo>
                    <a:lnTo>
                      <a:pt x="596" y="579"/>
                    </a:lnTo>
                    <a:lnTo>
                      <a:pt x="592" y="585"/>
                    </a:lnTo>
                    <a:lnTo>
                      <a:pt x="588" y="592"/>
                    </a:lnTo>
                    <a:lnTo>
                      <a:pt x="584" y="599"/>
                    </a:lnTo>
                    <a:lnTo>
                      <a:pt x="580" y="607"/>
                    </a:lnTo>
                    <a:lnTo>
                      <a:pt x="580" y="607"/>
                    </a:lnTo>
                    <a:lnTo>
                      <a:pt x="569" y="599"/>
                    </a:lnTo>
                    <a:lnTo>
                      <a:pt x="554" y="588"/>
                    </a:lnTo>
                    <a:lnTo>
                      <a:pt x="520" y="564"/>
                    </a:lnTo>
                    <a:lnTo>
                      <a:pt x="503" y="553"/>
                    </a:lnTo>
                    <a:lnTo>
                      <a:pt x="487" y="542"/>
                    </a:lnTo>
                    <a:lnTo>
                      <a:pt x="472" y="535"/>
                    </a:lnTo>
                    <a:lnTo>
                      <a:pt x="465" y="533"/>
                    </a:lnTo>
                    <a:lnTo>
                      <a:pt x="459" y="533"/>
                    </a:lnTo>
                    <a:lnTo>
                      <a:pt x="459" y="533"/>
                    </a:lnTo>
                    <a:lnTo>
                      <a:pt x="451" y="534"/>
                    </a:lnTo>
                    <a:lnTo>
                      <a:pt x="444" y="538"/>
                    </a:lnTo>
                    <a:lnTo>
                      <a:pt x="439" y="542"/>
                    </a:lnTo>
                    <a:lnTo>
                      <a:pt x="433" y="549"/>
                    </a:lnTo>
                    <a:lnTo>
                      <a:pt x="428" y="557"/>
                    </a:lnTo>
                    <a:lnTo>
                      <a:pt x="425" y="567"/>
                    </a:lnTo>
                    <a:lnTo>
                      <a:pt x="417" y="586"/>
                    </a:lnTo>
                    <a:lnTo>
                      <a:pt x="409" y="606"/>
                    </a:lnTo>
                    <a:lnTo>
                      <a:pt x="405" y="615"/>
                    </a:lnTo>
                    <a:lnTo>
                      <a:pt x="400" y="623"/>
                    </a:lnTo>
                    <a:lnTo>
                      <a:pt x="395" y="630"/>
                    </a:lnTo>
                    <a:lnTo>
                      <a:pt x="388" y="634"/>
                    </a:lnTo>
                    <a:lnTo>
                      <a:pt x="380" y="638"/>
                    </a:lnTo>
                    <a:lnTo>
                      <a:pt x="372" y="639"/>
                    </a:lnTo>
                    <a:lnTo>
                      <a:pt x="372" y="639"/>
                    </a:lnTo>
                    <a:lnTo>
                      <a:pt x="366" y="639"/>
                    </a:lnTo>
                    <a:lnTo>
                      <a:pt x="363" y="637"/>
                    </a:lnTo>
                    <a:lnTo>
                      <a:pt x="360" y="634"/>
                    </a:lnTo>
                    <a:lnTo>
                      <a:pt x="358" y="632"/>
                    </a:lnTo>
                    <a:lnTo>
                      <a:pt x="356" y="630"/>
                    </a:lnTo>
                    <a:lnTo>
                      <a:pt x="354" y="626"/>
                    </a:lnTo>
                    <a:lnTo>
                      <a:pt x="350" y="625"/>
                    </a:lnTo>
                    <a:lnTo>
                      <a:pt x="345" y="624"/>
                    </a:lnTo>
                    <a:lnTo>
                      <a:pt x="345" y="624"/>
                    </a:lnTo>
                    <a:lnTo>
                      <a:pt x="340" y="626"/>
                    </a:lnTo>
                    <a:lnTo>
                      <a:pt x="329" y="631"/>
                    </a:lnTo>
                    <a:lnTo>
                      <a:pt x="320" y="636"/>
                    </a:lnTo>
                    <a:lnTo>
                      <a:pt x="318" y="638"/>
                    </a:lnTo>
                    <a:lnTo>
                      <a:pt x="317" y="639"/>
                    </a:lnTo>
                    <a:lnTo>
                      <a:pt x="317" y="639"/>
                    </a:lnTo>
                    <a:lnTo>
                      <a:pt x="314" y="646"/>
                    </a:lnTo>
                    <a:lnTo>
                      <a:pt x="312" y="653"/>
                    </a:lnTo>
                    <a:lnTo>
                      <a:pt x="311" y="670"/>
                    </a:lnTo>
                    <a:lnTo>
                      <a:pt x="310" y="689"/>
                    </a:lnTo>
                    <a:lnTo>
                      <a:pt x="307" y="698"/>
                    </a:lnTo>
                    <a:lnTo>
                      <a:pt x="305" y="706"/>
                    </a:lnTo>
                    <a:lnTo>
                      <a:pt x="305" y="706"/>
                    </a:lnTo>
                    <a:lnTo>
                      <a:pt x="304" y="712"/>
                    </a:lnTo>
                    <a:lnTo>
                      <a:pt x="302" y="715"/>
                    </a:lnTo>
                    <a:lnTo>
                      <a:pt x="295" y="723"/>
                    </a:lnTo>
                    <a:lnTo>
                      <a:pt x="287" y="729"/>
                    </a:lnTo>
                    <a:lnTo>
                      <a:pt x="279" y="735"/>
                    </a:lnTo>
                    <a:lnTo>
                      <a:pt x="271" y="741"/>
                    </a:lnTo>
                    <a:lnTo>
                      <a:pt x="267" y="745"/>
                    </a:lnTo>
                    <a:lnTo>
                      <a:pt x="264" y="750"/>
                    </a:lnTo>
                    <a:lnTo>
                      <a:pt x="261" y="755"/>
                    </a:lnTo>
                    <a:lnTo>
                      <a:pt x="259" y="761"/>
                    </a:lnTo>
                    <a:lnTo>
                      <a:pt x="258" y="768"/>
                    </a:lnTo>
                    <a:lnTo>
                      <a:pt x="257" y="775"/>
                    </a:lnTo>
                    <a:lnTo>
                      <a:pt x="257" y="775"/>
                    </a:lnTo>
                    <a:lnTo>
                      <a:pt x="258" y="785"/>
                    </a:lnTo>
                    <a:lnTo>
                      <a:pt x="259" y="796"/>
                    </a:lnTo>
                    <a:lnTo>
                      <a:pt x="259" y="807"/>
                    </a:lnTo>
                    <a:lnTo>
                      <a:pt x="257" y="820"/>
                    </a:lnTo>
                    <a:lnTo>
                      <a:pt x="257" y="820"/>
                    </a:lnTo>
                    <a:lnTo>
                      <a:pt x="252" y="817"/>
                    </a:lnTo>
                    <a:lnTo>
                      <a:pt x="248" y="813"/>
                    </a:lnTo>
                    <a:lnTo>
                      <a:pt x="242" y="808"/>
                    </a:lnTo>
                    <a:lnTo>
                      <a:pt x="237" y="801"/>
                    </a:lnTo>
                    <a:lnTo>
                      <a:pt x="227" y="785"/>
                    </a:lnTo>
                    <a:lnTo>
                      <a:pt x="217" y="767"/>
                    </a:lnTo>
                    <a:lnTo>
                      <a:pt x="209" y="747"/>
                    </a:lnTo>
                    <a:lnTo>
                      <a:pt x="202" y="729"/>
                    </a:lnTo>
                    <a:lnTo>
                      <a:pt x="197" y="713"/>
                    </a:lnTo>
                    <a:lnTo>
                      <a:pt x="195" y="701"/>
                    </a:lnTo>
                    <a:lnTo>
                      <a:pt x="195" y="701"/>
                    </a:lnTo>
                    <a:lnTo>
                      <a:pt x="196" y="695"/>
                    </a:lnTo>
                    <a:lnTo>
                      <a:pt x="198" y="690"/>
                    </a:lnTo>
                    <a:lnTo>
                      <a:pt x="200" y="685"/>
                    </a:lnTo>
                    <a:lnTo>
                      <a:pt x="204" y="680"/>
                    </a:lnTo>
                    <a:lnTo>
                      <a:pt x="211" y="674"/>
                    </a:lnTo>
                    <a:lnTo>
                      <a:pt x="212" y="669"/>
                    </a:lnTo>
                    <a:lnTo>
                      <a:pt x="213" y="666"/>
                    </a:lnTo>
                    <a:lnTo>
                      <a:pt x="213" y="666"/>
                    </a:lnTo>
                    <a:lnTo>
                      <a:pt x="213" y="661"/>
                    </a:lnTo>
                    <a:lnTo>
                      <a:pt x="211" y="656"/>
                    </a:lnTo>
                    <a:lnTo>
                      <a:pt x="206" y="647"/>
                    </a:lnTo>
                    <a:lnTo>
                      <a:pt x="200" y="639"/>
                    </a:lnTo>
                    <a:lnTo>
                      <a:pt x="199" y="636"/>
                    </a:lnTo>
                    <a:lnTo>
                      <a:pt x="198" y="632"/>
                    </a:lnTo>
                    <a:lnTo>
                      <a:pt x="198" y="632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5" y="606"/>
                    </a:lnTo>
                    <a:lnTo>
                      <a:pt x="191" y="606"/>
                    </a:lnTo>
                    <a:lnTo>
                      <a:pt x="188" y="603"/>
                    </a:lnTo>
                    <a:lnTo>
                      <a:pt x="187" y="602"/>
                    </a:lnTo>
                    <a:lnTo>
                      <a:pt x="183" y="596"/>
                    </a:lnTo>
                    <a:lnTo>
                      <a:pt x="182" y="591"/>
                    </a:lnTo>
                    <a:lnTo>
                      <a:pt x="181" y="579"/>
                    </a:lnTo>
                    <a:lnTo>
                      <a:pt x="180" y="573"/>
                    </a:lnTo>
                    <a:lnTo>
                      <a:pt x="179" y="571"/>
                    </a:lnTo>
                    <a:lnTo>
                      <a:pt x="176" y="570"/>
                    </a:lnTo>
                    <a:lnTo>
                      <a:pt x="176" y="570"/>
                    </a:lnTo>
                    <a:lnTo>
                      <a:pt x="163" y="570"/>
                    </a:lnTo>
                    <a:lnTo>
                      <a:pt x="163" y="570"/>
                    </a:lnTo>
                    <a:lnTo>
                      <a:pt x="158" y="569"/>
                    </a:lnTo>
                    <a:lnTo>
                      <a:pt x="156" y="568"/>
                    </a:lnTo>
                    <a:lnTo>
                      <a:pt x="153" y="565"/>
                    </a:lnTo>
                    <a:lnTo>
                      <a:pt x="151" y="562"/>
                    </a:lnTo>
                    <a:lnTo>
                      <a:pt x="146" y="554"/>
                    </a:lnTo>
                    <a:lnTo>
                      <a:pt x="143" y="550"/>
                    </a:lnTo>
                    <a:lnTo>
                      <a:pt x="139" y="548"/>
                    </a:lnTo>
                    <a:lnTo>
                      <a:pt x="139" y="548"/>
                    </a:lnTo>
                    <a:lnTo>
                      <a:pt x="134" y="544"/>
                    </a:lnTo>
                    <a:lnTo>
                      <a:pt x="127" y="541"/>
                    </a:lnTo>
                    <a:lnTo>
                      <a:pt x="119" y="539"/>
                    </a:lnTo>
                    <a:lnTo>
                      <a:pt x="111" y="539"/>
                    </a:lnTo>
                    <a:lnTo>
                      <a:pt x="93" y="538"/>
                    </a:lnTo>
                    <a:lnTo>
                      <a:pt x="83" y="537"/>
                    </a:lnTo>
                    <a:lnTo>
                      <a:pt x="74" y="533"/>
                    </a:lnTo>
                    <a:lnTo>
                      <a:pt x="74" y="533"/>
                    </a:lnTo>
                    <a:lnTo>
                      <a:pt x="67" y="531"/>
                    </a:lnTo>
                    <a:lnTo>
                      <a:pt x="60" y="529"/>
                    </a:lnTo>
                    <a:lnTo>
                      <a:pt x="55" y="526"/>
                    </a:lnTo>
                    <a:lnTo>
                      <a:pt x="51" y="523"/>
                    </a:lnTo>
                    <a:lnTo>
                      <a:pt x="42" y="515"/>
                    </a:lnTo>
                    <a:lnTo>
                      <a:pt x="35" y="511"/>
                    </a:lnTo>
                    <a:lnTo>
                      <a:pt x="27" y="507"/>
                    </a:lnTo>
                    <a:lnTo>
                      <a:pt x="27" y="507"/>
                    </a:lnTo>
                    <a:lnTo>
                      <a:pt x="23" y="507"/>
                    </a:lnTo>
                    <a:lnTo>
                      <a:pt x="19" y="504"/>
                    </a:lnTo>
                    <a:lnTo>
                      <a:pt x="11" y="498"/>
                    </a:lnTo>
                    <a:lnTo>
                      <a:pt x="4" y="488"/>
                    </a:lnTo>
                    <a:lnTo>
                      <a:pt x="1" y="485"/>
                    </a:lnTo>
                    <a:lnTo>
                      <a:pt x="0" y="481"/>
                    </a:lnTo>
                    <a:lnTo>
                      <a:pt x="0" y="481"/>
                    </a:lnTo>
                    <a:lnTo>
                      <a:pt x="1" y="475"/>
                    </a:lnTo>
                    <a:lnTo>
                      <a:pt x="6" y="465"/>
                    </a:lnTo>
                    <a:lnTo>
                      <a:pt x="12" y="456"/>
                    </a:lnTo>
                    <a:lnTo>
                      <a:pt x="20" y="447"/>
                    </a:lnTo>
                    <a:lnTo>
                      <a:pt x="29" y="439"/>
                    </a:lnTo>
                    <a:lnTo>
                      <a:pt x="39" y="433"/>
                    </a:lnTo>
                    <a:lnTo>
                      <a:pt x="50" y="428"/>
                    </a:lnTo>
                    <a:lnTo>
                      <a:pt x="54" y="427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65" y="427"/>
                    </a:lnTo>
                    <a:lnTo>
                      <a:pt x="68" y="428"/>
                    </a:lnTo>
                    <a:lnTo>
                      <a:pt x="76" y="434"/>
                    </a:lnTo>
                    <a:lnTo>
                      <a:pt x="83" y="439"/>
                    </a:lnTo>
                    <a:lnTo>
                      <a:pt x="88" y="441"/>
                    </a:lnTo>
                    <a:lnTo>
                      <a:pt x="92" y="441"/>
                    </a:lnTo>
                    <a:lnTo>
                      <a:pt x="92" y="441"/>
                    </a:lnTo>
                    <a:lnTo>
                      <a:pt x="97" y="440"/>
                    </a:lnTo>
                    <a:lnTo>
                      <a:pt x="103" y="439"/>
                    </a:lnTo>
                    <a:lnTo>
                      <a:pt x="112" y="432"/>
                    </a:lnTo>
                    <a:lnTo>
                      <a:pt x="116" y="428"/>
                    </a:lnTo>
                    <a:lnTo>
                      <a:pt x="122" y="426"/>
                    </a:lnTo>
                    <a:lnTo>
                      <a:pt x="129" y="424"/>
                    </a:lnTo>
                    <a:lnTo>
                      <a:pt x="136" y="423"/>
                    </a:lnTo>
                    <a:lnTo>
                      <a:pt x="136" y="423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22" y="388"/>
                    </a:lnTo>
                    <a:lnTo>
                      <a:pt x="100" y="363"/>
                    </a:lnTo>
                    <a:lnTo>
                      <a:pt x="82" y="338"/>
                    </a:lnTo>
                    <a:lnTo>
                      <a:pt x="76" y="328"/>
                    </a:lnTo>
                    <a:lnTo>
                      <a:pt x="74" y="324"/>
                    </a:lnTo>
                    <a:lnTo>
                      <a:pt x="74" y="324"/>
                    </a:lnTo>
                    <a:lnTo>
                      <a:pt x="76" y="320"/>
                    </a:lnTo>
                    <a:lnTo>
                      <a:pt x="81" y="317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6" y="305"/>
                    </a:lnTo>
                    <a:lnTo>
                      <a:pt x="99" y="302"/>
                    </a:lnTo>
                    <a:lnTo>
                      <a:pt x="104" y="293"/>
                    </a:lnTo>
                    <a:lnTo>
                      <a:pt x="106" y="288"/>
                    </a:lnTo>
                    <a:lnTo>
                      <a:pt x="110" y="285"/>
                    </a:lnTo>
                    <a:lnTo>
                      <a:pt x="113" y="281"/>
                    </a:lnTo>
                    <a:lnTo>
                      <a:pt x="118" y="280"/>
                    </a:lnTo>
                    <a:lnTo>
                      <a:pt x="118" y="280"/>
                    </a:lnTo>
                    <a:lnTo>
                      <a:pt x="129" y="279"/>
                    </a:lnTo>
                    <a:lnTo>
                      <a:pt x="145" y="281"/>
                    </a:lnTo>
                    <a:lnTo>
                      <a:pt x="164" y="282"/>
                    </a:lnTo>
                    <a:lnTo>
                      <a:pt x="183" y="283"/>
                    </a:lnTo>
                    <a:lnTo>
                      <a:pt x="192" y="283"/>
                    </a:lnTo>
                    <a:lnTo>
                      <a:pt x="202" y="282"/>
                    </a:lnTo>
                    <a:lnTo>
                      <a:pt x="210" y="281"/>
                    </a:lnTo>
                    <a:lnTo>
                      <a:pt x="218" y="279"/>
                    </a:lnTo>
                    <a:lnTo>
                      <a:pt x="223" y="275"/>
                    </a:lnTo>
                    <a:lnTo>
                      <a:pt x="228" y="271"/>
                    </a:lnTo>
                    <a:lnTo>
                      <a:pt x="232" y="265"/>
                    </a:lnTo>
                    <a:lnTo>
                      <a:pt x="233" y="257"/>
                    </a:lnTo>
                    <a:lnTo>
                      <a:pt x="233" y="257"/>
                    </a:lnTo>
                    <a:lnTo>
                      <a:pt x="233" y="234"/>
                    </a:lnTo>
                    <a:lnTo>
                      <a:pt x="236" y="213"/>
                    </a:lnTo>
                    <a:lnTo>
                      <a:pt x="241" y="195"/>
                    </a:lnTo>
                    <a:lnTo>
                      <a:pt x="245" y="176"/>
                    </a:lnTo>
                    <a:lnTo>
                      <a:pt x="257" y="140"/>
                    </a:lnTo>
                    <a:lnTo>
                      <a:pt x="261" y="119"/>
                    </a:lnTo>
                    <a:lnTo>
                      <a:pt x="265" y="96"/>
                    </a:lnTo>
                    <a:lnTo>
                      <a:pt x="265" y="96"/>
                    </a:lnTo>
                    <a:lnTo>
                      <a:pt x="287" y="68"/>
                    </a:lnTo>
                    <a:lnTo>
                      <a:pt x="307" y="43"/>
                    </a:lnTo>
                    <a:lnTo>
                      <a:pt x="328" y="20"/>
                    </a:lnTo>
                    <a:lnTo>
                      <a:pt x="339" y="1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1" y="4"/>
                    </a:lnTo>
                    <a:lnTo>
                      <a:pt x="354" y="6"/>
                    </a:lnTo>
                    <a:lnTo>
                      <a:pt x="357" y="8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75" y="7"/>
                    </a:lnTo>
                    <a:lnTo>
                      <a:pt x="385" y="6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400" y="6"/>
                    </a:lnTo>
                    <a:lnTo>
                      <a:pt x="402" y="8"/>
                    </a:lnTo>
                    <a:lnTo>
                      <a:pt x="404" y="12"/>
                    </a:lnTo>
                    <a:lnTo>
                      <a:pt x="404" y="12"/>
                    </a:lnTo>
                    <a:lnTo>
                      <a:pt x="410" y="20"/>
                    </a:lnTo>
                    <a:lnTo>
                      <a:pt x="412" y="28"/>
                    </a:lnTo>
                    <a:lnTo>
                      <a:pt x="415" y="37"/>
                    </a:lnTo>
                    <a:lnTo>
                      <a:pt x="415" y="45"/>
                    </a:lnTo>
                    <a:lnTo>
                      <a:pt x="415" y="61"/>
                    </a:lnTo>
                    <a:lnTo>
                      <a:pt x="416" y="68"/>
                    </a:lnTo>
                    <a:lnTo>
                      <a:pt x="419" y="74"/>
                    </a:lnTo>
                    <a:lnTo>
                      <a:pt x="419" y="74"/>
                    </a:lnTo>
                    <a:lnTo>
                      <a:pt x="410" y="86"/>
                    </a:lnTo>
                    <a:lnTo>
                      <a:pt x="403" y="99"/>
                    </a:lnTo>
                    <a:lnTo>
                      <a:pt x="397" y="113"/>
                    </a:lnTo>
                    <a:lnTo>
                      <a:pt x="393" y="128"/>
                    </a:lnTo>
                    <a:lnTo>
                      <a:pt x="385" y="157"/>
                    </a:lnTo>
                    <a:lnTo>
                      <a:pt x="380" y="170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72" y="185"/>
                    </a:lnTo>
                    <a:lnTo>
                      <a:pt x="368" y="189"/>
                    </a:lnTo>
                    <a:lnTo>
                      <a:pt x="359" y="196"/>
                    </a:lnTo>
                    <a:lnTo>
                      <a:pt x="356" y="199"/>
                    </a:lnTo>
                    <a:lnTo>
                      <a:pt x="352" y="204"/>
                    </a:lnTo>
                    <a:lnTo>
                      <a:pt x="350" y="210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0" y="223"/>
                    </a:lnTo>
                    <a:lnTo>
                      <a:pt x="352" y="226"/>
                    </a:lnTo>
                    <a:lnTo>
                      <a:pt x="356" y="229"/>
                    </a:lnTo>
                    <a:lnTo>
                      <a:pt x="359" y="233"/>
                    </a:lnTo>
                    <a:lnTo>
                      <a:pt x="368" y="236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60" y="286"/>
                    </a:lnTo>
                    <a:lnTo>
                      <a:pt x="363" y="288"/>
                    </a:lnTo>
                    <a:lnTo>
                      <a:pt x="366" y="296"/>
                    </a:lnTo>
                    <a:lnTo>
                      <a:pt x="370" y="304"/>
                    </a:lnTo>
                    <a:lnTo>
                      <a:pt x="372" y="313"/>
                    </a:lnTo>
                    <a:lnTo>
                      <a:pt x="375" y="321"/>
                    </a:lnTo>
                    <a:lnTo>
                      <a:pt x="380" y="328"/>
                    </a:lnTo>
                    <a:lnTo>
                      <a:pt x="382" y="331"/>
                    </a:lnTo>
                    <a:lnTo>
                      <a:pt x="385" y="333"/>
                    </a:lnTo>
                    <a:lnTo>
                      <a:pt x="389" y="334"/>
                    </a:lnTo>
                    <a:lnTo>
                      <a:pt x="393" y="335"/>
                    </a:lnTo>
                    <a:lnTo>
                      <a:pt x="393" y="335"/>
                    </a:lnTo>
                    <a:lnTo>
                      <a:pt x="397" y="334"/>
                    </a:lnTo>
                    <a:lnTo>
                      <a:pt x="401" y="333"/>
                    </a:lnTo>
                    <a:lnTo>
                      <a:pt x="408" y="328"/>
                    </a:lnTo>
                    <a:lnTo>
                      <a:pt x="415" y="321"/>
                    </a:lnTo>
                    <a:lnTo>
                      <a:pt x="421" y="312"/>
                    </a:lnTo>
                    <a:lnTo>
                      <a:pt x="428" y="304"/>
                    </a:lnTo>
                    <a:lnTo>
                      <a:pt x="436" y="297"/>
                    </a:lnTo>
                    <a:lnTo>
                      <a:pt x="442" y="295"/>
                    </a:lnTo>
                    <a:lnTo>
                      <a:pt x="447" y="293"/>
                    </a:lnTo>
                    <a:lnTo>
                      <a:pt x="454" y="292"/>
                    </a:lnTo>
                    <a:lnTo>
                      <a:pt x="459" y="290"/>
                    </a:lnTo>
                    <a:lnTo>
                      <a:pt x="459" y="290"/>
                    </a:lnTo>
                    <a:lnTo>
                      <a:pt x="470" y="292"/>
                    </a:lnTo>
                    <a:lnTo>
                      <a:pt x="480" y="294"/>
                    </a:lnTo>
                    <a:lnTo>
                      <a:pt x="492" y="296"/>
                    </a:lnTo>
                    <a:lnTo>
                      <a:pt x="504" y="297"/>
                    </a:lnTo>
                    <a:lnTo>
                      <a:pt x="504" y="297"/>
                    </a:lnTo>
                    <a:lnTo>
                      <a:pt x="510" y="297"/>
                    </a:lnTo>
                    <a:lnTo>
                      <a:pt x="515" y="296"/>
                    </a:lnTo>
                    <a:lnTo>
                      <a:pt x="524" y="294"/>
                    </a:lnTo>
                    <a:lnTo>
                      <a:pt x="531" y="290"/>
                    </a:lnTo>
                    <a:lnTo>
                      <a:pt x="540" y="287"/>
                    </a:lnTo>
                    <a:lnTo>
                      <a:pt x="540" y="287"/>
                    </a:lnTo>
                    <a:lnTo>
                      <a:pt x="541" y="298"/>
                    </a:lnTo>
                    <a:lnTo>
                      <a:pt x="542" y="304"/>
                    </a:lnTo>
                    <a:lnTo>
                      <a:pt x="545" y="309"/>
                    </a:lnTo>
                    <a:lnTo>
                      <a:pt x="547" y="313"/>
                    </a:lnTo>
                    <a:lnTo>
                      <a:pt x="550" y="317"/>
                    </a:lnTo>
                    <a:lnTo>
                      <a:pt x="554" y="319"/>
                    </a:lnTo>
                    <a:lnTo>
                      <a:pt x="559" y="320"/>
                    </a:lnTo>
                    <a:lnTo>
                      <a:pt x="559" y="320"/>
                    </a:lnTo>
                    <a:lnTo>
                      <a:pt x="565" y="319"/>
                    </a:lnTo>
                    <a:lnTo>
                      <a:pt x="571" y="317"/>
                    </a:lnTo>
                    <a:lnTo>
                      <a:pt x="577" y="313"/>
                    </a:lnTo>
                    <a:lnTo>
                      <a:pt x="581" y="309"/>
                    </a:lnTo>
                    <a:lnTo>
                      <a:pt x="587" y="305"/>
                    </a:lnTo>
                    <a:lnTo>
                      <a:pt x="593" y="301"/>
                    </a:lnTo>
                    <a:lnTo>
                      <a:pt x="599" y="298"/>
                    </a:lnTo>
                    <a:lnTo>
                      <a:pt x="607" y="297"/>
                    </a:lnTo>
                    <a:lnTo>
                      <a:pt x="607" y="297"/>
                    </a:lnTo>
                    <a:lnTo>
                      <a:pt x="625" y="297"/>
                    </a:lnTo>
                    <a:lnTo>
                      <a:pt x="625" y="29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 89">
                <a:extLst>
                  <a:ext uri="{FF2B5EF4-FFF2-40B4-BE49-F238E27FC236}">
                    <a16:creationId xmlns:a16="http://schemas.microsoft.com/office/drawing/2014/main" xmlns="" id="{F9D93563-127C-45C9-9F27-5054512F3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903" y="2090872"/>
                <a:ext cx="497271" cy="389049"/>
              </a:xfrm>
              <a:custGeom>
                <a:avLst/>
                <a:gdLst/>
                <a:ahLst/>
                <a:cxnLst>
                  <a:cxn ang="0">
                    <a:pos x="748" y="769"/>
                  </a:cxn>
                  <a:cxn ang="0">
                    <a:pos x="779" y="761"/>
                  </a:cxn>
                  <a:cxn ang="0">
                    <a:pos x="821" y="723"/>
                  </a:cxn>
                  <a:cxn ang="0">
                    <a:pos x="853" y="716"/>
                  </a:cxn>
                  <a:cxn ang="0">
                    <a:pos x="885" y="713"/>
                  </a:cxn>
                  <a:cxn ang="0">
                    <a:pos x="922" y="729"/>
                  </a:cxn>
                  <a:cxn ang="0">
                    <a:pos x="958" y="723"/>
                  </a:cxn>
                  <a:cxn ang="0">
                    <a:pos x="978" y="727"/>
                  </a:cxn>
                  <a:cxn ang="0">
                    <a:pos x="1021" y="703"/>
                  </a:cxn>
                  <a:cxn ang="0">
                    <a:pos x="1046" y="637"/>
                  </a:cxn>
                  <a:cxn ang="0">
                    <a:pos x="1074" y="595"/>
                  </a:cxn>
                  <a:cxn ang="0">
                    <a:pos x="1102" y="556"/>
                  </a:cxn>
                  <a:cxn ang="0">
                    <a:pos x="1087" y="518"/>
                  </a:cxn>
                  <a:cxn ang="0">
                    <a:pos x="1018" y="492"/>
                  </a:cxn>
                  <a:cxn ang="0">
                    <a:pos x="1003" y="451"/>
                  </a:cxn>
                  <a:cxn ang="0">
                    <a:pos x="1035" y="388"/>
                  </a:cxn>
                  <a:cxn ang="0">
                    <a:pos x="1051" y="353"/>
                  </a:cxn>
                  <a:cxn ang="0">
                    <a:pos x="1038" y="330"/>
                  </a:cxn>
                  <a:cxn ang="0">
                    <a:pos x="991" y="309"/>
                  </a:cxn>
                  <a:cxn ang="0">
                    <a:pos x="958" y="257"/>
                  </a:cxn>
                  <a:cxn ang="0">
                    <a:pos x="915" y="222"/>
                  </a:cxn>
                  <a:cxn ang="0">
                    <a:pos x="870" y="206"/>
                  </a:cxn>
                  <a:cxn ang="0">
                    <a:pos x="798" y="218"/>
                  </a:cxn>
                  <a:cxn ang="0">
                    <a:pos x="768" y="206"/>
                  </a:cxn>
                  <a:cxn ang="0">
                    <a:pos x="763" y="129"/>
                  </a:cxn>
                  <a:cxn ang="0">
                    <a:pos x="743" y="85"/>
                  </a:cxn>
                  <a:cxn ang="0">
                    <a:pos x="722" y="62"/>
                  </a:cxn>
                  <a:cxn ang="0">
                    <a:pos x="680" y="35"/>
                  </a:cxn>
                  <a:cxn ang="0">
                    <a:pos x="645" y="43"/>
                  </a:cxn>
                  <a:cxn ang="0">
                    <a:pos x="592" y="87"/>
                  </a:cxn>
                  <a:cxn ang="0">
                    <a:pos x="555" y="85"/>
                  </a:cxn>
                  <a:cxn ang="0">
                    <a:pos x="491" y="49"/>
                  </a:cxn>
                  <a:cxn ang="0">
                    <a:pos x="425" y="43"/>
                  </a:cxn>
                  <a:cxn ang="0">
                    <a:pos x="371" y="20"/>
                  </a:cxn>
                  <a:cxn ang="0">
                    <a:pos x="273" y="6"/>
                  </a:cxn>
                  <a:cxn ang="0">
                    <a:pos x="226" y="6"/>
                  </a:cxn>
                  <a:cxn ang="0">
                    <a:pos x="186" y="62"/>
                  </a:cxn>
                  <a:cxn ang="0">
                    <a:pos x="150" y="151"/>
                  </a:cxn>
                  <a:cxn ang="0">
                    <a:pos x="112" y="177"/>
                  </a:cxn>
                  <a:cxn ang="0">
                    <a:pos x="73" y="206"/>
                  </a:cxn>
                  <a:cxn ang="0">
                    <a:pos x="46" y="273"/>
                  </a:cxn>
                  <a:cxn ang="0">
                    <a:pos x="26" y="306"/>
                  </a:cxn>
                  <a:cxn ang="0">
                    <a:pos x="25" y="326"/>
                  </a:cxn>
                  <a:cxn ang="0">
                    <a:pos x="0" y="365"/>
                  </a:cxn>
                  <a:cxn ang="0">
                    <a:pos x="21" y="414"/>
                  </a:cxn>
                  <a:cxn ang="0">
                    <a:pos x="38" y="501"/>
                  </a:cxn>
                  <a:cxn ang="0">
                    <a:pos x="86" y="530"/>
                  </a:cxn>
                  <a:cxn ang="0">
                    <a:pos x="191" y="556"/>
                  </a:cxn>
                  <a:cxn ang="0">
                    <a:pos x="286" y="593"/>
                  </a:cxn>
                  <a:cxn ang="0">
                    <a:pos x="327" y="624"/>
                  </a:cxn>
                  <a:cxn ang="0">
                    <a:pos x="349" y="680"/>
                  </a:cxn>
                  <a:cxn ang="0">
                    <a:pos x="418" y="688"/>
                  </a:cxn>
                  <a:cxn ang="0">
                    <a:pos x="472" y="716"/>
                  </a:cxn>
                  <a:cxn ang="0">
                    <a:pos x="523" y="727"/>
                  </a:cxn>
                  <a:cxn ang="0">
                    <a:pos x="580" y="710"/>
                  </a:cxn>
                  <a:cxn ang="0">
                    <a:pos x="598" y="724"/>
                  </a:cxn>
                  <a:cxn ang="0">
                    <a:pos x="590" y="755"/>
                  </a:cxn>
                  <a:cxn ang="0">
                    <a:pos x="596" y="782"/>
                  </a:cxn>
                  <a:cxn ang="0">
                    <a:pos x="605" y="813"/>
                  </a:cxn>
                  <a:cxn ang="0">
                    <a:pos x="621" y="843"/>
                  </a:cxn>
                  <a:cxn ang="0">
                    <a:pos x="632" y="814"/>
                  </a:cxn>
                  <a:cxn ang="0">
                    <a:pos x="698" y="791"/>
                  </a:cxn>
                </a:cxnLst>
                <a:rect l="0" t="0" r="r" b="b"/>
                <a:pathLst>
                  <a:path w="1102" h="843">
                    <a:moveTo>
                      <a:pt x="698" y="784"/>
                    </a:moveTo>
                    <a:lnTo>
                      <a:pt x="698" y="784"/>
                    </a:lnTo>
                    <a:lnTo>
                      <a:pt x="713" y="779"/>
                    </a:lnTo>
                    <a:lnTo>
                      <a:pt x="726" y="775"/>
                    </a:lnTo>
                    <a:lnTo>
                      <a:pt x="741" y="770"/>
                    </a:lnTo>
                    <a:lnTo>
                      <a:pt x="748" y="769"/>
                    </a:lnTo>
                    <a:lnTo>
                      <a:pt x="756" y="769"/>
                    </a:lnTo>
                    <a:lnTo>
                      <a:pt x="756" y="769"/>
                    </a:lnTo>
                    <a:lnTo>
                      <a:pt x="763" y="768"/>
                    </a:lnTo>
                    <a:lnTo>
                      <a:pt x="769" y="767"/>
                    </a:lnTo>
                    <a:lnTo>
                      <a:pt x="775" y="764"/>
                    </a:lnTo>
                    <a:lnTo>
                      <a:pt x="779" y="761"/>
                    </a:lnTo>
                    <a:lnTo>
                      <a:pt x="789" y="754"/>
                    </a:lnTo>
                    <a:lnTo>
                      <a:pt x="798" y="745"/>
                    </a:lnTo>
                    <a:lnTo>
                      <a:pt x="805" y="737"/>
                    </a:lnTo>
                    <a:lnTo>
                      <a:pt x="813" y="729"/>
                    </a:lnTo>
                    <a:lnTo>
                      <a:pt x="817" y="725"/>
                    </a:lnTo>
                    <a:lnTo>
                      <a:pt x="821" y="723"/>
                    </a:lnTo>
                    <a:lnTo>
                      <a:pt x="825" y="722"/>
                    </a:lnTo>
                    <a:lnTo>
                      <a:pt x="830" y="721"/>
                    </a:lnTo>
                    <a:lnTo>
                      <a:pt x="830" y="721"/>
                    </a:lnTo>
                    <a:lnTo>
                      <a:pt x="837" y="721"/>
                    </a:lnTo>
                    <a:lnTo>
                      <a:pt x="843" y="719"/>
                    </a:lnTo>
                    <a:lnTo>
                      <a:pt x="853" y="716"/>
                    </a:lnTo>
                    <a:lnTo>
                      <a:pt x="863" y="711"/>
                    </a:lnTo>
                    <a:lnTo>
                      <a:pt x="870" y="710"/>
                    </a:lnTo>
                    <a:lnTo>
                      <a:pt x="877" y="710"/>
                    </a:lnTo>
                    <a:lnTo>
                      <a:pt x="877" y="710"/>
                    </a:lnTo>
                    <a:lnTo>
                      <a:pt x="882" y="710"/>
                    </a:lnTo>
                    <a:lnTo>
                      <a:pt x="885" y="713"/>
                    </a:lnTo>
                    <a:lnTo>
                      <a:pt x="892" y="718"/>
                    </a:lnTo>
                    <a:lnTo>
                      <a:pt x="898" y="724"/>
                    </a:lnTo>
                    <a:lnTo>
                      <a:pt x="900" y="726"/>
                    </a:lnTo>
                    <a:lnTo>
                      <a:pt x="904" y="729"/>
                    </a:lnTo>
                    <a:lnTo>
                      <a:pt x="904" y="729"/>
                    </a:lnTo>
                    <a:lnTo>
                      <a:pt x="922" y="729"/>
                    </a:lnTo>
                    <a:lnTo>
                      <a:pt x="922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52" y="717"/>
                    </a:lnTo>
                    <a:lnTo>
                      <a:pt x="958" y="723"/>
                    </a:lnTo>
                    <a:lnTo>
                      <a:pt x="960" y="724"/>
                    </a:lnTo>
                    <a:lnTo>
                      <a:pt x="964" y="726"/>
                    </a:lnTo>
                    <a:lnTo>
                      <a:pt x="968" y="727"/>
                    </a:lnTo>
                    <a:lnTo>
                      <a:pt x="973" y="729"/>
                    </a:lnTo>
                    <a:lnTo>
                      <a:pt x="973" y="729"/>
                    </a:lnTo>
                    <a:lnTo>
                      <a:pt x="978" y="727"/>
                    </a:lnTo>
                    <a:lnTo>
                      <a:pt x="984" y="726"/>
                    </a:lnTo>
                    <a:lnTo>
                      <a:pt x="992" y="724"/>
                    </a:lnTo>
                    <a:lnTo>
                      <a:pt x="999" y="718"/>
                    </a:lnTo>
                    <a:lnTo>
                      <a:pt x="1006" y="714"/>
                    </a:lnTo>
                    <a:lnTo>
                      <a:pt x="1013" y="708"/>
                    </a:lnTo>
                    <a:lnTo>
                      <a:pt x="1021" y="703"/>
                    </a:lnTo>
                    <a:lnTo>
                      <a:pt x="1033" y="700"/>
                    </a:lnTo>
                    <a:lnTo>
                      <a:pt x="1038" y="699"/>
                    </a:lnTo>
                    <a:lnTo>
                      <a:pt x="1046" y="699"/>
                    </a:lnTo>
                    <a:lnTo>
                      <a:pt x="1046" y="699"/>
                    </a:lnTo>
                    <a:lnTo>
                      <a:pt x="1046" y="637"/>
                    </a:lnTo>
                    <a:lnTo>
                      <a:pt x="1046" y="637"/>
                    </a:lnTo>
                    <a:lnTo>
                      <a:pt x="1048" y="630"/>
                    </a:lnTo>
                    <a:lnTo>
                      <a:pt x="1049" y="623"/>
                    </a:lnTo>
                    <a:lnTo>
                      <a:pt x="1051" y="617"/>
                    </a:lnTo>
                    <a:lnTo>
                      <a:pt x="1056" y="612"/>
                    </a:lnTo>
                    <a:lnTo>
                      <a:pt x="1064" y="603"/>
                    </a:lnTo>
                    <a:lnTo>
                      <a:pt x="1074" y="595"/>
                    </a:lnTo>
                    <a:lnTo>
                      <a:pt x="1084" y="586"/>
                    </a:lnTo>
                    <a:lnTo>
                      <a:pt x="1089" y="581"/>
                    </a:lnTo>
                    <a:lnTo>
                      <a:pt x="1094" y="577"/>
                    </a:lnTo>
                    <a:lnTo>
                      <a:pt x="1097" y="571"/>
                    </a:lnTo>
                    <a:lnTo>
                      <a:pt x="1099" y="564"/>
                    </a:lnTo>
                    <a:lnTo>
                      <a:pt x="1102" y="556"/>
                    </a:lnTo>
                    <a:lnTo>
                      <a:pt x="1102" y="548"/>
                    </a:lnTo>
                    <a:lnTo>
                      <a:pt x="1102" y="548"/>
                    </a:lnTo>
                    <a:lnTo>
                      <a:pt x="1100" y="539"/>
                    </a:lnTo>
                    <a:lnTo>
                      <a:pt x="1097" y="530"/>
                    </a:lnTo>
                    <a:lnTo>
                      <a:pt x="1092" y="524"/>
                    </a:lnTo>
                    <a:lnTo>
                      <a:pt x="1087" y="518"/>
                    </a:lnTo>
                    <a:lnTo>
                      <a:pt x="1079" y="515"/>
                    </a:lnTo>
                    <a:lnTo>
                      <a:pt x="1071" y="511"/>
                    </a:lnTo>
                    <a:lnTo>
                      <a:pt x="1052" y="505"/>
                    </a:lnTo>
                    <a:lnTo>
                      <a:pt x="1034" y="500"/>
                    </a:lnTo>
                    <a:lnTo>
                      <a:pt x="1026" y="496"/>
                    </a:lnTo>
                    <a:lnTo>
                      <a:pt x="1018" y="492"/>
                    </a:lnTo>
                    <a:lnTo>
                      <a:pt x="1012" y="487"/>
                    </a:lnTo>
                    <a:lnTo>
                      <a:pt x="1006" y="479"/>
                    </a:lnTo>
                    <a:lnTo>
                      <a:pt x="1004" y="471"/>
                    </a:lnTo>
                    <a:lnTo>
                      <a:pt x="1003" y="460"/>
                    </a:lnTo>
                    <a:lnTo>
                      <a:pt x="1003" y="460"/>
                    </a:lnTo>
                    <a:lnTo>
                      <a:pt x="1003" y="451"/>
                    </a:lnTo>
                    <a:lnTo>
                      <a:pt x="1005" y="442"/>
                    </a:lnTo>
                    <a:lnTo>
                      <a:pt x="1007" y="434"/>
                    </a:lnTo>
                    <a:lnTo>
                      <a:pt x="1010" y="426"/>
                    </a:lnTo>
                    <a:lnTo>
                      <a:pt x="1018" y="412"/>
                    </a:lnTo>
                    <a:lnTo>
                      <a:pt x="1027" y="400"/>
                    </a:lnTo>
                    <a:lnTo>
                      <a:pt x="1035" y="388"/>
                    </a:lnTo>
                    <a:lnTo>
                      <a:pt x="1043" y="376"/>
                    </a:lnTo>
                    <a:lnTo>
                      <a:pt x="1046" y="371"/>
                    </a:lnTo>
                    <a:lnTo>
                      <a:pt x="1049" y="365"/>
                    </a:lnTo>
                    <a:lnTo>
                      <a:pt x="1050" y="359"/>
                    </a:lnTo>
                    <a:lnTo>
                      <a:pt x="1051" y="353"/>
                    </a:lnTo>
                    <a:lnTo>
                      <a:pt x="1051" y="353"/>
                    </a:lnTo>
                    <a:lnTo>
                      <a:pt x="1050" y="348"/>
                    </a:lnTo>
                    <a:lnTo>
                      <a:pt x="1049" y="343"/>
                    </a:lnTo>
                    <a:lnTo>
                      <a:pt x="1048" y="339"/>
                    </a:lnTo>
                    <a:lnTo>
                      <a:pt x="1045" y="335"/>
                    </a:lnTo>
                    <a:lnTo>
                      <a:pt x="1042" y="333"/>
                    </a:lnTo>
                    <a:lnTo>
                      <a:pt x="1038" y="330"/>
                    </a:lnTo>
                    <a:lnTo>
                      <a:pt x="1031" y="327"/>
                    </a:lnTo>
                    <a:lnTo>
                      <a:pt x="1013" y="321"/>
                    </a:lnTo>
                    <a:lnTo>
                      <a:pt x="1004" y="318"/>
                    </a:lnTo>
                    <a:lnTo>
                      <a:pt x="996" y="313"/>
                    </a:lnTo>
                    <a:lnTo>
                      <a:pt x="996" y="313"/>
                    </a:lnTo>
                    <a:lnTo>
                      <a:pt x="991" y="309"/>
                    </a:lnTo>
                    <a:lnTo>
                      <a:pt x="987" y="302"/>
                    </a:lnTo>
                    <a:lnTo>
                      <a:pt x="977" y="287"/>
                    </a:lnTo>
                    <a:lnTo>
                      <a:pt x="970" y="272"/>
                    </a:lnTo>
                    <a:lnTo>
                      <a:pt x="966" y="258"/>
                    </a:lnTo>
                    <a:lnTo>
                      <a:pt x="966" y="258"/>
                    </a:lnTo>
                    <a:lnTo>
                      <a:pt x="958" y="257"/>
                    </a:lnTo>
                    <a:lnTo>
                      <a:pt x="951" y="255"/>
                    </a:lnTo>
                    <a:lnTo>
                      <a:pt x="945" y="252"/>
                    </a:lnTo>
                    <a:lnTo>
                      <a:pt x="939" y="249"/>
                    </a:lnTo>
                    <a:lnTo>
                      <a:pt x="931" y="241"/>
                    </a:lnTo>
                    <a:lnTo>
                      <a:pt x="924" y="230"/>
                    </a:lnTo>
                    <a:lnTo>
                      <a:pt x="915" y="222"/>
                    </a:lnTo>
                    <a:lnTo>
                      <a:pt x="911" y="218"/>
                    </a:lnTo>
                    <a:lnTo>
                      <a:pt x="905" y="214"/>
                    </a:lnTo>
                    <a:lnTo>
                      <a:pt x="899" y="211"/>
                    </a:lnTo>
                    <a:lnTo>
                      <a:pt x="891" y="208"/>
                    </a:lnTo>
                    <a:lnTo>
                      <a:pt x="882" y="207"/>
                    </a:lnTo>
                    <a:lnTo>
                      <a:pt x="870" y="206"/>
                    </a:lnTo>
                    <a:lnTo>
                      <a:pt x="870" y="206"/>
                    </a:lnTo>
                    <a:lnTo>
                      <a:pt x="859" y="207"/>
                    </a:lnTo>
                    <a:lnTo>
                      <a:pt x="848" y="208"/>
                    </a:lnTo>
                    <a:lnTo>
                      <a:pt x="828" y="212"/>
                    </a:lnTo>
                    <a:lnTo>
                      <a:pt x="808" y="217"/>
                    </a:lnTo>
                    <a:lnTo>
                      <a:pt x="798" y="218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79" y="217"/>
                    </a:lnTo>
                    <a:lnTo>
                      <a:pt x="775" y="214"/>
                    </a:lnTo>
                    <a:lnTo>
                      <a:pt x="771" y="211"/>
                    </a:lnTo>
                    <a:lnTo>
                      <a:pt x="768" y="206"/>
                    </a:lnTo>
                    <a:lnTo>
                      <a:pt x="766" y="200"/>
                    </a:lnTo>
                    <a:lnTo>
                      <a:pt x="764" y="196"/>
                    </a:lnTo>
                    <a:lnTo>
                      <a:pt x="763" y="189"/>
                    </a:lnTo>
                    <a:lnTo>
                      <a:pt x="763" y="189"/>
                    </a:lnTo>
                    <a:lnTo>
                      <a:pt x="763" y="129"/>
                    </a:lnTo>
                    <a:lnTo>
                      <a:pt x="763" y="129"/>
                    </a:lnTo>
                    <a:lnTo>
                      <a:pt x="762" y="120"/>
                    </a:lnTo>
                    <a:lnTo>
                      <a:pt x="760" y="112"/>
                    </a:lnTo>
                    <a:lnTo>
                      <a:pt x="755" y="105"/>
                    </a:lnTo>
                    <a:lnTo>
                      <a:pt x="751" y="98"/>
                    </a:lnTo>
                    <a:lnTo>
                      <a:pt x="746" y="92"/>
                    </a:lnTo>
                    <a:lnTo>
                      <a:pt x="743" y="85"/>
                    </a:lnTo>
                    <a:lnTo>
                      <a:pt x="739" y="77"/>
                    </a:lnTo>
                    <a:lnTo>
                      <a:pt x="738" y="67"/>
                    </a:lnTo>
                    <a:lnTo>
                      <a:pt x="738" y="67"/>
                    </a:lnTo>
                    <a:lnTo>
                      <a:pt x="733" y="67"/>
                    </a:lnTo>
                    <a:lnTo>
                      <a:pt x="729" y="66"/>
                    </a:lnTo>
                    <a:lnTo>
                      <a:pt x="722" y="62"/>
                    </a:lnTo>
                    <a:lnTo>
                      <a:pt x="714" y="57"/>
                    </a:lnTo>
                    <a:lnTo>
                      <a:pt x="707" y="51"/>
                    </a:lnTo>
                    <a:lnTo>
                      <a:pt x="700" y="45"/>
                    </a:lnTo>
                    <a:lnTo>
                      <a:pt x="693" y="39"/>
                    </a:lnTo>
                    <a:lnTo>
                      <a:pt x="685" y="36"/>
                    </a:lnTo>
                    <a:lnTo>
                      <a:pt x="680" y="35"/>
                    </a:lnTo>
                    <a:lnTo>
                      <a:pt x="676" y="35"/>
                    </a:lnTo>
                    <a:lnTo>
                      <a:pt x="676" y="35"/>
                    </a:lnTo>
                    <a:lnTo>
                      <a:pt x="667" y="35"/>
                    </a:lnTo>
                    <a:lnTo>
                      <a:pt x="659" y="37"/>
                    </a:lnTo>
                    <a:lnTo>
                      <a:pt x="652" y="39"/>
                    </a:lnTo>
                    <a:lnTo>
                      <a:pt x="645" y="43"/>
                    </a:lnTo>
                    <a:lnTo>
                      <a:pt x="633" y="52"/>
                    </a:lnTo>
                    <a:lnTo>
                      <a:pt x="622" y="61"/>
                    </a:lnTo>
                    <a:lnTo>
                      <a:pt x="613" y="72"/>
                    </a:lnTo>
                    <a:lnTo>
                      <a:pt x="602" y="81"/>
                    </a:lnTo>
                    <a:lnTo>
                      <a:pt x="598" y="84"/>
                    </a:lnTo>
                    <a:lnTo>
                      <a:pt x="592" y="87"/>
                    </a:lnTo>
                    <a:lnTo>
                      <a:pt x="586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1" y="89"/>
                    </a:lnTo>
                    <a:lnTo>
                      <a:pt x="563" y="87"/>
                    </a:lnTo>
                    <a:lnTo>
                      <a:pt x="555" y="85"/>
                    </a:lnTo>
                    <a:lnTo>
                      <a:pt x="548" y="82"/>
                    </a:lnTo>
                    <a:lnTo>
                      <a:pt x="535" y="75"/>
                    </a:lnTo>
                    <a:lnTo>
                      <a:pt x="524" y="67"/>
                    </a:lnTo>
                    <a:lnTo>
                      <a:pt x="512" y="59"/>
                    </a:lnTo>
                    <a:lnTo>
                      <a:pt x="499" y="52"/>
                    </a:lnTo>
                    <a:lnTo>
                      <a:pt x="491" y="49"/>
                    </a:lnTo>
                    <a:lnTo>
                      <a:pt x="483" y="46"/>
                    </a:lnTo>
                    <a:lnTo>
                      <a:pt x="473" y="45"/>
                    </a:lnTo>
                    <a:lnTo>
                      <a:pt x="463" y="45"/>
                    </a:lnTo>
                    <a:lnTo>
                      <a:pt x="463" y="45"/>
                    </a:lnTo>
                    <a:lnTo>
                      <a:pt x="436" y="44"/>
                    </a:lnTo>
                    <a:lnTo>
                      <a:pt x="425" y="43"/>
                    </a:lnTo>
                    <a:lnTo>
                      <a:pt x="412" y="40"/>
                    </a:lnTo>
                    <a:lnTo>
                      <a:pt x="402" y="37"/>
                    </a:lnTo>
                    <a:lnTo>
                      <a:pt x="392" y="32"/>
                    </a:lnTo>
                    <a:lnTo>
                      <a:pt x="381" y="27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296" y="15"/>
                    </a:lnTo>
                    <a:lnTo>
                      <a:pt x="281" y="8"/>
                    </a:lnTo>
                    <a:lnTo>
                      <a:pt x="273" y="6"/>
                    </a:lnTo>
                    <a:lnTo>
                      <a:pt x="264" y="4"/>
                    </a:lnTo>
                    <a:lnTo>
                      <a:pt x="255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35" y="3"/>
                    </a:lnTo>
                    <a:lnTo>
                      <a:pt x="226" y="6"/>
                    </a:lnTo>
                    <a:lnTo>
                      <a:pt x="217" y="12"/>
                    </a:lnTo>
                    <a:lnTo>
                      <a:pt x="210" y="19"/>
                    </a:lnTo>
                    <a:lnTo>
                      <a:pt x="203" y="28"/>
                    </a:lnTo>
                    <a:lnTo>
                      <a:pt x="196" y="39"/>
                    </a:lnTo>
                    <a:lnTo>
                      <a:pt x="191" y="50"/>
                    </a:lnTo>
                    <a:lnTo>
                      <a:pt x="186" y="62"/>
                    </a:lnTo>
                    <a:lnTo>
                      <a:pt x="176" y="88"/>
                    </a:lnTo>
                    <a:lnTo>
                      <a:pt x="168" y="112"/>
                    </a:lnTo>
                    <a:lnTo>
                      <a:pt x="159" y="135"/>
                    </a:lnTo>
                    <a:lnTo>
                      <a:pt x="155" y="144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47" y="157"/>
                    </a:lnTo>
                    <a:lnTo>
                      <a:pt x="143" y="161"/>
                    </a:lnTo>
                    <a:lnTo>
                      <a:pt x="138" y="166"/>
                    </a:lnTo>
                    <a:lnTo>
                      <a:pt x="133" y="169"/>
                    </a:lnTo>
                    <a:lnTo>
                      <a:pt x="122" y="174"/>
                    </a:lnTo>
                    <a:lnTo>
                      <a:pt x="112" y="177"/>
                    </a:lnTo>
                    <a:lnTo>
                      <a:pt x="100" y="182"/>
                    </a:lnTo>
                    <a:lnTo>
                      <a:pt x="90" y="188"/>
                    </a:lnTo>
                    <a:lnTo>
                      <a:pt x="86" y="191"/>
                    </a:lnTo>
                    <a:lnTo>
                      <a:pt x="81" y="195"/>
                    </a:lnTo>
                    <a:lnTo>
                      <a:pt x="77" y="200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68" y="215"/>
                    </a:lnTo>
                    <a:lnTo>
                      <a:pt x="65" y="223"/>
                    </a:lnTo>
                    <a:lnTo>
                      <a:pt x="58" y="243"/>
                    </a:lnTo>
                    <a:lnTo>
                      <a:pt x="51" y="263"/>
                    </a:lnTo>
                    <a:lnTo>
                      <a:pt x="46" y="273"/>
                    </a:lnTo>
                    <a:lnTo>
                      <a:pt x="40" y="283"/>
                    </a:lnTo>
                    <a:lnTo>
                      <a:pt x="40" y="283"/>
                    </a:lnTo>
                    <a:lnTo>
                      <a:pt x="14" y="280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9" y="306"/>
                    </a:lnTo>
                    <a:lnTo>
                      <a:pt x="28" y="307"/>
                    </a:lnTo>
                    <a:lnTo>
                      <a:pt x="27" y="312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5" y="326"/>
                    </a:lnTo>
                    <a:lnTo>
                      <a:pt x="22" y="330"/>
                    </a:lnTo>
                    <a:lnTo>
                      <a:pt x="13" y="339"/>
                    </a:lnTo>
                    <a:lnTo>
                      <a:pt x="8" y="343"/>
                    </a:lnTo>
                    <a:lnTo>
                      <a:pt x="4" y="349"/>
                    </a:lnTo>
                    <a:lnTo>
                      <a:pt x="2" y="356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3"/>
                    </a:lnTo>
                    <a:lnTo>
                      <a:pt x="4" y="381"/>
                    </a:lnTo>
                    <a:lnTo>
                      <a:pt x="7" y="390"/>
                    </a:lnTo>
                    <a:lnTo>
                      <a:pt x="12" y="398"/>
                    </a:lnTo>
                    <a:lnTo>
                      <a:pt x="21" y="41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8" y="501"/>
                    </a:lnTo>
                    <a:lnTo>
                      <a:pt x="48" y="516"/>
                    </a:lnTo>
                    <a:lnTo>
                      <a:pt x="48" y="51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6" y="530"/>
                    </a:lnTo>
                    <a:lnTo>
                      <a:pt x="89" y="532"/>
                    </a:lnTo>
                    <a:lnTo>
                      <a:pt x="100" y="536"/>
                    </a:lnTo>
                    <a:lnTo>
                      <a:pt x="115" y="541"/>
                    </a:lnTo>
                    <a:lnTo>
                      <a:pt x="134" y="546"/>
                    </a:lnTo>
                    <a:lnTo>
                      <a:pt x="168" y="551"/>
                    </a:lnTo>
                    <a:lnTo>
                      <a:pt x="191" y="556"/>
                    </a:lnTo>
                    <a:lnTo>
                      <a:pt x="191" y="556"/>
                    </a:lnTo>
                    <a:lnTo>
                      <a:pt x="209" y="559"/>
                    </a:lnTo>
                    <a:lnTo>
                      <a:pt x="226" y="564"/>
                    </a:lnTo>
                    <a:lnTo>
                      <a:pt x="242" y="570"/>
                    </a:lnTo>
                    <a:lnTo>
                      <a:pt x="257" y="577"/>
                    </a:lnTo>
                    <a:lnTo>
                      <a:pt x="286" y="593"/>
                    </a:lnTo>
                    <a:lnTo>
                      <a:pt x="312" y="607"/>
                    </a:lnTo>
                    <a:lnTo>
                      <a:pt x="312" y="607"/>
                    </a:lnTo>
                    <a:lnTo>
                      <a:pt x="317" y="610"/>
                    </a:lnTo>
                    <a:lnTo>
                      <a:pt x="321" y="615"/>
                    </a:lnTo>
                    <a:lnTo>
                      <a:pt x="325" y="619"/>
                    </a:lnTo>
                    <a:lnTo>
                      <a:pt x="327" y="624"/>
                    </a:lnTo>
                    <a:lnTo>
                      <a:pt x="332" y="633"/>
                    </a:lnTo>
                    <a:lnTo>
                      <a:pt x="335" y="645"/>
                    </a:lnTo>
                    <a:lnTo>
                      <a:pt x="338" y="655"/>
                    </a:lnTo>
                    <a:lnTo>
                      <a:pt x="341" y="665"/>
                    </a:lnTo>
                    <a:lnTo>
                      <a:pt x="346" y="676"/>
                    </a:lnTo>
                    <a:lnTo>
                      <a:pt x="349" y="680"/>
                    </a:lnTo>
                    <a:lnTo>
                      <a:pt x="352" y="684"/>
                    </a:lnTo>
                    <a:lnTo>
                      <a:pt x="352" y="684"/>
                    </a:lnTo>
                    <a:lnTo>
                      <a:pt x="358" y="686"/>
                    </a:lnTo>
                    <a:lnTo>
                      <a:pt x="365" y="688"/>
                    </a:lnTo>
                    <a:lnTo>
                      <a:pt x="382" y="689"/>
                    </a:lnTo>
                    <a:lnTo>
                      <a:pt x="418" y="688"/>
                    </a:lnTo>
                    <a:lnTo>
                      <a:pt x="418" y="688"/>
                    </a:lnTo>
                    <a:lnTo>
                      <a:pt x="424" y="689"/>
                    </a:lnTo>
                    <a:lnTo>
                      <a:pt x="430" y="691"/>
                    </a:lnTo>
                    <a:lnTo>
                      <a:pt x="440" y="696"/>
                    </a:lnTo>
                    <a:lnTo>
                      <a:pt x="461" y="709"/>
                    </a:lnTo>
                    <a:lnTo>
                      <a:pt x="472" y="716"/>
                    </a:lnTo>
                    <a:lnTo>
                      <a:pt x="485" y="723"/>
                    </a:lnTo>
                    <a:lnTo>
                      <a:pt x="499" y="726"/>
                    </a:lnTo>
                    <a:lnTo>
                      <a:pt x="506" y="727"/>
                    </a:lnTo>
                    <a:lnTo>
                      <a:pt x="514" y="729"/>
                    </a:lnTo>
                    <a:lnTo>
                      <a:pt x="514" y="729"/>
                    </a:lnTo>
                    <a:lnTo>
                      <a:pt x="523" y="727"/>
                    </a:lnTo>
                    <a:lnTo>
                      <a:pt x="531" y="725"/>
                    </a:lnTo>
                    <a:lnTo>
                      <a:pt x="547" y="719"/>
                    </a:lnTo>
                    <a:lnTo>
                      <a:pt x="563" y="713"/>
                    </a:lnTo>
                    <a:lnTo>
                      <a:pt x="571" y="710"/>
                    </a:lnTo>
                    <a:lnTo>
                      <a:pt x="580" y="710"/>
                    </a:lnTo>
                    <a:lnTo>
                      <a:pt x="580" y="710"/>
                    </a:lnTo>
                    <a:lnTo>
                      <a:pt x="585" y="710"/>
                    </a:lnTo>
                    <a:lnTo>
                      <a:pt x="590" y="711"/>
                    </a:lnTo>
                    <a:lnTo>
                      <a:pt x="593" y="714"/>
                    </a:lnTo>
                    <a:lnTo>
                      <a:pt x="595" y="717"/>
                    </a:lnTo>
                    <a:lnTo>
                      <a:pt x="596" y="721"/>
                    </a:lnTo>
                    <a:lnTo>
                      <a:pt x="598" y="724"/>
                    </a:lnTo>
                    <a:lnTo>
                      <a:pt x="599" y="732"/>
                    </a:lnTo>
                    <a:lnTo>
                      <a:pt x="599" y="732"/>
                    </a:lnTo>
                    <a:lnTo>
                      <a:pt x="598" y="737"/>
                    </a:lnTo>
                    <a:lnTo>
                      <a:pt x="596" y="740"/>
                    </a:lnTo>
                    <a:lnTo>
                      <a:pt x="593" y="747"/>
                    </a:lnTo>
                    <a:lnTo>
                      <a:pt x="590" y="755"/>
                    </a:lnTo>
                    <a:lnTo>
                      <a:pt x="587" y="760"/>
                    </a:lnTo>
                    <a:lnTo>
                      <a:pt x="587" y="765"/>
                    </a:lnTo>
                    <a:lnTo>
                      <a:pt x="587" y="765"/>
                    </a:lnTo>
                    <a:lnTo>
                      <a:pt x="588" y="770"/>
                    </a:lnTo>
                    <a:lnTo>
                      <a:pt x="591" y="775"/>
                    </a:lnTo>
                    <a:lnTo>
                      <a:pt x="596" y="782"/>
                    </a:lnTo>
                    <a:lnTo>
                      <a:pt x="600" y="786"/>
                    </a:lnTo>
                    <a:lnTo>
                      <a:pt x="603" y="791"/>
                    </a:lnTo>
                    <a:lnTo>
                      <a:pt x="606" y="795"/>
                    </a:lnTo>
                    <a:lnTo>
                      <a:pt x="606" y="801"/>
                    </a:lnTo>
                    <a:lnTo>
                      <a:pt x="606" y="801"/>
                    </a:lnTo>
                    <a:lnTo>
                      <a:pt x="605" y="813"/>
                    </a:lnTo>
                    <a:lnTo>
                      <a:pt x="602" y="822"/>
                    </a:lnTo>
                    <a:lnTo>
                      <a:pt x="600" y="832"/>
                    </a:lnTo>
                    <a:lnTo>
                      <a:pt x="599" y="843"/>
                    </a:lnTo>
                    <a:lnTo>
                      <a:pt x="599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2" y="836"/>
                    </a:lnTo>
                    <a:lnTo>
                      <a:pt x="623" y="830"/>
                    </a:lnTo>
                    <a:lnTo>
                      <a:pt x="625" y="824"/>
                    </a:lnTo>
                    <a:lnTo>
                      <a:pt x="629" y="818"/>
                    </a:lnTo>
                    <a:lnTo>
                      <a:pt x="632" y="814"/>
                    </a:lnTo>
                    <a:lnTo>
                      <a:pt x="636" y="810"/>
                    </a:lnTo>
                    <a:lnTo>
                      <a:pt x="646" y="803"/>
                    </a:lnTo>
                    <a:lnTo>
                      <a:pt x="656" y="798"/>
                    </a:lnTo>
                    <a:lnTo>
                      <a:pt x="669" y="794"/>
                    </a:lnTo>
                    <a:lnTo>
                      <a:pt x="683" y="792"/>
                    </a:lnTo>
                    <a:lnTo>
                      <a:pt x="698" y="791"/>
                    </a:lnTo>
                    <a:lnTo>
                      <a:pt x="698" y="791"/>
                    </a:lnTo>
                    <a:lnTo>
                      <a:pt x="698" y="784"/>
                    </a:lnTo>
                    <a:lnTo>
                      <a:pt x="698" y="78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 90">
                <a:extLst>
                  <a:ext uri="{FF2B5EF4-FFF2-40B4-BE49-F238E27FC236}">
                    <a16:creationId xmlns:a16="http://schemas.microsoft.com/office/drawing/2014/main" xmlns="" id="{F38E5BEF-A0D6-426F-892B-33A2F01E0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644" y="1246201"/>
                <a:ext cx="84399" cy="101944"/>
              </a:xfrm>
              <a:custGeom>
                <a:avLst/>
                <a:gdLst/>
                <a:ahLst/>
                <a:cxnLst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55"/>
                  </a:cxn>
                  <a:cxn ang="0">
                    <a:pos x="183" y="163"/>
                  </a:cxn>
                  <a:cxn ang="0">
                    <a:pos x="180" y="169"/>
                  </a:cxn>
                  <a:cxn ang="0">
                    <a:pos x="177" y="175"/>
                  </a:cxn>
                  <a:cxn ang="0">
                    <a:pos x="174" y="180"/>
                  </a:cxn>
                  <a:cxn ang="0">
                    <a:pos x="169" y="184"/>
                  </a:cxn>
                  <a:cxn ang="0">
                    <a:pos x="159" y="191"/>
                  </a:cxn>
                  <a:cxn ang="0">
                    <a:pos x="148" y="196"/>
                  </a:cxn>
                  <a:cxn ang="0">
                    <a:pos x="137" y="202"/>
                  </a:cxn>
                  <a:cxn ang="0">
                    <a:pos x="126" y="207"/>
                  </a:cxn>
                  <a:cxn ang="0">
                    <a:pos x="118" y="214"/>
                  </a:cxn>
                  <a:cxn ang="0">
                    <a:pos x="118" y="214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00" y="201"/>
                  </a:cxn>
                  <a:cxn ang="0">
                    <a:pos x="86" y="181"/>
                  </a:cxn>
                  <a:cxn ang="0">
                    <a:pos x="57" y="141"/>
                  </a:cxn>
                  <a:cxn ang="0">
                    <a:pos x="42" y="120"/>
                  </a:cxn>
                  <a:cxn ang="0">
                    <a:pos x="29" y="99"/>
                  </a:cxn>
                  <a:cxn ang="0">
                    <a:pos x="16" y="76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" y="39"/>
                  </a:cxn>
                  <a:cxn ang="0">
                    <a:pos x="0" y="31"/>
                  </a:cxn>
                  <a:cxn ang="0">
                    <a:pos x="1" y="27"/>
                  </a:cxn>
                  <a:cxn ang="0">
                    <a:pos x="2" y="24"/>
                  </a:cxn>
                  <a:cxn ang="0">
                    <a:pos x="6" y="19"/>
                  </a:cxn>
                  <a:cxn ang="0">
                    <a:pos x="10" y="17"/>
                  </a:cxn>
                  <a:cxn ang="0">
                    <a:pos x="17" y="13"/>
                  </a:cxn>
                  <a:cxn ang="0">
                    <a:pos x="24" y="11"/>
                  </a:cxn>
                  <a:cxn ang="0">
                    <a:pos x="31" y="8"/>
                  </a:cxn>
                  <a:cxn ang="0">
                    <a:pos x="31" y="8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48" y="1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9" y="7"/>
                  </a:cxn>
                  <a:cxn ang="0">
                    <a:pos x="78" y="11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09" y="20"/>
                  </a:cxn>
                  <a:cxn ang="0">
                    <a:pos x="121" y="22"/>
                  </a:cxn>
                  <a:cxn ang="0">
                    <a:pos x="133" y="22"/>
                  </a:cxn>
                  <a:cxn ang="0">
                    <a:pos x="133" y="22"/>
                  </a:cxn>
                  <a:cxn ang="0">
                    <a:pos x="160" y="66"/>
                  </a:cxn>
                  <a:cxn ang="0">
                    <a:pos x="160" y="66"/>
                  </a:cxn>
                  <a:cxn ang="0">
                    <a:pos x="168" y="84"/>
                  </a:cxn>
                  <a:cxn ang="0">
                    <a:pos x="175" y="102"/>
                  </a:cxn>
                  <a:cxn ang="0">
                    <a:pos x="182" y="123"/>
                  </a:cxn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47"/>
                  </a:cxn>
                </a:cxnLst>
                <a:rect l="0" t="0" r="r" b="b"/>
                <a:pathLst>
                  <a:path w="185" h="221">
                    <a:moveTo>
                      <a:pt x="185" y="147"/>
                    </a:moveTo>
                    <a:lnTo>
                      <a:pt x="185" y="147"/>
                    </a:lnTo>
                    <a:lnTo>
                      <a:pt x="185" y="155"/>
                    </a:lnTo>
                    <a:lnTo>
                      <a:pt x="183" y="163"/>
                    </a:lnTo>
                    <a:lnTo>
                      <a:pt x="180" y="169"/>
                    </a:lnTo>
                    <a:lnTo>
                      <a:pt x="177" y="175"/>
                    </a:lnTo>
                    <a:lnTo>
                      <a:pt x="174" y="180"/>
                    </a:lnTo>
                    <a:lnTo>
                      <a:pt x="169" y="184"/>
                    </a:lnTo>
                    <a:lnTo>
                      <a:pt x="159" y="191"/>
                    </a:lnTo>
                    <a:lnTo>
                      <a:pt x="148" y="196"/>
                    </a:lnTo>
                    <a:lnTo>
                      <a:pt x="137" y="202"/>
                    </a:lnTo>
                    <a:lnTo>
                      <a:pt x="126" y="207"/>
                    </a:lnTo>
                    <a:lnTo>
                      <a:pt x="118" y="214"/>
                    </a:lnTo>
                    <a:lnTo>
                      <a:pt x="118" y="214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0" y="201"/>
                    </a:lnTo>
                    <a:lnTo>
                      <a:pt x="86" y="181"/>
                    </a:lnTo>
                    <a:lnTo>
                      <a:pt x="57" y="141"/>
                    </a:lnTo>
                    <a:lnTo>
                      <a:pt x="42" y="120"/>
                    </a:lnTo>
                    <a:lnTo>
                      <a:pt x="29" y="99"/>
                    </a:lnTo>
                    <a:lnTo>
                      <a:pt x="16" y="76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6" y="19"/>
                    </a:lnTo>
                    <a:lnTo>
                      <a:pt x="10" y="17"/>
                    </a:lnTo>
                    <a:lnTo>
                      <a:pt x="17" y="13"/>
                    </a:lnTo>
                    <a:lnTo>
                      <a:pt x="24" y="11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8" y="1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9" y="7"/>
                    </a:lnTo>
                    <a:lnTo>
                      <a:pt x="78" y="11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09" y="20"/>
                    </a:lnTo>
                    <a:lnTo>
                      <a:pt x="121" y="22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60" y="66"/>
                    </a:lnTo>
                    <a:lnTo>
                      <a:pt x="160" y="66"/>
                    </a:lnTo>
                    <a:lnTo>
                      <a:pt x="168" y="84"/>
                    </a:lnTo>
                    <a:lnTo>
                      <a:pt x="175" y="102"/>
                    </a:lnTo>
                    <a:lnTo>
                      <a:pt x="182" y="123"/>
                    </a:lnTo>
                    <a:lnTo>
                      <a:pt x="185" y="147"/>
                    </a:lnTo>
                    <a:lnTo>
                      <a:pt x="185" y="147"/>
                    </a:lnTo>
                    <a:lnTo>
                      <a:pt x="185" y="14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 91">
                <a:extLst>
                  <a:ext uri="{FF2B5EF4-FFF2-40B4-BE49-F238E27FC236}">
                    <a16:creationId xmlns:a16="http://schemas.microsoft.com/office/drawing/2014/main" xmlns="" id="{77DF52EC-58F8-414F-BCF3-103EC4350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253" y="1839136"/>
                <a:ext cx="145988" cy="139391"/>
              </a:xfrm>
              <a:custGeom>
                <a:avLst/>
                <a:gdLst/>
                <a:ahLst/>
                <a:cxnLst>
                  <a:cxn ang="0">
                    <a:pos x="312" y="234"/>
                  </a:cxn>
                  <a:cxn ang="0">
                    <a:pos x="319" y="250"/>
                  </a:cxn>
                  <a:cxn ang="0">
                    <a:pos x="321" y="254"/>
                  </a:cxn>
                  <a:cxn ang="0">
                    <a:pos x="324" y="258"/>
                  </a:cxn>
                  <a:cxn ang="0">
                    <a:pos x="317" y="279"/>
                  </a:cxn>
                  <a:cxn ang="0">
                    <a:pos x="301" y="302"/>
                  </a:cxn>
                  <a:cxn ang="0">
                    <a:pos x="231" y="277"/>
                  </a:cxn>
                  <a:cxn ang="0">
                    <a:pos x="158" y="254"/>
                  </a:cxn>
                  <a:cxn ang="0">
                    <a:pos x="149" y="250"/>
                  </a:cxn>
                  <a:cxn ang="0">
                    <a:pos x="132" y="223"/>
                  </a:cxn>
                  <a:cxn ang="0">
                    <a:pos x="117" y="203"/>
                  </a:cxn>
                  <a:cxn ang="0">
                    <a:pos x="103" y="199"/>
                  </a:cxn>
                  <a:cxn ang="0">
                    <a:pos x="77" y="199"/>
                  </a:cxn>
                  <a:cxn ang="0">
                    <a:pos x="61" y="195"/>
                  </a:cxn>
                  <a:cxn ang="0">
                    <a:pos x="44" y="177"/>
                  </a:cxn>
                  <a:cxn ang="0">
                    <a:pos x="43" y="167"/>
                  </a:cxn>
                  <a:cxn ang="0">
                    <a:pos x="43" y="140"/>
                  </a:cxn>
                  <a:cxn ang="0">
                    <a:pos x="36" y="129"/>
                  </a:cxn>
                  <a:cxn ang="0">
                    <a:pos x="14" y="108"/>
                  </a:cxn>
                  <a:cxn ang="0">
                    <a:pos x="2" y="88"/>
                  </a:cxn>
                  <a:cxn ang="0">
                    <a:pos x="2" y="70"/>
                  </a:cxn>
                  <a:cxn ang="0">
                    <a:pos x="16" y="47"/>
                  </a:cxn>
                  <a:cxn ang="0">
                    <a:pos x="41" y="30"/>
                  </a:cxn>
                  <a:cxn ang="0">
                    <a:pos x="52" y="31"/>
                  </a:cxn>
                  <a:cxn ang="0">
                    <a:pos x="59" y="37"/>
                  </a:cxn>
                  <a:cxn ang="0">
                    <a:pos x="67" y="32"/>
                  </a:cxn>
                  <a:cxn ang="0">
                    <a:pos x="90" y="5"/>
                  </a:cxn>
                  <a:cxn ang="0">
                    <a:pos x="96" y="4"/>
                  </a:cxn>
                  <a:cxn ang="0">
                    <a:pos x="110" y="7"/>
                  </a:cxn>
                  <a:cxn ang="0">
                    <a:pos x="132" y="4"/>
                  </a:cxn>
                  <a:cxn ang="0">
                    <a:pos x="155" y="0"/>
                  </a:cxn>
                  <a:cxn ang="0">
                    <a:pos x="182" y="5"/>
                  </a:cxn>
                  <a:cxn ang="0">
                    <a:pos x="196" y="14"/>
                  </a:cxn>
                  <a:cxn ang="0">
                    <a:pos x="208" y="39"/>
                  </a:cxn>
                  <a:cxn ang="0">
                    <a:pos x="213" y="67"/>
                  </a:cxn>
                  <a:cxn ang="0">
                    <a:pos x="219" y="71"/>
                  </a:cxn>
                  <a:cxn ang="0">
                    <a:pos x="247" y="81"/>
                  </a:cxn>
                  <a:cxn ang="0">
                    <a:pos x="257" y="89"/>
                  </a:cxn>
                  <a:cxn ang="0">
                    <a:pos x="264" y="107"/>
                  </a:cxn>
                  <a:cxn ang="0">
                    <a:pos x="277" y="175"/>
                  </a:cxn>
                  <a:cxn ang="0">
                    <a:pos x="286" y="199"/>
                  </a:cxn>
                  <a:cxn ang="0">
                    <a:pos x="304" y="221"/>
                  </a:cxn>
                  <a:cxn ang="0">
                    <a:pos x="312" y="224"/>
                  </a:cxn>
                </a:cxnLst>
                <a:rect l="0" t="0" r="r" b="b"/>
                <a:pathLst>
                  <a:path w="324" h="302">
                    <a:moveTo>
                      <a:pt x="312" y="224"/>
                    </a:moveTo>
                    <a:lnTo>
                      <a:pt x="312" y="224"/>
                    </a:lnTo>
                    <a:lnTo>
                      <a:pt x="312" y="234"/>
                    </a:lnTo>
                    <a:lnTo>
                      <a:pt x="313" y="238"/>
                    </a:lnTo>
                    <a:lnTo>
                      <a:pt x="316" y="244"/>
                    </a:lnTo>
                    <a:lnTo>
                      <a:pt x="319" y="250"/>
                    </a:lnTo>
                    <a:lnTo>
                      <a:pt x="319" y="250"/>
                    </a:lnTo>
                    <a:lnTo>
                      <a:pt x="320" y="252"/>
                    </a:lnTo>
                    <a:lnTo>
                      <a:pt x="321" y="254"/>
                    </a:lnTo>
                    <a:lnTo>
                      <a:pt x="323" y="256"/>
                    </a:lnTo>
                    <a:lnTo>
                      <a:pt x="324" y="258"/>
                    </a:lnTo>
                    <a:lnTo>
                      <a:pt x="324" y="258"/>
                    </a:lnTo>
                    <a:lnTo>
                      <a:pt x="323" y="262"/>
                    </a:lnTo>
                    <a:lnTo>
                      <a:pt x="321" y="267"/>
                    </a:lnTo>
                    <a:lnTo>
                      <a:pt x="317" y="279"/>
                    </a:lnTo>
                    <a:lnTo>
                      <a:pt x="309" y="290"/>
                    </a:lnTo>
                    <a:lnTo>
                      <a:pt x="301" y="302"/>
                    </a:lnTo>
                    <a:lnTo>
                      <a:pt x="301" y="302"/>
                    </a:lnTo>
                    <a:lnTo>
                      <a:pt x="283" y="294"/>
                    </a:lnTo>
                    <a:lnTo>
                      <a:pt x="266" y="288"/>
                    </a:lnTo>
                    <a:lnTo>
                      <a:pt x="231" y="277"/>
                    </a:lnTo>
                    <a:lnTo>
                      <a:pt x="195" y="267"/>
                    </a:lnTo>
                    <a:lnTo>
                      <a:pt x="176" y="261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3" y="252"/>
                    </a:lnTo>
                    <a:lnTo>
                      <a:pt x="149" y="250"/>
                    </a:lnTo>
                    <a:lnTo>
                      <a:pt x="143" y="242"/>
                    </a:lnTo>
                    <a:lnTo>
                      <a:pt x="137" y="233"/>
                    </a:lnTo>
                    <a:lnTo>
                      <a:pt x="132" y="223"/>
                    </a:lnTo>
                    <a:lnTo>
                      <a:pt x="127" y="214"/>
                    </a:lnTo>
                    <a:lnTo>
                      <a:pt x="120" y="206"/>
                    </a:lnTo>
                    <a:lnTo>
                      <a:pt x="117" y="203"/>
                    </a:lnTo>
                    <a:lnTo>
                      <a:pt x="113" y="200"/>
                    </a:lnTo>
                    <a:lnTo>
                      <a:pt x="109" y="199"/>
                    </a:lnTo>
                    <a:lnTo>
                      <a:pt x="103" y="199"/>
                    </a:lnTo>
                    <a:lnTo>
                      <a:pt x="103" y="199"/>
                    </a:lnTo>
                    <a:lnTo>
                      <a:pt x="77" y="199"/>
                    </a:lnTo>
                    <a:lnTo>
                      <a:pt x="77" y="199"/>
                    </a:lnTo>
                    <a:lnTo>
                      <a:pt x="71" y="198"/>
                    </a:lnTo>
                    <a:lnTo>
                      <a:pt x="66" y="197"/>
                    </a:lnTo>
                    <a:lnTo>
                      <a:pt x="61" y="195"/>
                    </a:lnTo>
                    <a:lnTo>
                      <a:pt x="58" y="192"/>
                    </a:lnTo>
                    <a:lnTo>
                      <a:pt x="51" y="185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3" y="173"/>
                    </a:lnTo>
                    <a:lnTo>
                      <a:pt x="43" y="167"/>
                    </a:lnTo>
                    <a:lnTo>
                      <a:pt x="44" y="154"/>
                    </a:lnTo>
                    <a:lnTo>
                      <a:pt x="44" y="147"/>
                    </a:lnTo>
                    <a:lnTo>
                      <a:pt x="43" y="140"/>
                    </a:lnTo>
                    <a:lnTo>
                      <a:pt x="41" y="135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1" y="123"/>
                    </a:lnTo>
                    <a:lnTo>
                      <a:pt x="26" y="119"/>
                    </a:lnTo>
                    <a:lnTo>
                      <a:pt x="14" y="108"/>
                    </a:lnTo>
                    <a:lnTo>
                      <a:pt x="8" y="102"/>
                    </a:lnTo>
                    <a:lnTo>
                      <a:pt x="4" y="96"/>
                    </a:lnTo>
                    <a:lnTo>
                      <a:pt x="2" y="8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6" y="47"/>
                    </a:lnTo>
                    <a:lnTo>
                      <a:pt x="25" y="40"/>
                    </a:lnTo>
                    <a:lnTo>
                      <a:pt x="33" y="35"/>
                    </a:lnTo>
                    <a:lnTo>
                      <a:pt x="41" y="3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52" y="31"/>
                    </a:lnTo>
                    <a:lnTo>
                      <a:pt x="56" y="36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63" y="36"/>
                    </a:lnTo>
                    <a:lnTo>
                      <a:pt x="67" y="32"/>
                    </a:lnTo>
                    <a:lnTo>
                      <a:pt x="75" y="23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4"/>
                    </a:lnTo>
                    <a:lnTo>
                      <a:pt x="98" y="6"/>
                    </a:lnTo>
                    <a:lnTo>
                      <a:pt x="103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21" y="7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70" y="1"/>
                    </a:lnTo>
                    <a:lnTo>
                      <a:pt x="176" y="4"/>
                    </a:lnTo>
                    <a:lnTo>
                      <a:pt x="182" y="5"/>
                    </a:lnTo>
                    <a:lnTo>
                      <a:pt x="187" y="8"/>
                    </a:lnTo>
                    <a:lnTo>
                      <a:pt x="191" y="10"/>
                    </a:lnTo>
                    <a:lnTo>
                      <a:pt x="196" y="14"/>
                    </a:lnTo>
                    <a:lnTo>
                      <a:pt x="198" y="18"/>
                    </a:lnTo>
                    <a:lnTo>
                      <a:pt x="204" y="28"/>
                    </a:lnTo>
                    <a:lnTo>
                      <a:pt x="208" y="39"/>
                    </a:lnTo>
                    <a:lnTo>
                      <a:pt x="210" y="52"/>
                    </a:lnTo>
                    <a:lnTo>
                      <a:pt x="213" y="67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14" y="69"/>
                    </a:lnTo>
                    <a:lnTo>
                      <a:pt x="219" y="71"/>
                    </a:lnTo>
                    <a:lnTo>
                      <a:pt x="233" y="75"/>
                    </a:lnTo>
                    <a:lnTo>
                      <a:pt x="240" y="77"/>
                    </a:lnTo>
                    <a:lnTo>
                      <a:pt x="247" y="81"/>
                    </a:lnTo>
                    <a:lnTo>
                      <a:pt x="254" y="84"/>
                    </a:lnTo>
                    <a:lnTo>
                      <a:pt x="256" y="86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60" y="98"/>
                    </a:lnTo>
                    <a:lnTo>
                      <a:pt x="264" y="107"/>
                    </a:lnTo>
                    <a:lnTo>
                      <a:pt x="267" y="124"/>
                    </a:lnTo>
                    <a:lnTo>
                      <a:pt x="273" y="159"/>
                    </a:lnTo>
                    <a:lnTo>
                      <a:pt x="277" y="175"/>
                    </a:lnTo>
                    <a:lnTo>
                      <a:pt x="279" y="183"/>
                    </a:lnTo>
                    <a:lnTo>
                      <a:pt x="281" y="191"/>
                    </a:lnTo>
                    <a:lnTo>
                      <a:pt x="286" y="199"/>
                    </a:lnTo>
                    <a:lnTo>
                      <a:pt x="290" y="207"/>
                    </a:lnTo>
                    <a:lnTo>
                      <a:pt x="297" y="214"/>
                    </a:lnTo>
                    <a:lnTo>
                      <a:pt x="304" y="221"/>
                    </a:lnTo>
                    <a:lnTo>
                      <a:pt x="304" y="221"/>
                    </a:lnTo>
                    <a:lnTo>
                      <a:pt x="312" y="224"/>
                    </a:lnTo>
                    <a:lnTo>
                      <a:pt x="312" y="22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 92">
                <a:extLst>
                  <a:ext uri="{FF2B5EF4-FFF2-40B4-BE49-F238E27FC236}">
                    <a16:creationId xmlns:a16="http://schemas.microsoft.com/office/drawing/2014/main" xmlns="" id="{3879CF5E-D8E2-42F6-8E8C-8877D9E1B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045" y="1269087"/>
                <a:ext cx="41059" cy="58253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 93">
                <a:extLst>
                  <a:ext uri="{FF2B5EF4-FFF2-40B4-BE49-F238E27FC236}">
                    <a16:creationId xmlns:a16="http://schemas.microsoft.com/office/drawing/2014/main" xmlns="" id="{4AF051BB-AB61-430D-BEEC-63D007279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085" y="1129695"/>
                <a:ext cx="15967" cy="3744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 94">
                <a:extLst>
                  <a:ext uri="{FF2B5EF4-FFF2-40B4-BE49-F238E27FC236}">
                    <a16:creationId xmlns:a16="http://schemas.microsoft.com/office/drawing/2014/main" xmlns="" id="{1C7A6056-CB1E-40D9-A660-FE3EA8DCB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551" y="1150500"/>
                <a:ext cx="38777" cy="27047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 95">
                <a:extLst>
                  <a:ext uri="{FF2B5EF4-FFF2-40B4-BE49-F238E27FC236}">
                    <a16:creationId xmlns:a16="http://schemas.microsoft.com/office/drawing/2014/main" xmlns="" id="{5A739CAC-F98F-4012-B85B-E7852B6F8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950" y="1194190"/>
                <a:ext cx="15968" cy="14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 96">
                <a:extLst>
                  <a:ext uri="{FF2B5EF4-FFF2-40B4-BE49-F238E27FC236}">
                    <a16:creationId xmlns:a16="http://schemas.microsoft.com/office/drawing/2014/main" xmlns="" id="{9762B2B8-74ED-4EF1-B733-8FE909270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571" y="1250362"/>
                <a:ext cx="31935" cy="2080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 97">
                <a:extLst>
                  <a:ext uri="{FF2B5EF4-FFF2-40B4-BE49-F238E27FC236}">
                    <a16:creationId xmlns:a16="http://schemas.microsoft.com/office/drawing/2014/main" xmlns="" id="{0D563F8A-DFF5-4C1C-883F-5AECC3E38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330" y="1839136"/>
                <a:ext cx="394624" cy="438979"/>
              </a:xfrm>
              <a:custGeom>
                <a:avLst/>
                <a:gdLst/>
                <a:ahLst/>
                <a:cxnLst>
                  <a:cxn ang="0">
                    <a:pos x="136" y="279"/>
                  </a:cxn>
                  <a:cxn ang="0">
                    <a:pos x="106" y="224"/>
                  </a:cxn>
                  <a:cxn ang="0">
                    <a:pos x="87" y="184"/>
                  </a:cxn>
                  <a:cxn ang="0">
                    <a:pos x="34" y="127"/>
                  </a:cxn>
                  <a:cxn ang="0">
                    <a:pos x="0" y="91"/>
                  </a:cxn>
                  <a:cxn ang="0">
                    <a:pos x="6" y="85"/>
                  </a:cxn>
                  <a:cxn ang="0">
                    <a:pos x="38" y="84"/>
                  </a:cxn>
                  <a:cxn ang="0">
                    <a:pos x="56" y="70"/>
                  </a:cxn>
                  <a:cxn ang="0">
                    <a:pos x="44" y="31"/>
                  </a:cxn>
                  <a:cxn ang="0">
                    <a:pos x="39" y="0"/>
                  </a:cxn>
                  <a:cxn ang="0">
                    <a:pos x="102" y="29"/>
                  </a:cxn>
                  <a:cxn ang="0">
                    <a:pos x="158" y="71"/>
                  </a:cxn>
                  <a:cxn ang="0">
                    <a:pos x="239" y="169"/>
                  </a:cxn>
                  <a:cxn ang="0">
                    <a:pos x="297" y="231"/>
                  </a:cxn>
                  <a:cxn ang="0">
                    <a:pos x="396" y="299"/>
                  </a:cxn>
                  <a:cxn ang="0">
                    <a:pos x="547" y="372"/>
                  </a:cxn>
                  <a:cxn ang="0">
                    <a:pos x="599" y="401"/>
                  </a:cxn>
                  <a:cxn ang="0">
                    <a:pos x="670" y="449"/>
                  </a:cxn>
                  <a:cxn ang="0">
                    <a:pos x="676" y="467"/>
                  </a:cxn>
                  <a:cxn ang="0">
                    <a:pos x="623" y="455"/>
                  </a:cxn>
                  <a:cxn ang="0">
                    <a:pos x="565" y="437"/>
                  </a:cxn>
                  <a:cxn ang="0">
                    <a:pos x="541" y="443"/>
                  </a:cxn>
                  <a:cxn ang="0">
                    <a:pos x="532" y="459"/>
                  </a:cxn>
                  <a:cxn ang="0">
                    <a:pos x="534" y="547"/>
                  </a:cxn>
                  <a:cxn ang="0">
                    <a:pos x="555" y="583"/>
                  </a:cxn>
                  <a:cxn ang="0">
                    <a:pos x="576" y="635"/>
                  </a:cxn>
                  <a:cxn ang="0">
                    <a:pos x="591" y="655"/>
                  </a:cxn>
                  <a:cxn ang="0">
                    <a:pos x="618" y="693"/>
                  </a:cxn>
                  <a:cxn ang="0">
                    <a:pos x="654" y="716"/>
                  </a:cxn>
                  <a:cxn ang="0">
                    <a:pos x="739" y="739"/>
                  </a:cxn>
                  <a:cxn ang="0">
                    <a:pos x="821" y="761"/>
                  </a:cxn>
                  <a:cxn ang="0">
                    <a:pos x="852" y="783"/>
                  </a:cxn>
                  <a:cxn ang="0">
                    <a:pos x="874" y="819"/>
                  </a:cxn>
                  <a:cxn ang="0">
                    <a:pos x="829" y="801"/>
                  </a:cxn>
                  <a:cxn ang="0">
                    <a:pos x="797" y="791"/>
                  </a:cxn>
                  <a:cxn ang="0">
                    <a:pos x="771" y="795"/>
                  </a:cxn>
                  <a:cxn ang="0">
                    <a:pos x="738" y="823"/>
                  </a:cxn>
                  <a:cxn ang="0">
                    <a:pos x="736" y="838"/>
                  </a:cxn>
                  <a:cxn ang="0">
                    <a:pos x="762" y="895"/>
                  </a:cxn>
                  <a:cxn ang="0">
                    <a:pos x="782" y="948"/>
                  </a:cxn>
                  <a:cxn ang="0">
                    <a:pos x="744" y="924"/>
                  </a:cxn>
                  <a:cxn ang="0">
                    <a:pos x="676" y="854"/>
                  </a:cxn>
                  <a:cxn ang="0">
                    <a:pos x="601" y="742"/>
                  </a:cxn>
                  <a:cxn ang="0">
                    <a:pos x="538" y="674"/>
                  </a:cxn>
                  <a:cxn ang="0">
                    <a:pos x="491" y="646"/>
                  </a:cxn>
                  <a:cxn ang="0">
                    <a:pos x="451" y="587"/>
                  </a:cxn>
                  <a:cxn ang="0">
                    <a:pos x="382" y="474"/>
                  </a:cxn>
                  <a:cxn ang="0">
                    <a:pos x="298" y="375"/>
                  </a:cxn>
                  <a:cxn ang="0">
                    <a:pos x="220" y="315"/>
                  </a:cxn>
                  <a:cxn ang="0">
                    <a:pos x="178" y="299"/>
                  </a:cxn>
                  <a:cxn ang="0">
                    <a:pos x="150" y="298"/>
                  </a:cxn>
                </a:cxnLst>
                <a:rect l="0" t="0" r="r" b="b"/>
                <a:pathLst>
                  <a:path w="874" h="948">
                    <a:moveTo>
                      <a:pt x="150" y="298"/>
                    </a:moveTo>
                    <a:lnTo>
                      <a:pt x="150" y="298"/>
                    </a:lnTo>
                    <a:lnTo>
                      <a:pt x="142" y="288"/>
                    </a:lnTo>
                    <a:lnTo>
                      <a:pt x="136" y="279"/>
                    </a:lnTo>
                    <a:lnTo>
                      <a:pt x="127" y="261"/>
                    </a:lnTo>
                    <a:lnTo>
                      <a:pt x="119" y="244"/>
                    </a:lnTo>
                    <a:lnTo>
                      <a:pt x="113" y="235"/>
                    </a:lnTo>
                    <a:lnTo>
                      <a:pt x="106" y="224"/>
                    </a:lnTo>
                    <a:lnTo>
                      <a:pt x="106" y="224"/>
                    </a:lnTo>
                    <a:lnTo>
                      <a:pt x="102" y="211"/>
                    </a:lnTo>
                    <a:lnTo>
                      <a:pt x="95" y="198"/>
                    </a:lnTo>
                    <a:lnTo>
                      <a:pt x="87" y="184"/>
                    </a:lnTo>
                    <a:lnTo>
                      <a:pt x="77" y="172"/>
                    </a:lnTo>
                    <a:lnTo>
                      <a:pt x="67" y="160"/>
                    </a:lnTo>
                    <a:lnTo>
                      <a:pt x="56" y="149"/>
                    </a:lnTo>
                    <a:lnTo>
                      <a:pt x="34" y="127"/>
                    </a:lnTo>
                    <a:lnTo>
                      <a:pt x="15" y="109"/>
                    </a:lnTo>
                    <a:lnTo>
                      <a:pt x="7" y="102"/>
                    </a:lnTo>
                    <a:lnTo>
                      <a:pt x="3" y="96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3" y="86"/>
                    </a:lnTo>
                    <a:lnTo>
                      <a:pt x="6" y="85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8" y="85"/>
                    </a:lnTo>
                    <a:lnTo>
                      <a:pt x="38" y="84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4" y="75"/>
                    </a:lnTo>
                    <a:lnTo>
                      <a:pt x="56" y="70"/>
                    </a:lnTo>
                    <a:lnTo>
                      <a:pt x="56" y="65"/>
                    </a:lnTo>
                    <a:lnTo>
                      <a:pt x="54" y="59"/>
                    </a:lnTo>
                    <a:lnTo>
                      <a:pt x="50" y="46"/>
                    </a:lnTo>
                    <a:lnTo>
                      <a:pt x="44" y="31"/>
                    </a:lnTo>
                    <a:lnTo>
                      <a:pt x="41" y="23"/>
                    </a:lnTo>
                    <a:lnTo>
                      <a:pt x="39" y="16"/>
                    </a:lnTo>
                    <a:lnTo>
                      <a:pt x="38" y="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62" y="10"/>
                    </a:lnTo>
                    <a:lnTo>
                      <a:pt x="83" y="20"/>
                    </a:lnTo>
                    <a:lnTo>
                      <a:pt x="102" y="29"/>
                    </a:lnTo>
                    <a:lnTo>
                      <a:pt x="118" y="39"/>
                    </a:lnTo>
                    <a:lnTo>
                      <a:pt x="133" y="50"/>
                    </a:lnTo>
                    <a:lnTo>
                      <a:pt x="145" y="60"/>
                    </a:lnTo>
                    <a:lnTo>
                      <a:pt x="158" y="71"/>
                    </a:lnTo>
                    <a:lnTo>
                      <a:pt x="168" y="83"/>
                    </a:lnTo>
                    <a:lnTo>
                      <a:pt x="190" y="107"/>
                    </a:lnTo>
                    <a:lnTo>
                      <a:pt x="213" y="136"/>
                    </a:lnTo>
                    <a:lnTo>
                      <a:pt x="239" y="169"/>
                    </a:lnTo>
                    <a:lnTo>
                      <a:pt x="271" y="206"/>
                    </a:lnTo>
                    <a:lnTo>
                      <a:pt x="271" y="206"/>
                    </a:lnTo>
                    <a:lnTo>
                      <a:pt x="283" y="219"/>
                    </a:lnTo>
                    <a:lnTo>
                      <a:pt x="297" y="231"/>
                    </a:lnTo>
                    <a:lnTo>
                      <a:pt x="312" y="244"/>
                    </a:lnTo>
                    <a:lnTo>
                      <a:pt x="328" y="256"/>
                    </a:lnTo>
                    <a:lnTo>
                      <a:pt x="362" y="279"/>
                    </a:lnTo>
                    <a:lnTo>
                      <a:pt x="396" y="299"/>
                    </a:lnTo>
                    <a:lnTo>
                      <a:pt x="433" y="320"/>
                    </a:lnTo>
                    <a:lnTo>
                      <a:pt x="471" y="338"/>
                    </a:lnTo>
                    <a:lnTo>
                      <a:pt x="509" y="356"/>
                    </a:lnTo>
                    <a:lnTo>
                      <a:pt x="547" y="372"/>
                    </a:lnTo>
                    <a:lnTo>
                      <a:pt x="547" y="372"/>
                    </a:lnTo>
                    <a:lnTo>
                      <a:pt x="568" y="381"/>
                    </a:lnTo>
                    <a:lnTo>
                      <a:pt x="584" y="391"/>
                    </a:lnTo>
                    <a:lnTo>
                      <a:pt x="599" y="401"/>
                    </a:lnTo>
                    <a:lnTo>
                      <a:pt x="612" y="412"/>
                    </a:lnTo>
                    <a:lnTo>
                      <a:pt x="629" y="424"/>
                    </a:lnTo>
                    <a:lnTo>
                      <a:pt x="647" y="435"/>
                    </a:lnTo>
                    <a:lnTo>
                      <a:pt x="670" y="449"/>
                    </a:lnTo>
                    <a:lnTo>
                      <a:pt x="701" y="464"/>
                    </a:lnTo>
                    <a:lnTo>
                      <a:pt x="701" y="464"/>
                    </a:lnTo>
                    <a:lnTo>
                      <a:pt x="688" y="466"/>
                    </a:lnTo>
                    <a:lnTo>
                      <a:pt x="676" y="467"/>
                    </a:lnTo>
                    <a:lnTo>
                      <a:pt x="662" y="466"/>
                    </a:lnTo>
                    <a:lnTo>
                      <a:pt x="649" y="463"/>
                    </a:lnTo>
                    <a:lnTo>
                      <a:pt x="636" y="459"/>
                    </a:lnTo>
                    <a:lnTo>
                      <a:pt x="623" y="455"/>
                    </a:lnTo>
                    <a:lnTo>
                      <a:pt x="599" y="447"/>
                    </a:lnTo>
                    <a:lnTo>
                      <a:pt x="587" y="442"/>
                    </a:lnTo>
                    <a:lnTo>
                      <a:pt x="576" y="439"/>
                    </a:lnTo>
                    <a:lnTo>
                      <a:pt x="565" y="437"/>
                    </a:lnTo>
                    <a:lnTo>
                      <a:pt x="557" y="437"/>
                    </a:lnTo>
                    <a:lnTo>
                      <a:pt x="548" y="439"/>
                    </a:lnTo>
                    <a:lnTo>
                      <a:pt x="545" y="441"/>
                    </a:lnTo>
                    <a:lnTo>
                      <a:pt x="541" y="443"/>
                    </a:lnTo>
                    <a:lnTo>
                      <a:pt x="539" y="445"/>
                    </a:lnTo>
                    <a:lnTo>
                      <a:pt x="537" y="450"/>
                    </a:lnTo>
                    <a:lnTo>
                      <a:pt x="532" y="459"/>
                    </a:lnTo>
                    <a:lnTo>
                      <a:pt x="532" y="459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34" y="547"/>
                    </a:lnTo>
                    <a:lnTo>
                      <a:pt x="540" y="554"/>
                    </a:lnTo>
                    <a:lnTo>
                      <a:pt x="545" y="560"/>
                    </a:lnTo>
                    <a:lnTo>
                      <a:pt x="548" y="567"/>
                    </a:lnTo>
                    <a:lnTo>
                      <a:pt x="555" y="583"/>
                    </a:lnTo>
                    <a:lnTo>
                      <a:pt x="561" y="598"/>
                    </a:lnTo>
                    <a:lnTo>
                      <a:pt x="565" y="615"/>
                    </a:lnTo>
                    <a:lnTo>
                      <a:pt x="572" y="628"/>
                    </a:lnTo>
                    <a:lnTo>
                      <a:pt x="576" y="635"/>
                    </a:lnTo>
                    <a:lnTo>
                      <a:pt x="580" y="642"/>
                    </a:lnTo>
                    <a:lnTo>
                      <a:pt x="585" y="649"/>
                    </a:lnTo>
                    <a:lnTo>
                      <a:pt x="591" y="655"/>
                    </a:lnTo>
                    <a:lnTo>
                      <a:pt x="591" y="655"/>
                    </a:lnTo>
                    <a:lnTo>
                      <a:pt x="596" y="665"/>
                    </a:lnTo>
                    <a:lnTo>
                      <a:pt x="603" y="676"/>
                    </a:lnTo>
                    <a:lnTo>
                      <a:pt x="610" y="685"/>
                    </a:lnTo>
                    <a:lnTo>
                      <a:pt x="618" y="693"/>
                    </a:lnTo>
                    <a:lnTo>
                      <a:pt x="626" y="700"/>
                    </a:lnTo>
                    <a:lnTo>
                      <a:pt x="636" y="705"/>
                    </a:lnTo>
                    <a:lnTo>
                      <a:pt x="645" y="711"/>
                    </a:lnTo>
                    <a:lnTo>
                      <a:pt x="654" y="716"/>
                    </a:lnTo>
                    <a:lnTo>
                      <a:pt x="675" y="724"/>
                    </a:lnTo>
                    <a:lnTo>
                      <a:pt x="695" y="730"/>
                    </a:lnTo>
                    <a:lnTo>
                      <a:pt x="717" y="734"/>
                    </a:lnTo>
                    <a:lnTo>
                      <a:pt x="739" y="739"/>
                    </a:lnTo>
                    <a:lnTo>
                      <a:pt x="761" y="742"/>
                    </a:lnTo>
                    <a:lnTo>
                      <a:pt x="782" y="747"/>
                    </a:lnTo>
                    <a:lnTo>
                      <a:pt x="802" y="753"/>
                    </a:lnTo>
                    <a:lnTo>
                      <a:pt x="821" y="761"/>
                    </a:lnTo>
                    <a:lnTo>
                      <a:pt x="829" y="765"/>
                    </a:lnTo>
                    <a:lnTo>
                      <a:pt x="837" y="770"/>
                    </a:lnTo>
                    <a:lnTo>
                      <a:pt x="845" y="776"/>
                    </a:lnTo>
                    <a:lnTo>
                      <a:pt x="852" y="783"/>
                    </a:lnTo>
                    <a:lnTo>
                      <a:pt x="859" y="791"/>
                    </a:lnTo>
                    <a:lnTo>
                      <a:pt x="864" y="799"/>
                    </a:lnTo>
                    <a:lnTo>
                      <a:pt x="869" y="809"/>
                    </a:lnTo>
                    <a:lnTo>
                      <a:pt x="874" y="819"/>
                    </a:lnTo>
                    <a:lnTo>
                      <a:pt x="874" y="819"/>
                    </a:lnTo>
                    <a:lnTo>
                      <a:pt x="860" y="815"/>
                    </a:lnTo>
                    <a:lnTo>
                      <a:pt x="848" y="810"/>
                    </a:lnTo>
                    <a:lnTo>
                      <a:pt x="829" y="801"/>
                    </a:lnTo>
                    <a:lnTo>
                      <a:pt x="821" y="796"/>
                    </a:lnTo>
                    <a:lnTo>
                      <a:pt x="814" y="793"/>
                    </a:lnTo>
                    <a:lnTo>
                      <a:pt x="806" y="791"/>
                    </a:lnTo>
                    <a:lnTo>
                      <a:pt x="797" y="791"/>
                    </a:lnTo>
                    <a:lnTo>
                      <a:pt x="797" y="791"/>
                    </a:lnTo>
                    <a:lnTo>
                      <a:pt x="787" y="791"/>
                    </a:lnTo>
                    <a:lnTo>
                      <a:pt x="779" y="793"/>
                    </a:lnTo>
                    <a:lnTo>
                      <a:pt x="771" y="795"/>
                    </a:lnTo>
                    <a:lnTo>
                      <a:pt x="764" y="800"/>
                    </a:lnTo>
                    <a:lnTo>
                      <a:pt x="757" y="804"/>
                    </a:lnTo>
                    <a:lnTo>
                      <a:pt x="751" y="810"/>
                    </a:lnTo>
                    <a:lnTo>
                      <a:pt x="738" y="823"/>
                    </a:lnTo>
                    <a:lnTo>
                      <a:pt x="738" y="823"/>
                    </a:lnTo>
                    <a:lnTo>
                      <a:pt x="736" y="827"/>
                    </a:lnTo>
                    <a:lnTo>
                      <a:pt x="736" y="832"/>
                    </a:lnTo>
                    <a:lnTo>
                      <a:pt x="736" y="838"/>
                    </a:lnTo>
                    <a:lnTo>
                      <a:pt x="738" y="845"/>
                    </a:lnTo>
                    <a:lnTo>
                      <a:pt x="744" y="860"/>
                    </a:lnTo>
                    <a:lnTo>
                      <a:pt x="753" y="877"/>
                    </a:lnTo>
                    <a:lnTo>
                      <a:pt x="762" y="895"/>
                    </a:lnTo>
                    <a:lnTo>
                      <a:pt x="771" y="914"/>
                    </a:lnTo>
                    <a:lnTo>
                      <a:pt x="778" y="932"/>
                    </a:lnTo>
                    <a:lnTo>
                      <a:pt x="780" y="940"/>
                    </a:lnTo>
                    <a:lnTo>
                      <a:pt x="782" y="948"/>
                    </a:lnTo>
                    <a:lnTo>
                      <a:pt x="782" y="948"/>
                    </a:lnTo>
                    <a:lnTo>
                      <a:pt x="769" y="941"/>
                    </a:lnTo>
                    <a:lnTo>
                      <a:pt x="756" y="933"/>
                    </a:lnTo>
                    <a:lnTo>
                      <a:pt x="744" y="924"/>
                    </a:lnTo>
                    <a:lnTo>
                      <a:pt x="732" y="915"/>
                    </a:lnTo>
                    <a:lnTo>
                      <a:pt x="711" y="896"/>
                    </a:lnTo>
                    <a:lnTo>
                      <a:pt x="693" y="876"/>
                    </a:lnTo>
                    <a:lnTo>
                      <a:pt x="676" y="854"/>
                    </a:lnTo>
                    <a:lnTo>
                      <a:pt x="661" y="832"/>
                    </a:lnTo>
                    <a:lnTo>
                      <a:pt x="631" y="787"/>
                    </a:lnTo>
                    <a:lnTo>
                      <a:pt x="616" y="764"/>
                    </a:lnTo>
                    <a:lnTo>
                      <a:pt x="601" y="742"/>
                    </a:lnTo>
                    <a:lnTo>
                      <a:pt x="585" y="722"/>
                    </a:lnTo>
                    <a:lnTo>
                      <a:pt x="568" y="702"/>
                    </a:lnTo>
                    <a:lnTo>
                      <a:pt x="548" y="684"/>
                    </a:lnTo>
                    <a:lnTo>
                      <a:pt x="538" y="674"/>
                    </a:lnTo>
                    <a:lnTo>
                      <a:pt x="527" y="666"/>
                    </a:lnTo>
                    <a:lnTo>
                      <a:pt x="516" y="659"/>
                    </a:lnTo>
                    <a:lnTo>
                      <a:pt x="503" y="653"/>
                    </a:lnTo>
                    <a:lnTo>
                      <a:pt x="491" y="646"/>
                    </a:lnTo>
                    <a:lnTo>
                      <a:pt x="477" y="640"/>
                    </a:lnTo>
                    <a:lnTo>
                      <a:pt x="477" y="640"/>
                    </a:lnTo>
                    <a:lnTo>
                      <a:pt x="465" y="613"/>
                    </a:lnTo>
                    <a:lnTo>
                      <a:pt x="451" y="587"/>
                    </a:lnTo>
                    <a:lnTo>
                      <a:pt x="436" y="558"/>
                    </a:lnTo>
                    <a:lnTo>
                      <a:pt x="420" y="531"/>
                    </a:lnTo>
                    <a:lnTo>
                      <a:pt x="402" y="503"/>
                    </a:lnTo>
                    <a:lnTo>
                      <a:pt x="382" y="474"/>
                    </a:lnTo>
                    <a:lnTo>
                      <a:pt x="363" y="448"/>
                    </a:lnTo>
                    <a:lnTo>
                      <a:pt x="341" y="422"/>
                    </a:lnTo>
                    <a:lnTo>
                      <a:pt x="320" y="397"/>
                    </a:lnTo>
                    <a:lnTo>
                      <a:pt x="298" y="375"/>
                    </a:lnTo>
                    <a:lnTo>
                      <a:pt x="275" y="354"/>
                    </a:lnTo>
                    <a:lnTo>
                      <a:pt x="253" y="337"/>
                    </a:lnTo>
                    <a:lnTo>
                      <a:pt x="232" y="322"/>
                    </a:lnTo>
                    <a:lnTo>
                      <a:pt x="220" y="315"/>
                    </a:lnTo>
                    <a:lnTo>
                      <a:pt x="210" y="310"/>
                    </a:lnTo>
                    <a:lnTo>
                      <a:pt x="198" y="306"/>
                    </a:lnTo>
                    <a:lnTo>
                      <a:pt x="188" y="302"/>
                    </a:lnTo>
                    <a:lnTo>
                      <a:pt x="178" y="299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50" y="298"/>
                    </a:lnTo>
                    <a:lnTo>
                      <a:pt x="150" y="29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 98">
                <a:extLst>
                  <a:ext uri="{FF2B5EF4-FFF2-40B4-BE49-F238E27FC236}">
                    <a16:creationId xmlns:a16="http://schemas.microsoft.com/office/drawing/2014/main" xmlns="" id="{D9D310AE-75E8-4A28-BC41-654022EB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15" y="0"/>
                <a:ext cx="636416" cy="1448008"/>
              </a:xfrm>
              <a:custGeom>
                <a:avLst/>
                <a:gdLst/>
                <a:ahLst/>
                <a:cxnLst>
                  <a:cxn ang="0">
                    <a:pos x="305" y="1897"/>
                  </a:cxn>
                  <a:cxn ang="0">
                    <a:pos x="235" y="1990"/>
                  </a:cxn>
                  <a:cxn ang="0">
                    <a:pos x="212" y="2080"/>
                  </a:cxn>
                  <a:cxn ang="0">
                    <a:pos x="233" y="2157"/>
                  </a:cxn>
                  <a:cxn ang="0">
                    <a:pos x="295" y="2300"/>
                  </a:cxn>
                  <a:cxn ang="0">
                    <a:pos x="246" y="2439"/>
                  </a:cxn>
                  <a:cxn ang="0">
                    <a:pos x="167" y="2480"/>
                  </a:cxn>
                  <a:cxn ang="0">
                    <a:pos x="162" y="2567"/>
                  </a:cxn>
                  <a:cxn ang="0">
                    <a:pos x="86" y="2679"/>
                  </a:cxn>
                  <a:cxn ang="0">
                    <a:pos x="199" y="2853"/>
                  </a:cxn>
                  <a:cxn ang="0">
                    <a:pos x="255" y="2945"/>
                  </a:cxn>
                  <a:cxn ang="0">
                    <a:pos x="427" y="2957"/>
                  </a:cxn>
                  <a:cxn ang="0">
                    <a:pos x="454" y="3091"/>
                  </a:cxn>
                  <a:cxn ang="0">
                    <a:pos x="585" y="3075"/>
                  </a:cxn>
                  <a:cxn ang="0">
                    <a:pos x="684" y="3085"/>
                  </a:cxn>
                  <a:cxn ang="0">
                    <a:pos x="731" y="2922"/>
                  </a:cxn>
                  <a:cxn ang="0">
                    <a:pos x="882" y="2908"/>
                  </a:cxn>
                  <a:cxn ang="0">
                    <a:pos x="974" y="2774"/>
                  </a:cxn>
                  <a:cxn ang="0">
                    <a:pos x="1023" y="2621"/>
                  </a:cxn>
                  <a:cxn ang="0">
                    <a:pos x="888" y="2471"/>
                  </a:cxn>
                  <a:cxn ang="0">
                    <a:pos x="883" y="2168"/>
                  </a:cxn>
                  <a:cxn ang="0">
                    <a:pos x="952" y="2127"/>
                  </a:cxn>
                  <a:cxn ang="0">
                    <a:pos x="1064" y="2201"/>
                  </a:cxn>
                  <a:cxn ang="0">
                    <a:pos x="1052" y="2076"/>
                  </a:cxn>
                  <a:cxn ang="0">
                    <a:pos x="1027" y="1976"/>
                  </a:cxn>
                  <a:cxn ang="0">
                    <a:pos x="967" y="1966"/>
                  </a:cxn>
                  <a:cxn ang="0">
                    <a:pos x="858" y="1882"/>
                  </a:cxn>
                  <a:cxn ang="0">
                    <a:pos x="724" y="1764"/>
                  </a:cxn>
                  <a:cxn ang="0">
                    <a:pos x="661" y="1706"/>
                  </a:cxn>
                  <a:cxn ang="0">
                    <a:pos x="715" y="1605"/>
                  </a:cxn>
                  <a:cxn ang="0">
                    <a:pos x="914" y="1426"/>
                  </a:cxn>
                  <a:cxn ang="0">
                    <a:pos x="1020" y="1468"/>
                  </a:cxn>
                  <a:cxn ang="0">
                    <a:pos x="1205" y="1440"/>
                  </a:cxn>
                  <a:cxn ang="0">
                    <a:pos x="1267" y="1240"/>
                  </a:cxn>
                  <a:cxn ang="0">
                    <a:pos x="1367" y="1180"/>
                  </a:cxn>
                  <a:cxn ang="0">
                    <a:pos x="1411" y="857"/>
                  </a:cxn>
                  <a:cxn ang="0">
                    <a:pos x="1266" y="796"/>
                  </a:cxn>
                  <a:cxn ang="0">
                    <a:pos x="1012" y="908"/>
                  </a:cxn>
                  <a:cxn ang="0">
                    <a:pos x="1061" y="800"/>
                  </a:cxn>
                  <a:cxn ang="0">
                    <a:pos x="1012" y="623"/>
                  </a:cxn>
                  <a:cxn ang="0">
                    <a:pos x="888" y="546"/>
                  </a:cxn>
                  <a:cxn ang="0">
                    <a:pos x="1014" y="463"/>
                  </a:cxn>
                  <a:cxn ang="0">
                    <a:pos x="1138" y="393"/>
                  </a:cxn>
                  <a:cxn ang="0">
                    <a:pos x="1262" y="254"/>
                  </a:cxn>
                  <a:cxn ang="0">
                    <a:pos x="1163" y="188"/>
                  </a:cxn>
                  <a:cxn ang="0">
                    <a:pos x="1072" y="155"/>
                  </a:cxn>
                  <a:cxn ang="0">
                    <a:pos x="955" y="38"/>
                  </a:cxn>
                  <a:cxn ang="0">
                    <a:pos x="919" y="217"/>
                  </a:cxn>
                  <a:cxn ang="0">
                    <a:pos x="850" y="275"/>
                  </a:cxn>
                  <a:cxn ang="0">
                    <a:pos x="460" y="475"/>
                  </a:cxn>
                  <a:cxn ang="0">
                    <a:pos x="145" y="912"/>
                  </a:cxn>
                  <a:cxn ang="0">
                    <a:pos x="295" y="961"/>
                  </a:cxn>
                  <a:cxn ang="0">
                    <a:pos x="257" y="1052"/>
                  </a:cxn>
                  <a:cxn ang="0">
                    <a:pos x="121" y="1058"/>
                  </a:cxn>
                  <a:cxn ang="0">
                    <a:pos x="33" y="1266"/>
                  </a:cxn>
                  <a:cxn ang="0">
                    <a:pos x="34" y="1364"/>
                  </a:cxn>
                  <a:cxn ang="0">
                    <a:pos x="155" y="1485"/>
                  </a:cxn>
                  <a:cxn ang="0">
                    <a:pos x="82" y="1643"/>
                  </a:cxn>
                  <a:cxn ang="0">
                    <a:pos x="122" y="1739"/>
                  </a:cxn>
                  <a:cxn ang="0">
                    <a:pos x="257" y="1762"/>
                  </a:cxn>
                </a:cxnLst>
                <a:rect l="0" t="0" r="r" b="b"/>
                <a:pathLst>
                  <a:path w="1411" h="3127">
                    <a:moveTo>
                      <a:pt x="302" y="1820"/>
                    </a:moveTo>
                    <a:lnTo>
                      <a:pt x="302" y="1820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25"/>
                    </a:lnTo>
                    <a:lnTo>
                      <a:pt x="316" y="1835"/>
                    </a:lnTo>
                    <a:lnTo>
                      <a:pt x="324" y="1844"/>
                    </a:lnTo>
                    <a:lnTo>
                      <a:pt x="326" y="1848"/>
                    </a:lnTo>
                    <a:lnTo>
                      <a:pt x="327" y="1852"/>
                    </a:lnTo>
                    <a:lnTo>
                      <a:pt x="327" y="1852"/>
                    </a:lnTo>
                    <a:lnTo>
                      <a:pt x="326" y="1859"/>
                    </a:lnTo>
                    <a:lnTo>
                      <a:pt x="324" y="1865"/>
                    </a:lnTo>
                    <a:lnTo>
                      <a:pt x="320" y="1869"/>
                    </a:lnTo>
                    <a:lnTo>
                      <a:pt x="317" y="1875"/>
                    </a:lnTo>
                    <a:lnTo>
                      <a:pt x="312" y="1880"/>
                    </a:lnTo>
                    <a:lnTo>
                      <a:pt x="309" y="1884"/>
                    </a:lnTo>
                    <a:lnTo>
                      <a:pt x="306" y="1890"/>
                    </a:lnTo>
                    <a:lnTo>
                      <a:pt x="305" y="1897"/>
                    </a:lnTo>
                    <a:lnTo>
                      <a:pt x="305" y="1897"/>
                    </a:lnTo>
                    <a:lnTo>
                      <a:pt x="305" y="1937"/>
                    </a:lnTo>
                    <a:lnTo>
                      <a:pt x="305" y="1937"/>
                    </a:lnTo>
                    <a:lnTo>
                      <a:pt x="300" y="1938"/>
                    </a:lnTo>
                    <a:lnTo>
                      <a:pt x="292" y="1938"/>
                    </a:lnTo>
                    <a:lnTo>
                      <a:pt x="282" y="1937"/>
                    </a:lnTo>
                    <a:lnTo>
                      <a:pt x="272" y="1937"/>
                    </a:lnTo>
                    <a:lnTo>
                      <a:pt x="272" y="1937"/>
                    </a:lnTo>
                    <a:lnTo>
                      <a:pt x="266" y="1938"/>
                    </a:lnTo>
                    <a:lnTo>
                      <a:pt x="263" y="1941"/>
                    </a:lnTo>
                    <a:lnTo>
                      <a:pt x="262" y="1944"/>
                    </a:lnTo>
                    <a:lnTo>
                      <a:pt x="260" y="1949"/>
                    </a:lnTo>
                    <a:lnTo>
                      <a:pt x="259" y="1959"/>
                    </a:lnTo>
                    <a:lnTo>
                      <a:pt x="257" y="1965"/>
                    </a:lnTo>
                    <a:lnTo>
                      <a:pt x="254" y="1970"/>
                    </a:lnTo>
                    <a:lnTo>
                      <a:pt x="254" y="1970"/>
                    </a:lnTo>
                    <a:lnTo>
                      <a:pt x="250" y="1976"/>
                    </a:lnTo>
                    <a:lnTo>
                      <a:pt x="246" y="1981"/>
                    </a:lnTo>
                    <a:lnTo>
                      <a:pt x="241" y="1985"/>
                    </a:lnTo>
                    <a:lnTo>
                      <a:pt x="235" y="1990"/>
                    </a:lnTo>
                    <a:lnTo>
                      <a:pt x="222" y="1997"/>
                    </a:lnTo>
                    <a:lnTo>
                      <a:pt x="211" y="2004"/>
                    </a:lnTo>
                    <a:lnTo>
                      <a:pt x="199" y="2011"/>
                    </a:lnTo>
                    <a:lnTo>
                      <a:pt x="194" y="2015"/>
                    </a:lnTo>
                    <a:lnTo>
                      <a:pt x="189" y="2020"/>
                    </a:lnTo>
                    <a:lnTo>
                      <a:pt x="186" y="2025"/>
                    </a:lnTo>
                    <a:lnTo>
                      <a:pt x="183" y="2030"/>
                    </a:lnTo>
                    <a:lnTo>
                      <a:pt x="181" y="2036"/>
                    </a:lnTo>
                    <a:lnTo>
                      <a:pt x="181" y="2043"/>
                    </a:lnTo>
                    <a:lnTo>
                      <a:pt x="181" y="2043"/>
                    </a:lnTo>
                    <a:lnTo>
                      <a:pt x="181" y="2048"/>
                    </a:lnTo>
                    <a:lnTo>
                      <a:pt x="182" y="2051"/>
                    </a:lnTo>
                    <a:lnTo>
                      <a:pt x="186" y="2057"/>
                    </a:lnTo>
                    <a:lnTo>
                      <a:pt x="190" y="2061"/>
                    </a:lnTo>
                    <a:lnTo>
                      <a:pt x="196" y="2065"/>
                    </a:lnTo>
                    <a:lnTo>
                      <a:pt x="202" y="2068"/>
                    </a:lnTo>
                    <a:lnTo>
                      <a:pt x="206" y="2072"/>
                    </a:lnTo>
                    <a:lnTo>
                      <a:pt x="211" y="2076"/>
                    </a:lnTo>
                    <a:lnTo>
                      <a:pt x="212" y="2080"/>
                    </a:lnTo>
                    <a:lnTo>
                      <a:pt x="213" y="2083"/>
                    </a:lnTo>
                    <a:lnTo>
                      <a:pt x="213" y="2083"/>
                    </a:lnTo>
                    <a:lnTo>
                      <a:pt x="206" y="2089"/>
                    </a:lnTo>
                    <a:lnTo>
                      <a:pt x="198" y="2097"/>
                    </a:lnTo>
                    <a:lnTo>
                      <a:pt x="191" y="2107"/>
                    </a:lnTo>
                    <a:lnTo>
                      <a:pt x="189" y="2112"/>
                    </a:lnTo>
                    <a:lnTo>
                      <a:pt x="188" y="2117"/>
                    </a:lnTo>
                    <a:lnTo>
                      <a:pt x="188" y="2117"/>
                    </a:lnTo>
                    <a:lnTo>
                      <a:pt x="189" y="2122"/>
                    </a:lnTo>
                    <a:lnTo>
                      <a:pt x="189" y="2127"/>
                    </a:lnTo>
                    <a:lnTo>
                      <a:pt x="191" y="2132"/>
                    </a:lnTo>
                    <a:lnTo>
                      <a:pt x="194" y="2135"/>
                    </a:lnTo>
                    <a:lnTo>
                      <a:pt x="199" y="2140"/>
                    </a:lnTo>
                    <a:lnTo>
                      <a:pt x="206" y="2142"/>
                    </a:lnTo>
                    <a:lnTo>
                      <a:pt x="220" y="2148"/>
                    </a:lnTo>
                    <a:lnTo>
                      <a:pt x="227" y="2151"/>
                    </a:lnTo>
                    <a:lnTo>
                      <a:pt x="229" y="2153"/>
                    </a:lnTo>
                    <a:lnTo>
                      <a:pt x="233" y="2157"/>
                    </a:lnTo>
                    <a:lnTo>
                      <a:pt x="233" y="2157"/>
                    </a:lnTo>
                    <a:lnTo>
                      <a:pt x="235" y="2165"/>
                    </a:lnTo>
                    <a:lnTo>
                      <a:pt x="237" y="2174"/>
                    </a:lnTo>
                    <a:lnTo>
                      <a:pt x="239" y="2184"/>
                    </a:lnTo>
                    <a:lnTo>
                      <a:pt x="240" y="2196"/>
                    </a:lnTo>
                    <a:lnTo>
                      <a:pt x="240" y="2217"/>
                    </a:lnTo>
                    <a:lnTo>
                      <a:pt x="240" y="2235"/>
                    </a:lnTo>
                    <a:lnTo>
                      <a:pt x="240" y="2235"/>
                    </a:lnTo>
                    <a:lnTo>
                      <a:pt x="241" y="2239"/>
                    </a:lnTo>
                    <a:lnTo>
                      <a:pt x="244" y="2242"/>
                    </a:lnTo>
                    <a:lnTo>
                      <a:pt x="251" y="2248"/>
                    </a:lnTo>
                    <a:lnTo>
                      <a:pt x="270" y="2260"/>
                    </a:lnTo>
                    <a:lnTo>
                      <a:pt x="279" y="2266"/>
                    </a:lnTo>
                    <a:lnTo>
                      <a:pt x="287" y="2274"/>
                    </a:lnTo>
                    <a:lnTo>
                      <a:pt x="290" y="2279"/>
                    </a:lnTo>
                    <a:lnTo>
                      <a:pt x="293" y="2285"/>
                    </a:lnTo>
                    <a:lnTo>
                      <a:pt x="294" y="2290"/>
                    </a:lnTo>
                    <a:lnTo>
                      <a:pt x="295" y="2297"/>
                    </a:lnTo>
                    <a:lnTo>
                      <a:pt x="295" y="2297"/>
                    </a:lnTo>
                    <a:lnTo>
                      <a:pt x="295" y="2300"/>
                    </a:lnTo>
                    <a:lnTo>
                      <a:pt x="296" y="2302"/>
                    </a:lnTo>
                    <a:lnTo>
                      <a:pt x="301" y="2309"/>
                    </a:lnTo>
                    <a:lnTo>
                      <a:pt x="304" y="2315"/>
                    </a:lnTo>
                    <a:lnTo>
                      <a:pt x="305" y="2319"/>
                    </a:lnTo>
                    <a:lnTo>
                      <a:pt x="305" y="2323"/>
                    </a:lnTo>
                    <a:lnTo>
                      <a:pt x="305" y="2323"/>
                    </a:lnTo>
                    <a:lnTo>
                      <a:pt x="297" y="2327"/>
                    </a:lnTo>
                    <a:lnTo>
                      <a:pt x="292" y="2334"/>
                    </a:lnTo>
                    <a:lnTo>
                      <a:pt x="286" y="2342"/>
                    </a:lnTo>
                    <a:lnTo>
                      <a:pt x="282" y="2350"/>
                    </a:lnTo>
                    <a:lnTo>
                      <a:pt x="279" y="2359"/>
                    </a:lnTo>
                    <a:lnTo>
                      <a:pt x="277" y="2370"/>
                    </a:lnTo>
                    <a:lnTo>
                      <a:pt x="273" y="2389"/>
                    </a:lnTo>
                    <a:lnTo>
                      <a:pt x="270" y="2409"/>
                    </a:lnTo>
                    <a:lnTo>
                      <a:pt x="267" y="2418"/>
                    </a:lnTo>
                    <a:lnTo>
                      <a:pt x="263" y="2425"/>
                    </a:lnTo>
                    <a:lnTo>
                      <a:pt x="258" y="2432"/>
                    </a:lnTo>
                    <a:lnTo>
                      <a:pt x="252" y="2436"/>
                    </a:lnTo>
                    <a:lnTo>
                      <a:pt x="246" y="2439"/>
                    </a:lnTo>
                    <a:lnTo>
                      <a:pt x="236" y="2440"/>
                    </a:lnTo>
                    <a:lnTo>
                      <a:pt x="236" y="2440"/>
                    </a:lnTo>
                    <a:lnTo>
                      <a:pt x="228" y="2440"/>
                    </a:lnTo>
                    <a:lnTo>
                      <a:pt x="222" y="2439"/>
                    </a:lnTo>
                    <a:lnTo>
                      <a:pt x="214" y="2435"/>
                    </a:lnTo>
                    <a:lnTo>
                      <a:pt x="206" y="2431"/>
                    </a:lnTo>
                    <a:lnTo>
                      <a:pt x="202" y="2430"/>
                    </a:lnTo>
                    <a:lnTo>
                      <a:pt x="195" y="2430"/>
                    </a:lnTo>
                    <a:lnTo>
                      <a:pt x="195" y="2430"/>
                    </a:lnTo>
                    <a:lnTo>
                      <a:pt x="191" y="2431"/>
                    </a:lnTo>
                    <a:lnTo>
                      <a:pt x="189" y="2433"/>
                    </a:lnTo>
                    <a:lnTo>
                      <a:pt x="187" y="2438"/>
                    </a:lnTo>
                    <a:lnTo>
                      <a:pt x="185" y="2442"/>
                    </a:lnTo>
                    <a:lnTo>
                      <a:pt x="182" y="2454"/>
                    </a:lnTo>
                    <a:lnTo>
                      <a:pt x="181" y="2462"/>
                    </a:lnTo>
                    <a:lnTo>
                      <a:pt x="181" y="2462"/>
                    </a:lnTo>
                    <a:lnTo>
                      <a:pt x="178" y="2468"/>
                    </a:lnTo>
                    <a:lnTo>
                      <a:pt x="175" y="2472"/>
                    </a:lnTo>
                    <a:lnTo>
                      <a:pt x="167" y="2480"/>
                    </a:lnTo>
                    <a:lnTo>
                      <a:pt x="158" y="2487"/>
                    </a:lnTo>
                    <a:lnTo>
                      <a:pt x="149" y="2493"/>
                    </a:lnTo>
                    <a:lnTo>
                      <a:pt x="140" y="2500"/>
                    </a:lnTo>
                    <a:lnTo>
                      <a:pt x="133" y="2507"/>
                    </a:lnTo>
                    <a:lnTo>
                      <a:pt x="129" y="2510"/>
                    </a:lnTo>
                    <a:lnTo>
                      <a:pt x="127" y="2515"/>
                    </a:lnTo>
                    <a:lnTo>
                      <a:pt x="126" y="2519"/>
                    </a:lnTo>
                    <a:lnTo>
                      <a:pt x="125" y="2524"/>
                    </a:lnTo>
                    <a:lnTo>
                      <a:pt x="125" y="2524"/>
                    </a:lnTo>
                    <a:lnTo>
                      <a:pt x="126" y="2527"/>
                    </a:lnTo>
                    <a:lnTo>
                      <a:pt x="127" y="2531"/>
                    </a:lnTo>
                    <a:lnTo>
                      <a:pt x="130" y="2535"/>
                    </a:lnTo>
                    <a:lnTo>
                      <a:pt x="137" y="2540"/>
                    </a:lnTo>
                    <a:lnTo>
                      <a:pt x="144" y="2544"/>
                    </a:lnTo>
                    <a:lnTo>
                      <a:pt x="150" y="2549"/>
                    </a:lnTo>
                    <a:lnTo>
                      <a:pt x="157" y="2555"/>
                    </a:lnTo>
                    <a:lnTo>
                      <a:pt x="159" y="2558"/>
                    </a:lnTo>
                    <a:lnTo>
                      <a:pt x="160" y="2562"/>
                    </a:lnTo>
                    <a:lnTo>
                      <a:pt x="162" y="2567"/>
                    </a:lnTo>
                    <a:lnTo>
                      <a:pt x="163" y="2572"/>
                    </a:lnTo>
                    <a:lnTo>
                      <a:pt x="163" y="2572"/>
                    </a:lnTo>
                    <a:lnTo>
                      <a:pt x="162" y="2580"/>
                    </a:lnTo>
                    <a:lnTo>
                      <a:pt x="160" y="2585"/>
                    </a:lnTo>
                    <a:lnTo>
                      <a:pt x="159" y="2588"/>
                    </a:lnTo>
                    <a:lnTo>
                      <a:pt x="156" y="2590"/>
                    </a:lnTo>
                    <a:lnTo>
                      <a:pt x="147" y="2592"/>
                    </a:lnTo>
                    <a:lnTo>
                      <a:pt x="141" y="2592"/>
                    </a:lnTo>
                    <a:lnTo>
                      <a:pt x="133" y="2594"/>
                    </a:lnTo>
                    <a:lnTo>
                      <a:pt x="133" y="2594"/>
                    </a:lnTo>
                    <a:lnTo>
                      <a:pt x="124" y="2600"/>
                    </a:lnTo>
                    <a:lnTo>
                      <a:pt x="114" y="2608"/>
                    </a:lnTo>
                    <a:lnTo>
                      <a:pt x="106" y="2617"/>
                    </a:lnTo>
                    <a:lnTo>
                      <a:pt x="99" y="2629"/>
                    </a:lnTo>
                    <a:lnTo>
                      <a:pt x="94" y="2640"/>
                    </a:lnTo>
                    <a:lnTo>
                      <a:pt x="89" y="2653"/>
                    </a:lnTo>
                    <a:lnTo>
                      <a:pt x="87" y="2667"/>
                    </a:lnTo>
                    <a:lnTo>
                      <a:pt x="86" y="2679"/>
                    </a:lnTo>
                    <a:lnTo>
                      <a:pt x="86" y="2679"/>
                    </a:lnTo>
                    <a:lnTo>
                      <a:pt x="86" y="2693"/>
                    </a:lnTo>
                    <a:lnTo>
                      <a:pt x="87" y="2706"/>
                    </a:lnTo>
                    <a:lnTo>
                      <a:pt x="89" y="2717"/>
                    </a:lnTo>
                    <a:lnTo>
                      <a:pt x="92" y="2728"/>
                    </a:lnTo>
                    <a:lnTo>
                      <a:pt x="96" y="2737"/>
                    </a:lnTo>
                    <a:lnTo>
                      <a:pt x="99" y="2746"/>
                    </a:lnTo>
                    <a:lnTo>
                      <a:pt x="109" y="2761"/>
                    </a:lnTo>
                    <a:lnTo>
                      <a:pt x="119" y="2776"/>
                    </a:lnTo>
                    <a:lnTo>
                      <a:pt x="130" y="2791"/>
                    </a:lnTo>
                    <a:lnTo>
                      <a:pt x="141" y="2805"/>
                    </a:lnTo>
                    <a:lnTo>
                      <a:pt x="151" y="2822"/>
                    </a:lnTo>
                    <a:lnTo>
                      <a:pt x="151" y="2822"/>
                    </a:lnTo>
                    <a:lnTo>
                      <a:pt x="153" y="2825"/>
                    </a:lnTo>
                    <a:lnTo>
                      <a:pt x="157" y="2829"/>
                    </a:lnTo>
                    <a:lnTo>
                      <a:pt x="165" y="2835"/>
                    </a:lnTo>
                    <a:lnTo>
                      <a:pt x="173" y="2839"/>
                    </a:lnTo>
                    <a:lnTo>
                      <a:pt x="183" y="2844"/>
                    </a:lnTo>
                    <a:lnTo>
                      <a:pt x="191" y="2848"/>
                    </a:lnTo>
                    <a:lnTo>
                      <a:pt x="199" y="2853"/>
                    </a:lnTo>
                    <a:lnTo>
                      <a:pt x="202" y="2857"/>
                    </a:lnTo>
                    <a:lnTo>
                      <a:pt x="204" y="2861"/>
                    </a:lnTo>
                    <a:lnTo>
                      <a:pt x="206" y="2865"/>
                    </a:lnTo>
                    <a:lnTo>
                      <a:pt x="206" y="2870"/>
                    </a:lnTo>
                    <a:lnTo>
                      <a:pt x="206" y="2870"/>
                    </a:lnTo>
                    <a:lnTo>
                      <a:pt x="206" y="2896"/>
                    </a:lnTo>
                    <a:lnTo>
                      <a:pt x="206" y="2896"/>
                    </a:lnTo>
                    <a:lnTo>
                      <a:pt x="208" y="2901"/>
                    </a:lnTo>
                    <a:lnTo>
                      <a:pt x="210" y="2907"/>
                    </a:lnTo>
                    <a:lnTo>
                      <a:pt x="217" y="2919"/>
                    </a:lnTo>
                    <a:lnTo>
                      <a:pt x="221" y="2926"/>
                    </a:lnTo>
                    <a:lnTo>
                      <a:pt x="225" y="2932"/>
                    </a:lnTo>
                    <a:lnTo>
                      <a:pt x="227" y="2941"/>
                    </a:lnTo>
                    <a:lnTo>
                      <a:pt x="228" y="2951"/>
                    </a:lnTo>
                    <a:lnTo>
                      <a:pt x="228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55" y="2945"/>
                    </a:lnTo>
                    <a:lnTo>
                      <a:pt x="263" y="2937"/>
                    </a:lnTo>
                    <a:lnTo>
                      <a:pt x="281" y="2919"/>
                    </a:lnTo>
                    <a:lnTo>
                      <a:pt x="290" y="2909"/>
                    </a:lnTo>
                    <a:lnTo>
                      <a:pt x="298" y="2903"/>
                    </a:lnTo>
                    <a:lnTo>
                      <a:pt x="306" y="2897"/>
                    </a:lnTo>
                    <a:lnTo>
                      <a:pt x="310" y="2896"/>
                    </a:lnTo>
                    <a:lnTo>
                      <a:pt x="312" y="2896"/>
                    </a:lnTo>
                    <a:lnTo>
                      <a:pt x="312" y="2896"/>
                    </a:lnTo>
                    <a:lnTo>
                      <a:pt x="323" y="2896"/>
                    </a:lnTo>
                    <a:lnTo>
                      <a:pt x="333" y="2898"/>
                    </a:lnTo>
                    <a:lnTo>
                      <a:pt x="344" y="2901"/>
                    </a:lnTo>
                    <a:lnTo>
                      <a:pt x="356" y="2905"/>
                    </a:lnTo>
                    <a:lnTo>
                      <a:pt x="367" y="2911"/>
                    </a:lnTo>
                    <a:lnTo>
                      <a:pt x="379" y="2916"/>
                    </a:lnTo>
                    <a:lnTo>
                      <a:pt x="389" y="2923"/>
                    </a:lnTo>
                    <a:lnTo>
                      <a:pt x="400" y="2930"/>
                    </a:lnTo>
                    <a:lnTo>
                      <a:pt x="410" y="2938"/>
                    </a:lnTo>
                    <a:lnTo>
                      <a:pt x="419" y="2947"/>
                    </a:lnTo>
                    <a:lnTo>
                      <a:pt x="427" y="2957"/>
                    </a:lnTo>
                    <a:lnTo>
                      <a:pt x="434" y="2967"/>
                    </a:lnTo>
                    <a:lnTo>
                      <a:pt x="440" y="2977"/>
                    </a:lnTo>
                    <a:lnTo>
                      <a:pt x="445" y="2988"/>
                    </a:lnTo>
                    <a:lnTo>
                      <a:pt x="448" y="2998"/>
                    </a:lnTo>
                    <a:lnTo>
                      <a:pt x="449" y="3010"/>
                    </a:lnTo>
                    <a:lnTo>
                      <a:pt x="449" y="3010"/>
                    </a:lnTo>
                    <a:lnTo>
                      <a:pt x="448" y="3014"/>
                    </a:lnTo>
                    <a:lnTo>
                      <a:pt x="447" y="3020"/>
                    </a:lnTo>
                    <a:lnTo>
                      <a:pt x="441" y="3028"/>
                    </a:lnTo>
                    <a:lnTo>
                      <a:pt x="437" y="3038"/>
                    </a:lnTo>
                    <a:lnTo>
                      <a:pt x="434" y="3044"/>
                    </a:lnTo>
                    <a:lnTo>
                      <a:pt x="434" y="3050"/>
                    </a:lnTo>
                    <a:lnTo>
                      <a:pt x="434" y="3050"/>
                    </a:lnTo>
                    <a:lnTo>
                      <a:pt x="434" y="3060"/>
                    </a:lnTo>
                    <a:lnTo>
                      <a:pt x="437" y="3069"/>
                    </a:lnTo>
                    <a:lnTo>
                      <a:pt x="439" y="3077"/>
                    </a:lnTo>
                    <a:lnTo>
                      <a:pt x="442" y="3083"/>
                    </a:lnTo>
                    <a:lnTo>
                      <a:pt x="448" y="3088"/>
                    </a:lnTo>
                    <a:lnTo>
                      <a:pt x="454" y="3091"/>
                    </a:lnTo>
                    <a:lnTo>
                      <a:pt x="462" y="3094"/>
                    </a:lnTo>
                    <a:lnTo>
                      <a:pt x="471" y="3095"/>
                    </a:lnTo>
                    <a:lnTo>
                      <a:pt x="471" y="3095"/>
                    </a:lnTo>
                    <a:lnTo>
                      <a:pt x="480" y="3094"/>
                    </a:lnTo>
                    <a:lnTo>
                      <a:pt x="487" y="3090"/>
                    </a:lnTo>
                    <a:lnTo>
                      <a:pt x="492" y="3085"/>
                    </a:lnTo>
                    <a:lnTo>
                      <a:pt x="495" y="3081"/>
                    </a:lnTo>
                    <a:lnTo>
                      <a:pt x="499" y="3076"/>
                    </a:lnTo>
                    <a:lnTo>
                      <a:pt x="503" y="3073"/>
                    </a:lnTo>
                    <a:lnTo>
                      <a:pt x="508" y="3069"/>
                    </a:lnTo>
                    <a:lnTo>
                      <a:pt x="515" y="3068"/>
                    </a:lnTo>
                    <a:lnTo>
                      <a:pt x="515" y="3068"/>
                    </a:lnTo>
                    <a:lnTo>
                      <a:pt x="526" y="3069"/>
                    </a:lnTo>
                    <a:lnTo>
                      <a:pt x="534" y="3072"/>
                    </a:lnTo>
                    <a:lnTo>
                      <a:pt x="542" y="3074"/>
                    </a:lnTo>
                    <a:lnTo>
                      <a:pt x="552" y="3075"/>
                    </a:lnTo>
                    <a:lnTo>
                      <a:pt x="552" y="3075"/>
                    </a:lnTo>
                    <a:lnTo>
                      <a:pt x="585" y="3075"/>
                    </a:lnTo>
                    <a:lnTo>
                      <a:pt x="585" y="3075"/>
                    </a:lnTo>
                    <a:lnTo>
                      <a:pt x="588" y="3076"/>
                    </a:lnTo>
                    <a:lnTo>
                      <a:pt x="592" y="3077"/>
                    </a:lnTo>
                    <a:lnTo>
                      <a:pt x="594" y="3079"/>
                    </a:lnTo>
                    <a:lnTo>
                      <a:pt x="598" y="3082"/>
                    </a:lnTo>
                    <a:lnTo>
                      <a:pt x="601" y="3089"/>
                    </a:lnTo>
                    <a:lnTo>
                      <a:pt x="606" y="3097"/>
                    </a:lnTo>
                    <a:lnTo>
                      <a:pt x="609" y="3105"/>
                    </a:lnTo>
                    <a:lnTo>
                      <a:pt x="614" y="3113"/>
                    </a:lnTo>
                    <a:lnTo>
                      <a:pt x="621" y="3119"/>
                    </a:lnTo>
                    <a:lnTo>
                      <a:pt x="624" y="3122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40" y="3118"/>
                    </a:lnTo>
                    <a:lnTo>
                      <a:pt x="654" y="3107"/>
                    </a:lnTo>
                    <a:lnTo>
                      <a:pt x="684" y="3085"/>
                    </a:lnTo>
                    <a:lnTo>
                      <a:pt x="699" y="3073"/>
                    </a:lnTo>
                    <a:lnTo>
                      <a:pt x="715" y="3060"/>
                    </a:lnTo>
                    <a:lnTo>
                      <a:pt x="731" y="3044"/>
                    </a:lnTo>
                    <a:lnTo>
                      <a:pt x="746" y="3028"/>
                    </a:lnTo>
                    <a:lnTo>
                      <a:pt x="746" y="3028"/>
                    </a:lnTo>
                    <a:lnTo>
                      <a:pt x="738" y="3019"/>
                    </a:lnTo>
                    <a:lnTo>
                      <a:pt x="730" y="3010"/>
                    </a:lnTo>
                    <a:lnTo>
                      <a:pt x="721" y="2998"/>
                    </a:lnTo>
                    <a:lnTo>
                      <a:pt x="713" y="2984"/>
                    </a:lnTo>
                    <a:lnTo>
                      <a:pt x="710" y="2977"/>
                    </a:lnTo>
                    <a:lnTo>
                      <a:pt x="708" y="2970"/>
                    </a:lnTo>
                    <a:lnTo>
                      <a:pt x="706" y="2964"/>
                    </a:lnTo>
                    <a:lnTo>
                      <a:pt x="706" y="2957"/>
                    </a:lnTo>
                    <a:lnTo>
                      <a:pt x="707" y="2950"/>
                    </a:lnTo>
                    <a:lnTo>
                      <a:pt x="709" y="2943"/>
                    </a:lnTo>
                    <a:lnTo>
                      <a:pt x="709" y="2943"/>
                    </a:lnTo>
                    <a:lnTo>
                      <a:pt x="715" y="2936"/>
                    </a:lnTo>
                    <a:lnTo>
                      <a:pt x="722" y="2929"/>
                    </a:lnTo>
                    <a:lnTo>
                      <a:pt x="731" y="2922"/>
                    </a:lnTo>
                    <a:lnTo>
                      <a:pt x="740" y="2915"/>
                    </a:lnTo>
                    <a:lnTo>
                      <a:pt x="762" y="2903"/>
                    </a:lnTo>
                    <a:lnTo>
                      <a:pt x="786" y="2889"/>
                    </a:lnTo>
                    <a:lnTo>
                      <a:pt x="813" y="2875"/>
                    </a:lnTo>
                    <a:lnTo>
                      <a:pt x="839" y="2860"/>
                    </a:lnTo>
                    <a:lnTo>
                      <a:pt x="863" y="2844"/>
                    </a:lnTo>
                    <a:lnTo>
                      <a:pt x="875" y="2836"/>
                    </a:lnTo>
                    <a:lnTo>
                      <a:pt x="886" y="2827"/>
                    </a:lnTo>
                    <a:lnTo>
                      <a:pt x="886" y="2827"/>
                    </a:lnTo>
                    <a:lnTo>
                      <a:pt x="889" y="2827"/>
                    </a:lnTo>
                    <a:lnTo>
                      <a:pt x="891" y="2828"/>
                    </a:lnTo>
                    <a:lnTo>
                      <a:pt x="893" y="2830"/>
                    </a:lnTo>
                    <a:lnTo>
                      <a:pt x="894" y="2832"/>
                    </a:lnTo>
                    <a:lnTo>
                      <a:pt x="896" y="2838"/>
                    </a:lnTo>
                    <a:lnTo>
                      <a:pt x="894" y="2845"/>
                    </a:lnTo>
                    <a:lnTo>
                      <a:pt x="892" y="2863"/>
                    </a:lnTo>
                    <a:lnTo>
                      <a:pt x="886" y="2883"/>
                    </a:lnTo>
                    <a:lnTo>
                      <a:pt x="883" y="2901"/>
                    </a:lnTo>
                    <a:lnTo>
                      <a:pt x="882" y="2908"/>
                    </a:lnTo>
                    <a:lnTo>
                      <a:pt x="883" y="2915"/>
                    </a:lnTo>
                    <a:lnTo>
                      <a:pt x="885" y="2919"/>
                    </a:lnTo>
                    <a:lnTo>
                      <a:pt x="886" y="2921"/>
                    </a:lnTo>
                    <a:lnTo>
                      <a:pt x="889" y="2921"/>
                    </a:lnTo>
                    <a:lnTo>
                      <a:pt x="896" y="2921"/>
                    </a:lnTo>
                    <a:lnTo>
                      <a:pt x="905" y="2917"/>
                    </a:lnTo>
                    <a:lnTo>
                      <a:pt x="905" y="2917"/>
                    </a:lnTo>
                    <a:lnTo>
                      <a:pt x="909" y="2905"/>
                    </a:lnTo>
                    <a:lnTo>
                      <a:pt x="915" y="2893"/>
                    </a:lnTo>
                    <a:lnTo>
                      <a:pt x="922" y="2882"/>
                    </a:lnTo>
                    <a:lnTo>
                      <a:pt x="928" y="2871"/>
                    </a:lnTo>
                    <a:lnTo>
                      <a:pt x="942" y="2853"/>
                    </a:lnTo>
                    <a:lnTo>
                      <a:pt x="954" y="2836"/>
                    </a:lnTo>
                    <a:lnTo>
                      <a:pt x="960" y="2827"/>
                    </a:lnTo>
                    <a:lnTo>
                      <a:pt x="965" y="2817"/>
                    </a:lnTo>
                    <a:lnTo>
                      <a:pt x="968" y="2808"/>
                    </a:lnTo>
                    <a:lnTo>
                      <a:pt x="972" y="2798"/>
                    </a:lnTo>
                    <a:lnTo>
                      <a:pt x="973" y="2786"/>
                    </a:lnTo>
                    <a:lnTo>
                      <a:pt x="974" y="2774"/>
                    </a:lnTo>
                    <a:lnTo>
                      <a:pt x="973" y="2760"/>
                    </a:lnTo>
                    <a:lnTo>
                      <a:pt x="970" y="2745"/>
                    </a:lnTo>
                    <a:lnTo>
                      <a:pt x="970" y="2745"/>
                    </a:lnTo>
                    <a:lnTo>
                      <a:pt x="981" y="2729"/>
                    </a:lnTo>
                    <a:lnTo>
                      <a:pt x="992" y="2715"/>
                    </a:lnTo>
                    <a:lnTo>
                      <a:pt x="1003" y="2702"/>
                    </a:lnTo>
                    <a:lnTo>
                      <a:pt x="1013" y="2688"/>
                    </a:lnTo>
                    <a:lnTo>
                      <a:pt x="1022" y="2675"/>
                    </a:lnTo>
                    <a:lnTo>
                      <a:pt x="1029" y="2660"/>
                    </a:lnTo>
                    <a:lnTo>
                      <a:pt x="1031" y="2652"/>
                    </a:lnTo>
                    <a:lnTo>
                      <a:pt x="1034" y="2644"/>
                    </a:lnTo>
                    <a:lnTo>
                      <a:pt x="1036" y="2633"/>
                    </a:lnTo>
                    <a:lnTo>
                      <a:pt x="1037" y="2624"/>
                    </a:lnTo>
                    <a:lnTo>
                      <a:pt x="1037" y="2624"/>
                    </a:lnTo>
                    <a:lnTo>
                      <a:pt x="1036" y="2618"/>
                    </a:lnTo>
                    <a:lnTo>
                      <a:pt x="1035" y="2617"/>
                    </a:lnTo>
                    <a:lnTo>
                      <a:pt x="1033" y="2617"/>
                    </a:lnTo>
                    <a:lnTo>
                      <a:pt x="1029" y="2617"/>
                    </a:lnTo>
                    <a:lnTo>
                      <a:pt x="1023" y="2621"/>
                    </a:lnTo>
                    <a:lnTo>
                      <a:pt x="1011" y="2633"/>
                    </a:lnTo>
                    <a:lnTo>
                      <a:pt x="993" y="2648"/>
                    </a:lnTo>
                    <a:lnTo>
                      <a:pt x="977" y="2664"/>
                    </a:lnTo>
                    <a:lnTo>
                      <a:pt x="968" y="2672"/>
                    </a:lnTo>
                    <a:lnTo>
                      <a:pt x="961" y="2678"/>
                    </a:lnTo>
                    <a:lnTo>
                      <a:pt x="953" y="2682"/>
                    </a:lnTo>
                    <a:lnTo>
                      <a:pt x="947" y="2684"/>
                    </a:lnTo>
                    <a:lnTo>
                      <a:pt x="944" y="2684"/>
                    </a:lnTo>
                    <a:lnTo>
                      <a:pt x="942" y="2683"/>
                    </a:lnTo>
                    <a:lnTo>
                      <a:pt x="939" y="2682"/>
                    </a:lnTo>
                    <a:lnTo>
                      <a:pt x="937" y="2679"/>
                    </a:lnTo>
                    <a:lnTo>
                      <a:pt x="937" y="2679"/>
                    </a:lnTo>
                    <a:lnTo>
                      <a:pt x="931" y="2667"/>
                    </a:lnTo>
                    <a:lnTo>
                      <a:pt x="926" y="2651"/>
                    </a:lnTo>
                    <a:lnTo>
                      <a:pt x="920" y="2632"/>
                    </a:lnTo>
                    <a:lnTo>
                      <a:pt x="915" y="2611"/>
                    </a:lnTo>
                    <a:lnTo>
                      <a:pt x="906" y="2567"/>
                    </a:lnTo>
                    <a:lnTo>
                      <a:pt x="897" y="2518"/>
                    </a:lnTo>
                    <a:lnTo>
                      <a:pt x="888" y="2471"/>
                    </a:lnTo>
                    <a:lnTo>
                      <a:pt x="878" y="2428"/>
                    </a:lnTo>
                    <a:lnTo>
                      <a:pt x="874" y="2411"/>
                    </a:lnTo>
                    <a:lnTo>
                      <a:pt x="868" y="2395"/>
                    </a:lnTo>
                    <a:lnTo>
                      <a:pt x="862" y="2382"/>
                    </a:lnTo>
                    <a:lnTo>
                      <a:pt x="857" y="2374"/>
                    </a:lnTo>
                    <a:lnTo>
                      <a:pt x="857" y="2374"/>
                    </a:lnTo>
                    <a:lnTo>
                      <a:pt x="847" y="2363"/>
                    </a:lnTo>
                    <a:lnTo>
                      <a:pt x="840" y="2352"/>
                    </a:lnTo>
                    <a:lnTo>
                      <a:pt x="836" y="2341"/>
                    </a:lnTo>
                    <a:lnTo>
                      <a:pt x="832" y="2328"/>
                    </a:lnTo>
                    <a:lnTo>
                      <a:pt x="832" y="2317"/>
                    </a:lnTo>
                    <a:lnTo>
                      <a:pt x="834" y="2304"/>
                    </a:lnTo>
                    <a:lnTo>
                      <a:pt x="836" y="2292"/>
                    </a:lnTo>
                    <a:lnTo>
                      <a:pt x="839" y="2278"/>
                    </a:lnTo>
                    <a:lnTo>
                      <a:pt x="850" y="2251"/>
                    </a:lnTo>
                    <a:lnTo>
                      <a:pt x="861" y="2224"/>
                    </a:lnTo>
                    <a:lnTo>
                      <a:pt x="873" y="2196"/>
                    </a:lnTo>
                    <a:lnTo>
                      <a:pt x="878" y="2182"/>
                    </a:lnTo>
                    <a:lnTo>
                      <a:pt x="883" y="2168"/>
                    </a:lnTo>
                    <a:lnTo>
                      <a:pt x="883" y="2168"/>
                    </a:lnTo>
                    <a:lnTo>
                      <a:pt x="894" y="2171"/>
                    </a:lnTo>
                    <a:lnTo>
                      <a:pt x="905" y="2171"/>
                    </a:lnTo>
                    <a:lnTo>
                      <a:pt x="913" y="2170"/>
                    </a:lnTo>
                    <a:lnTo>
                      <a:pt x="918" y="2165"/>
                    </a:lnTo>
                    <a:lnTo>
                      <a:pt x="922" y="2159"/>
                    </a:lnTo>
                    <a:lnTo>
                      <a:pt x="924" y="2153"/>
                    </a:lnTo>
                    <a:lnTo>
                      <a:pt x="926" y="2145"/>
                    </a:lnTo>
                    <a:lnTo>
                      <a:pt x="926" y="2137"/>
                    </a:lnTo>
                    <a:lnTo>
                      <a:pt x="924" y="2121"/>
                    </a:lnTo>
                    <a:lnTo>
                      <a:pt x="923" y="2107"/>
                    </a:lnTo>
                    <a:lnTo>
                      <a:pt x="923" y="2103"/>
                    </a:lnTo>
                    <a:lnTo>
                      <a:pt x="924" y="2099"/>
                    </a:lnTo>
                    <a:lnTo>
                      <a:pt x="927" y="2097"/>
                    </a:lnTo>
                    <a:lnTo>
                      <a:pt x="930" y="2098"/>
                    </a:lnTo>
                    <a:lnTo>
                      <a:pt x="930" y="2098"/>
                    </a:lnTo>
                    <a:lnTo>
                      <a:pt x="935" y="2103"/>
                    </a:lnTo>
                    <a:lnTo>
                      <a:pt x="941" y="2110"/>
                    </a:lnTo>
                    <a:lnTo>
                      <a:pt x="952" y="2127"/>
                    </a:lnTo>
                    <a:lnTo>
                      <a:pt x="977" y="2171"/>
                    </a:lnTo>
                    <a:lnTo>
                      <a:pt x="989" y="2190"/>
                    </a:lnTo>
                    <a:lnTo>
                      <a:pt x="995" y="2198"/>
                    </a:lnTo>
                    <a:lnTo>
                      <a:pt x="1000" y="2205"/>
                    </a:lnTo>
                    <a:lnTo>
                      <a:pt x="1005" y="2209"/>
                    </a:lnTo>
                    <a:lnTo>
                      <a:pt x="1011" y="2211"/>
                    </a:lnTo>
                    <a:lnTo>
                      <a:pt x="1013" y="2211"/>
                    </a:lnTo>
                    <a:lnTo>
                      <a:pt x="1014" y="2210"/>
                    </a:lnTo>
                    <a:lnTo>
                      <a:pt x="1019" y="2205"/>
                    </a:lnTo>
                    <a:lnTo>
                      <a:pt x="1019" y="2205"/>
                    </a:lnTo>
                    <a:lnTo>
                      <a:pt x="1025" y="2194"/>
                    </a:lnTo>
                    <a:lnTo>
                      <a:pt x="1030" y="2186"/>
                    </a:lnTo>
                    <a:lnTo>
                      <a:pt x="1035" y="2181"/>
                    </a:lnTo>
                    <a:lnTo>
                      <a:pt x="1039" y="2180"/>
                    </a:lnTo>
                    <a:lnTo>
                      <a:pt x="1044" y="2180"/>
                    </a:lnTo>
                    <a:lnTo>
                      <a:pt x="1049" y="2182"/>
                    </a:lnTo>
                    <a:lnTo>
                      <a:pt x="1052" y="2186"/>
                    </a:lnTo>
                    <a:lnTo>
                      <a:pt x="1056" y="2190"/>
                    </a:lnTo>
                    <a:lnTo>
                      <a:pt x="1064" y="2201"/>
                    </a:lnTo>
                    <a:lnTo>
                      <a:pt x="1071" y="2211"/>
                    </a:lnTo>
                    <a:lnTo>
                      <a:pt x="1075" y="2214"/>
                    </a:lnTo>
                    <a:lnTo>
                      <a:pt x="1079" y="2217"/>
                    </a:lnTo>
                    <a:lnTo>
                      <a:pt x="1083" y="2217"/>
                    </a:lnTo>
                    <a:lnTo>
                      <a:pt x="1088" y="2216"/>
                    </a:lnTo>
                    <a:lnTo>
                      <a:pt x="1088" y="2216"/>
                    </a:lnTo>
                    <a:lnTo>
                      <a:pt x="1092" y="2213"/>
                    </a:lnTo>
                    <a:lnTo>
                      <a:pt x="1096" y="2210"/>
                    </a:lnTo>
                    <a:lnTo>
                      <a:pt x="1098" y="2206"/>
                    </a:lnTo>
                    <a:lnTo>
                      <a:pt x="1099" y="2203"/>
                    </a:lnTo>
                    <a:lnTo>
                      <a:pt x="1100" y="2198"/>
                    </a:lnTo>
                    <a:lnTo>
                      <a:pt x="1102" y="2195"/>
                    </a:lnTo>
                    <a:lnTo>
                      <a:pt x="1099" y="2184"/>
                    </a:lnTo>
                    <a:lnTo>
                      <a:pt x="1096" y="2173"/>
                    </a:lnTo>
                    <a:lnTo>
                      <a:pt x="1091" y="2161"/>
                    </a:lnTo>
                    <a:lnTo>
                      <a:pt x="1077" y="2135"/>
                    </a:lnTo>
                    <a:lnTo>
                      <a:pt x="1064" y="2106"/>
                    </a:lnTo>
                    <a:lnTo>
                      <a:pt x="1057" y="2091"/>
                    </a:lnTo>
                    <a:lnTo>
                      <a:pt x="1052" y="2076"/>
                    </a:lnTo>
                    <a:lnTo>
                      <a:pt x="1049" y="2061"/>
                    </a:lnTo>
                    <a:lnTo>
                      <a:pt x="1046" y="2046"/>
                    </a:lnTo>
                    <a:lnTo>
                      <a:pt x="1046" y="2038"/>
                    </a:lnTo>
                    <a:lnTo>
                      <a:pt x="1048" y="2031"/>
                    </a:lnTo>
                    <a:lnTo>
                      <a:pt x="1049" y="2025"/>
                    </a:lnTo>
                    <a:lnTo>
                      <a:pt x="1051" y="2018"/>
                    </a:lnTo>
                    <a:lnTo>
                      <a:pt x="1051" y="2018"/>
                    </a:lnTo>
                    <a:lnTo>
                      <a:pt x="1054" y="2010"/>
                    </a:lnTo>
                    <a:lnTo>
                      <a:pt x="1057" y="2002"/>
                    </a:lnTo>
                    <a:lnTo>
                      <a:pt x="1058" y="1993"/>
                    </a:lnTo>
                    <a:lnTo>
                      <a:pt x="1059" y="1985"/>
                    </a:lnTo>
                    <a:lnTo>
                      <a:pt x="1058" y="1969"/>
                    </a:lnTo>
                    <a:lnTo>
                      <a:pt x="1054" y="1955"/>
                    </a:lnTo>
                    <a:lnTo>
                      <a:pt x="1054" y="1955"/>
                    </a:lnTo>
                    <a:lnTo>
                      <a:pt x="1049" y="1961"/>
                    </a:lnTo>
                    <a:lnTo>
                      <a:pt x="1042" y="1969"/>
                    </a:lnTo>
                    <a:lnTo>
                      <a:pt x="1037" y="1972"/>
                    </a:lnTo>
                    <a:lnTo>
                      <a:pt x="1033" y="1975"/>
                    </a:lnTo>
                    <a:lnTo>
                      <a:pt x="1027" y="1976"/>
                    </a:lnTo>
                    <a:lnTo>
                      <a:pt x="1022" y="1977"/>
                    </a:lnTo>
                    <a:lnTo>
                      <a:pt x="1022" y="1977"/>
                    </a:lnTo>
                    <a:lnTo>
                      <a:pt x="1018" y="1976"/>
                    </a:lnTo>
                    <a:lnTo>
                      <a:pt x="1013" y="1975"/>
                    </a:lnTo>
                    <a:lnTo>
                      <a:pt x="1008" y="1973"/>
                    </a:lnTo>
                    <a:lnTo>
                      <a:pt x="1005" y="1970"/>
                    </a:lnTo>
                    <a:lnTo>
                      <a:pt x="1002" y="1967"/>
                    </a:lnTo>
                    <a:lnTo>
                      <a:pt x="998" y="1964"/>
                    </a:lnTo>
                    <a:lnTo>
                      <a:pt x="997" y="1959"/>
                    </a:lnTo>
                    <a:lnTo>
                      <a:pt x="996" y="1955"/>
                    </a:lnTo>
                    <a:lnTo>
                      <a:pt x="996" y="1955"/>
                    </a:lnTo>
                    <a:lnTo>
                      <a:pt x="992" y="1955"/>
                    </a:lnTo>
                    <a:lnTo>
                      <a:pt x="989" y="1957"/>
                    </a:lnTo>
                    <a:lnTo>
                      <a:pt x="984" y="1961"/>
                    </a:lnTo>
                    <a:lnTo>
                      <a:pt x="978" y="1965"/>
                    </a:lnTo>
                    <a:lnTo>
                      <a:pt x="975" y="1966"/>
                    </a:lnTo>
                    <a:lnTo>
                      <a:pt x="970" y="1967"/>
                    </a:lnTo>
                    <a:lnTo>
                      <a:pt x="970" y="1967"/>
                    </a:lnTo>
                    <a:lnTo>
                      <a:pt x="967" y="1966"/>
                    </a:lnTo>
                    <a:lnTo>
                      <a:pt x="965" y="1964"/>
                    </a:lnTo>
                    <a:lnTo>
                      <a:pt x="962" y="1960"/>
                    </a:lnTo>
                    <a:lnTo>
                      <a:pt x="960" y="1955"/>
                    </a:lnTo>
                    <a:lnTo>
                      <a:pt x="957" y="1944"/>
                    </a:lnTo>
                    <a:lnTo>
                      <a:pt x="953" y="1931"/>
                    </a:lnTo>
                    <a:lnTo>
                      <a:pt x="949" y="1918"/>
                    </a:lnTo>
                    <a:lnTo>
                      <a:pt x="946" y="1912"/>
                    </a:lnTo>
                    <a:lnTo>
                      <a:pt x="943" y="1906"/>
                    </a:lnTo>
                    <a:lnTo>
                      <a:pt x="939" y="1901"/>
                    </a:lnTo>
                    <a:lnTo>
                      <a:pt x="935" y="1897"/>
                    </a:lnTo>
                    <a:lnTo>
                      <a:pt x="929" y="1895"/>
                    </a:lnTo>
                    <a:lnTo>
                      <a:pt x="922" y="1893"/>
                    </a:lnTo>
                    <a:lnTo>
                      <a:pt x="922" y="1893"/>
                    </a:lnTo>
                    <a:lnTo>
                      <a:pt x="906" y="1891"/>
                    </a:lnTo>
                    <a:lnTo>
                      <a:pt x="892" y="1890"/>
                    </a:lnTo>
                    <a:lnTo>
                      <a:pt x="878" y="1889"/>
                    </a:lnTo>
                    <a:lnTo>
                      <a:pt x="868" y="1886"/>
                    </a:lnTo>
                    <a:lnTo>
                      <a:pt x="862" y="1884"/>
                    </a:lnTo>
                    <a:lnTo>
                      <a:pt x="858" y="1882"/>
                    </a:lnTo>
                    <a:lnTo>
                      <a:pt x="854" y="1877"/>
                    </a:lnTo>
                    <a:lnTo>
                      <a:pt x="851" y="1873"/>
                    </a:lnTo>
                    <a:lnTo>
                      <a:pt x="848" y="1867"/>
                    </a:lnTo>
                    <a:lnTo>
                      <a:pt x="847" y="1860"/>
                    </a:lnTo>
                    <a:lnTo>
                      <a:pt x="846" y="1852"/>
                    </a:lnTo>
                    <a:lnTo>
                      <a:pt x="845" y="1842"/>
                    </a:lnTo>
                    <a:lnTo>
                      <a:pt x="845" y="1842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62" y="1785"/>
                    </a:lnTo>
                    <a:lnTo>
                      <a:pt x="753" y="1785"/>
                    </a:lnTo>
                    <a:lnTo>
                      <a:pt x="745" y="1783"/>
                    </a:lnTo>
                    <a:lnTo>
                      <a:pt x="738" y="1781"/>
                    </a:lnTo>
                    <a:lnTo>
                      <a:pt x="731" y="1777"/>
                    </a:lnTo>
                    <a:lnTo>
                      <a:pt x="726" y="1771"/>
                    </a:lnTo>
                    <a:lnTo>
                      <a:pt x="725" y="1768"/>
                    </a:lnTo>
                    <a:lnTo>
                      <a:pt x="724" y="1764"/>
                    </a:lnTo>
                    <a:lnTo>
                      <a:pt x="724" y="1764"/>
                    </a:lnTo>
                    <a:lnTo>
                      <a:pt x="725" y="1750"/>
                    </a:lnTo>
                    <a:lnTo>
                      <a:pt x="728" y="1735"/>
                    </a:lnTo>
                    <a:lnTo>
                      <a:pt x="728" y="1728"/>
                    </a:lnTo>
                    <a:lnTo>
                      <a:pt x="725" y="1721"/>
                    </a:lnTo>
                    <a:lnTo>
                      <a:pt x="722" y="1716"/>
                    </a:lnTo>
                    <a:lnTo>
                      <a:pt x="720" y="1714"/>
                    </a:lnTo>
                    <a:lnTo>
                      <a:pt x="716" y="1713"/>
                    </a:lnTo>
                    <a:lnTo>
                      <a:pt x="716" y="1713"/>
                    </a:lnTo>
                    <a:lnTo>
                      <a:pt x="703" y="1710"/>
                    </a:lnTo>
                    <a:lnTo>
                      <a:pt x="687" y="1710"/>
                    </a:lnTo>
                    <a:lnTo>
                      <a:pt x="674" y="1710"/>
                    </a:lnTo>
                    <a:lnTo>
                      <a:pt x="667" y="1710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1" y="1706"/>
                    </a:lnTo>
                    <a:lnTo>
                      <a:pt x="661" y="1702"/>
                    </a:lnTo>
                    <a:lnTo>
                      <a:pt x="661" y="1694"/>
                    </a:lnTo>
                    <a:lnTo>
                      <a:pt x="662" y="1685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20" y="1479"/>
                    </a:lnTo>
                    <a:lnTo>
                      <a:pt x="836" y="1464"/>
                    </a:lnTo>
                    <a:lnTo>
                      <a:pt x="853" y="1453"/>
                    </a:lnTo>
                    <a:lnTo>
                      <a:pt x="871" y="1442"/>
                    </a:lnTo>
                    <a:lnTo>
                      <a:pt x="892" y="1434"/>
                    </a:lnTo>
                    <a:lnTo>
                      <a:pt x="914" y="1426"/>
                    </a:lnTo>
                    <a:lnTo>
                      <a:pt x="937" y="1419"/>
                    </a:lnTo>
                    <a:lnTo>
                      <a:pt x="937" y="1419"/>
                    </a:lnTo>
                    <a:lnTo>
                      <a:pt x="944" y="1416"/>
                    </a:lnTo>
                    <a:lnTo>
                      <a:pt x="949" y="1410"/>
                    </a:lnTo>
                    <a:lnTo>
                      <a:pt x="959" y="1400"/>
                    </a:lnTo>
                    <a:lnTo>
                      <a:pt x="964" y="1394"/>
                    </a:lnTo>
                    <a:lnTo>
                      <a:pt x="969" y="1389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7" y="1754"/>
                    </a:lnTo>
                    <a:lnTo>
                      <a:pt x="246" y="1755"/>
                    </a:lnTo>
                    <a:lnTo>
                      <a:pt x="252" y="1759"/>
                    </a:lnTo>
                    <a:lnTo>
                      <a:pt x="257" y="1762"/>
                    </a:lnTo>
                    <a:lnTo>
                      <a:pt x="262" y="1767"/>
                    </a:lnTo>
                    <a:lnTo>
                      <a:pt x="265" y="1773"/>
                    </a:lnTo>
                    <a:lnTo>
                      <a:pt x="270" y="1783"/>
                    </a:lnTo>
                    <a:lnTo>
                      <a:pt x="273" y="1796"/>
                    </a:lnTo>
                    <a:lnTo>
                      <a:pt x="278" y="1806"/>
                    </a:lnTo>
                    <a:lnTo>
                      <a:pt x="281" y="1811"/>
                    </a:lnTo>
                    <a:lnTo>
                      <a:pt x="285" y="1814"/>
                    </a:lnTo>
                    <a:lnTo>
                      <a:pt x="289" y="1817"/>
                    </a:lnTo>
                    <a:lnTo>
                      <a:pt x="295" y="1820"/>
                    </a:lnTo>
                    <a:lnTo>
                      <a:pt x="295" y="1820"/>
                    </a:lnTo>
                    <a:lnTo>
                      <a:pt x="302" y="1820"/>
                    </a:lnTo>
                    <a:lnTo>
                      <a:pt x="302" y="182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 99">
                <a:extLst>
                  <a:ext uri="{FF2B5EF4-FFF2-40B4-BE49-F238E27FC236}">
                    <a16:creationId xmlns:a16="http://schemas.microsoft.com/office/drawing/2014/main" xmlns="" id="{076373D0-4787-424B-BC0B-47AB7630A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272" y="2003493"/>
                <a:ext cx="652383" cy="468107"/>
              </a:xfrm>
              <a:custGeom>
                <a:avLst/>
                <a:gdLst/>
                <a:ahLst/>
                <a:cxnLst>
                  <a:cxn ang="0">
                    <a:pos x="1407" y="812"/>
                  </a:cxn>
                  <a:cxn ang="0">
                    <a:pos x="1337" y="739"/>
                  </a:cxn>
                  <a:cxn ang="0">
                    <a:pos x="1293" y="712"/>
                  </a:cxn>
                  <a:cxn ang="0">
                    <a:pos x="1254" y="698"/>
                  </a:cxn>
                  <a:cxn ang="0">
                    <a:pos x="1253" y="611"/>
                  </a:cxn>
                  <a:cxn ang="0">
                    <a:pos x="1242" y="560"/>
                  </a:cxn>
                  <a:cxn ang="0">
                    <a:pos x="1283" y="496"/>
                  </a:cxn>
                  <a:cxn ang="0">
                    <a:pos x="1294" y="437"/>
                  </a:cxn>
                  <a:cxn ang="0">
                    <a:pos x="1329" y="382"/>
                  </a:cxn>
                  <a:cxn ang="0">
                    <a:pos x="1292" y="353"/>
                  </a:cxn>
                  <a:cxn ang="0">
                    <a:pos x="1300" y="312"/>
                  </a:cxn>
                  <a:cxn ang="0">
                    <a:pos x="1401" y="286"/>
                  </a:cxn>
                  <a:cxn ang="0">
                    <a:pos x="1360" y="180"/>
                  </a:cxn>
                  <a:cxn ang="0">
                    <a:pos x="1309" y="152"/>
                  </a:cxn>
                  <a:cxn ang="0">
                    <a:pos x="1255" y="200"/>
                  </a:cxn>
                  <a:cxn ang="0">
                    <a:pos x="1217" y="263"/>
                  </a:cxn>
                  <a:cxn ang="0">
                    <a:pos x="1164" y="312"/>
                  </a:cxn>
                  <a:cxn ang="0">
                    <a:pos x="1135" y="337"/>
                  </a:cxn>
                  <a:cxn ang="0">
                    <a:pos x="1075" y="298"/>
                  </a:cxn>
                  <a:cxn ang="0">
                    <a:pos x="1029" y="306"/>
                  </a:cxn>
                  <a:cxn ang="0">
                    <a:pos x="980" y="300"/>
                  </a:cxn>
                  <a:cxn ang="0">
                    <a:pos x="991" y="245"/>
                  </a:cxn>
                  <a:cxn ang="0">
                    <a:pos x="985" y="190"/>
                  </a:cxn>
                  <a:cxn ang="0">
                    <a:pos x="1002" y="157"/>
                  </a:cxn>
                  <a:cxn ang="0">
                    <a:pos x="1026" y="22"/>
                  </a:cxn>
                  <a:cxn ang="0">
                    <a:pos x="971" y="1"/>
                  </a:cxn>
                  <a:cxn ang="0">
                    <a:pos x="866" y="62"/>
                  </a:cxn>
                  <a:cxn ang="0">
                    <a:pos x="794" y="119"/>
                  </a:cxn>
                  <a:cxn ang="0">
                    <a:pos x="718" y="193"/>
                  </a:cxn>
                  <a:cxn ang="0">
                    <a:pos x="642" y="216"/>
                  </a:cxn>
                  <a:cxn ang="0">
                    <a:pos x="549" y="282"/>
                  </a:cxn>
                  <a:cxn ang="0">
                    <a:pos x="444" y="310"/>
                  </a:cxn>
                  <a:cxn ang="0">
                    <a:pos x="373" y="302"/>
                  </a:cxn>
                  <a:cxn ang="0">
                    <a:pos x="307" y="276"/>
                  </a:cxn>
                  <a:cxn ang="0">
                    <a:pos x="95" y="294"/>
                  </a:cxn>
                  <a:cxn ang="0">
                    <a:pos x="18" y="342"/>
                  </a:cxn>
                  <a:cxn ang="0">
                    <a:pos x="0" y="367"/>
                  </a:cxn>
                  <a:cxn ang="0">
                    <a:pos x="32" y="399"/>
                  </a:cxn>
                  <a:cxn ang="0">
                    <a:pos x="83" y="420"/>
                  </a:cxn>
                  <a:cxn ang="0">
                    <a:pos x="67" y="461"/>
                  </a:cxn>
                  <a:cxn ang="0">
                    <a:pos x="105" y="469"/>
                  </a:cxn>
                  <a:cxn ang="0">
                    <a:pos x="158" y="436"/>
                  </a:cxn>
                  <a:cxn ang="0">
                    <a:pos x="202" y="482"/>
                  </a:cxn>
                  <a:cxn ang="0">
                    <a:pos x="243" y="480"/>
                  </a:cxn>
                  <a:cxn ang="0">
                    <a:pos x="274" y="557"/>
                  </a:cxn>
                  <a:cxn ang="0">
                    <a:pos x="298" y="591"/>
                  </a:cxn>
                  <a:cxn ang="0">
                    <a:pos x="297" y="627"/>
                  </a:cxn>
                  <a:cxn ang="0">
                    <a:pos x="315" y="673"/>
                  </a:cxn>
                  <a:cxn ang="0">
                    <a:pos x="364" y="724"/>
                  </a:cxn>
                  <a:cxn ang="0">
                    <a:pos x="467" y="684"/>
                  </a:cxn>
                  <a:cxn ang="0">
                    <a:pos x="635" y="653"/>
                  </a:cxn>
                  <a:cxn ang="0">
                    <a:pos x="723" y="665"/>
                  </a:cxn>
                  <a:cxn ang="0">
                    <a:pos x="968" y="877"/>
                  </a:cxn>
                  <a:cxn ang="0">
                    <a:pos x="1120" y="1006"/>
                  </a:cxn>
                  <a:cxn ang="0">
                    <a:pos x="1236" y="958"/>
                  </a:cxn>
                  <a:cxn ang="0">
                    <a:pos x="1418" y="922"/>
                  </a:cxn>
                  <a:cxn ang="0">
                    <a:pos x="1444" y="841"/>
                  </a:cxn>
                </a:cxnLst>
                <a:rect l="0" t="0" r="r" b="b"/>
                <a:pathLst>
                  <a:path w="1444" h="1008">
                    <a:moveTo>
                      <a:pt x="1443" y="841"/>
                    </a:move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35" y="838"/>
                    </a:lnTo>
                    <a:lnTo>
                      <a:pt x="1426" y="833"/>
                    </a:lnTo>
                    <a:lnTo>
                      <a:pt x="1419" y="827"/>
                    </a:lnTo>
                    <a:lnTo>
                      <a:pt x="1413" y="820"/>
                    </a:lnTo>
                    <a:lnTo>
                      <a:pt x="1407" y="812"/>
                    </a:lnTo>
                    <a:lnTo>
                      <a:pt x="1401" y="804"/>
                    </a:lnTo>
                    <a:lnTo>
                      <a:pt x="1391" y="786"/>
                    </a:lnTo>
                    <a:lnTo>
                      <a:pt x="1381" y="768"/>
                    </a:lnTo>
                    <a:lnTo>
                      <a:pt x="1375" y="760"/>
                    </a:lnTo>
                    <a:lnTo>
                      <a:pt x="1369" y="752"/>
                    </a:lnTo>
                    <a:lnTo>
                      <a:pt x="1362" y="747"/>
                    </a:lnTo>
                    <a:lnTo>
                      <a:pt x="1355" y="742"/>
                    </a:lnTo>
                    <a:lnTo>
                      <a:pt x="1346" y="740"/>
                    </a:lnTo>
                    <a:lnTo>
                      <a:pt x="1337" y="739"/>
                    </a:lnTo>
                    <a:lnTo>
                      <a:pt x="1337" y="739"/>
                    </a:lnTo>
                    <a:lnTo>
                      <a:pt x="1315" y="739"/>
                    </a:lnTo>
                    <a:lnTo>
                      <a:pt x="1315" y="739"/>
                    </a:lnTo>
                    <a:lnTo>
                      <a:pt x="1309" y="737"/>
                    </a:lnTo>
                    <a:lnTo>
                      <a:pt x="1306" y="736"/>
                    </a:lnTo>
                    <a:lnTo>
                      <a:pt x="1303" y="733"/>
                    </a:lnTo>
                    <a:lnTo>
                      <a:pt x="1299" y="729"/>
                    </a:lnTo>
                    <a:lnTo>
                      <a:pt x="1296" y="721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85" y="714"/>
                    </a:lnTo>
                    <a:lnTo>
                      <a:pt x="1280" y="714"/>
                    </a:lnTo>
                    <a:lnTo>
                      <a:pt x="1274" y="714"/>
                    </a:lnTo>
                    <a:lnTo>
                      <a:pt x="1268" y="712"/>
                    </a:lnTo>
                    <a:lnTo>
                      <a:pt x="1263" y="710"/>
                    </a:lnTo>
                    <a:lnTo>
                      <a:pt x="1260" y="707"/>
                    </a:lnTo>
                    <a:lnTo>
                      <a:pt x="1256" y="703"/>
                    </a:lnTo>
                    <a:lnTo>
                      <a:pt x="1254" y="698"/>
                    </a:lnTo>
                    <a:lnTo>
                      <a:pt x="1250" y="688"/>
                    </a:lnTo>
                    <a:lnTo>
                      <a:pt x="1247" y="675"/>
                    </a:lnTo>
                    <a:lnTo>
                      <a:pt x="1246" y="661"/>
                    </a:lnTo>
                    <a:lnTo>
                      <a:pt x="1245" y="646"/>
                    </a:lnTo>
                    <a:lnTo>
                      <a:pt x="1245" y="646"/>
                    </a:lnTo>
                    <a:lnTo>
                      <a:pt x="1246" y="636"/>
                    </a:lnTo>
                    <a:lnTo>
                      <a:pt x="1247" y="627"/>
                    </a:lnTo>
                    <a:lnTo>
                      <a:pt x="1251" y="618"/>
                    </a:lnTo>
                    <a:lnTo>
                      <a:pt x="1253" y="611"/>
                    </a:lnTo>
                    <a:lnTo>
                      <a:pt x="1261" y="597"/>
                    </a:lnTo>
                    <a:lnTo>
                      <a:pt x="1267" y="583"/>
                    </a:lnTo>
                    <a:lnTo>
                      <a:pt x="1267" y="583"/>
                    </a:lnTo>
                    <a:lnTo>
                      <a:pt x="1259" y="580"/>
                    </a:lnTo>
                    <a:lnTo>
                      <a:pt x="1254" y="577"/>
                    </a:lnTo>
                    <a:lnTo>
                      <a:pt x="1250" y="574"/>
                    </a:lnTo>
                    <a:lnTo>
                      <a:pt x="1246" y="571"/>
                    </a:lnTo>
                    <a:lnTo>
                      <a:pt x="1244" y="566"/>
                    </a:lnTo>
                    <a:lnTo>
                      <a:pt x="1242" y="560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2" y="550"/>
                    </a:lnTo>
                    <a:lnTo>
                      <a:pt x="1243" y="546"/>
                    </a:lnTo>
                    <a:lnTo>
                      <a:pt x="1248" y="537"/>
                    </a:lnTo>
                    <a:lnTo>
                      <a:pt x="1256" y="528"/>
                    </a:lnTo>
                    <a:lnTo>
                      <a:pt x="1266" y="518"/>
                    </a:lnTo>
                    <a:lnTo>
                      <a:pt x="1275" y="507"/>
                    </a:lnTo>
                    <a:lnTo>
                      <a:pt x="1283" y="496"/>
                    </a:lnTo>
                    <a:lnTo>
                      <a:pt x="1286" y="489"/>
                    </a:lnTo>
                    <a:lnTo>
                      <a:pt x="1290" y="483"/>
                    </a:lnTo>
                    <a:lnTo>
                      <a:pt x="1292" y="476"/>
                    </a:lnTo>
                    <a:lnTo>
                      <a:pt x="1293" y="469"/>
                    </a:lnTo>
                    <a:lnTo>
                      <a:pt x="1293" y="469"/>
                    </a:lnTo>
                    <a:lnTo>
                      <a:pt x="1293" y="447"/>
                    </a:lnTo>
                    <a:lnTo>
                      <a:pt x="1293" y="447"/>
                    </a:lnTo>
                    <a:lnTo>
                      <a:pt x="1293" y="442"/>
                    </a:lnTo>
                    <a:lnTo>
                      <a:pt x="1294" y="437"/>
                    </a:lnTo>
                    <a:lnTo>
                      <a:pt x="1299" y="427"/>
                    </a:lnTo>
                    <a:lnTo>
                      <a:pt x="1305" y="419"/>
                    </a:lnTo>
                    <a:lnTo>
                      <a:pt x="1311" y="412"/>
                    </a:lnTo>
                    <a:lnTo>
                      <a:pt x="1317" y="405"/>
                    </a:lnTo>
                    <a:lnTo>
                      <a:pt x="1323" y="398"/>
                    </a:lnTo>
                    <a:lnTo>
                      <a:pt x="1328" y="390"/>
                    </a:lnTo>
                    <a:lnTo>
                      <a:pt x="1329" y="386"/>
                    </a:lnTo>
                    <a:lnTo>
                      <a:pt x="1329" y="382"/>
                    </a:lnTo>
                    <a:lnTo>
                      <a:pt x="1329" y="382"/>
                    </a:lnTo>
                    <a:lnTo>
                      <a:pt x="1329" y="376"/>
                    </a:lnTo>
                    <a:lnTo>
                      <a:pt x="1328" y="373"/>
                    </a:lnTo>
                    <a:lnTo>
                      <a:pt x="1326" y="369"/>
                    </a:lnTo>
                    <a:lnTo>
                      <a:pt x="1322" y="367"/>
                    </a:lnTo>
                    <a:lnTo>
                      <a:pt x="1315" y="363"/>
                    </a:lnTo>
                    <a:lnTo>
                      <a:pt x="1307" y="360"/>
                    </a:lnTo>
                    <a:lnTo>
                      <a:pt x="1299" y="358"/>
                    </a:lnTo>
                    <a:lnTo>
                      <a:pt x="1296" y="355"/>
                    </a:lnTo>
                    <a:lnTo>
                      <a:pt x="1292" y="353"/>
                    </a:lnTo>
                    <a:lnTo>
                      <a:pt x="1289" y="350"/>
                    </a:lnTo>
                    <a:lnTo>
                      <a:pt x="1288" y="345"/>
                    </a:lnTo>
                    <a:lnTo>
                      <a:pt x="1285" y="340"/>
                    </a:lnTo>
                    <a:lnTo>
                      <a:pt x="1285" y="334"/>
                    </a:lnTo>
                    <a:lnTo>
                      <a:pt x="1285" y="334"/>
                    </a:lnTo>
                    <a:lnTo>
                      <a:pt x="1286" y="328"/>
                    </a:lnTo>
                    <a:lnTo>
                      <a:pt x="1290" y="322"/>
                    </a:lnTo>
                    <a:lnTo>
                      <a:pt x="1294" y="316"/>
                    </a:lnTo>
                    <a:lnTo>
                      <a:pt x="1300" y="312"/>
                    </a:lnTo>
                    <a:lnTo>
                      <a:pt x="1300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72" y="307"/>
                    </a:lnTo>
                    <a:lnTo>
                      <a:pt x="1387" y="301"/>
                    </a:lnTo>
                    <a:lnTo>
                      <a:pt x="1392" y="297"/>
                    </a:lnTo>
                    <a:lnTo>
                      <a:pt x="1398" y="292"/>
                    </a:lnTo>
                    <a:lnTo>
                      <a:pt x="1401" y="286"/>
                    </a:lnTo>
                    <a:lnTo>
                      <a:pt x="1403" y="283"/>
                    </a:lnTo>
                    <a:lnTo>
                      <a:pt x="1403" y="279"/>
                    </a:lnTo>
                    <a:lnTo>
                      <a:pt x="1403" y="279"/>
                    </a:lnTo>
                    <a:lnTo>
                      <a:pt x="1403" y="273"/>
                    </a:lnTo>
                    <a:lnTo>
                      <a:pt x="1400" y="266"/>
                    </a:lnTo>
                    <a:lnTo>
                      <a:pt x="1393" y="246"/>
                    </a:lnTo>
                    <a:lnTo>
                      <a:pt x="1384" y="224"/>
                    </a:lnTo>
                    <a:lnTo>
                      <a:pt x="1373" y="202"/>
                    </a:lnTo>
                    <a:lnTo>
                      <a:pt x="1360" y="180"/>
                    </a:lnTo>
                    <a:lnTo>
                      <a:pt x="1347" y="163"/>
                    </a:lnTo>
                    <a:lnTo>
                      <a:pt x="1342" y="156"/>
                    </a:lnTo>
                    <a:lnTo>
                      <a:pt x="1336" y="152"/>
                    </a:lnTo>
                    <a:lnTo>
                      <a:pt x="1330" y="148"/>
                    </a:lnTo>
                    <a:lnTo>
                      <a:pt x="1326" y="147"/>
                    </a:lnTo>
                    <a:lnTo>
                      <a:pt x="1326" y="147"/>
                    </a:lnTo>
                    <a:lnTo>
                      <a:pt x="1321" y="147"/>
                    </a:lnTo>
                    <a:lnTo>
                      <a:pt x="1317" y="148"/>
                    </a:lnTo>
                    <a:lnTo>
                      <a:pt x="1309" y="152"/>
                    </a:lnTo>
                    <a:lnTo>
                      <a:pt x="1304" y="156"/>
                    </a:lnTo>
                    <a:lnTo>
                      <a:pt x="1298" y="163"/>
                    </a:lnTo>
                    <a:lnTo>
                      <a:pt x="1289" y="176"/>
                    </a:lnTo>
                    <a:lnTo>
                      <a:pt x="1283" y="182"/>
                    </a:lnTo>
                    <a:lnTo>
                      <a:pt x="1278" y="186"/>
                    </a:lnTo>
                    <a:lnTo>
                      <a:pt x="1278" y="186"/>
                    </a:lnTo>
                    <a:lnTo>
                      <a:pt x="1273" y="192"/>
                    </a:lnTo>
                    <a:lnTo>
                      <a:pt x="1267" y="195"/>
                    </a:lnTo>
                    <a:lnTo>
                      <a:pt x="1255" y="200"/>
                    </a:lnTo>
                    <a:lnTo>
                      <a:pt x="1250" y="202"/>
                    </a:lnTo>
                    <a:lnTo>
                      <a:pt x="1244" y="206"/>
                    </a:lnTo>
                    <a:lnTo>
                      <a:pt x="1238" y="210"/>
                    </a:lnTo>
                    <a:lnTo>
                      <a:pt x="1235" y="216"/>
                    </a:lnTo>
                    <a:lnTo>
                      <a:pt x="1235" y="216"/>
                    </a:lnTo>
                    <a:lnTo>
                      <a:pt x="1229" y="224"/>
                    </a:lnTo>
                    <a:lnTo>
                      <a:pt x="1225" y="233"/>
                    </a:lnTo>
                    <a:lnTo>
                      <a:pt x="1221" y="253"/>
                    </a:lnTo>
                    <a:lnTo>
                      <a:pt x="1217" y="263"/>
                    </a:lnTo>
                    <a:lnTo>
                      <a:pt x="1214" y="274"/>
                    </a:lnTo>
                    <a:lnTo>
                      <a:pt x="1208" y="282"/>
                    </a:lnTo>
                    <a:lnTo>
                      <a:pt x="1201" y="290"/>
                    </a:lnTo>
                    <a:lnTo>
                      <a:pt x="1201" y="290"/>
                    </a:lnTo>
                    <a:lnTo>
                      <a:pt x="1192" y="294"/>
                    </a:lnTo>
                    <a:lnTo>
                      <a:pt x="1183" y="298"/>
                    </a:lnTo>
                    <a:lnTo>
                      <a:pt x="1172" y="304"/>
                    </a:lnTo>
                    <a:lnTo>
                      <a:pt x="1168" y="307"/>
                    </a:lnTo>
                    <a:lnTo>
                      <a:pt x="1164" y="312"/>
                    </a:lnTo>
                    <a:lnTo>
                      <a:pt x="1164" y="312"/>
                    </a:lnTo>
                    <a:lnTo>
                      <a:pt x="1160" y="315"/>
                    </a:lnTo>
                    <a:lnTo>
                      <a:pt x="1158" y="319"/>
                    </a:lnTo>
                    <a:lnTo>
                      <a:pt x="1152" y="328"/>
                    </a:lnTo>
                    <a:lnTo>
                      <a:pt x="1149" y="331"/>
                    </a:lnTo>
                    <a:lnTo>
                      <a:pt x="1145" y="335"/>
                    </a:lnTo>
                    <a:lnTo>
                      <a:pt x="1140" y="337"/>
                    </a:lnTo>
                    <a:lnTo>
                      <a:pt x="1135" y="337"/>
                    </a:lnTo>
                    <a:lnTo>
                      <a:pt x="1135" y="337"/>
                    </a:lnTo>
                    <a:lnTo>
                      <a:pt x="1126" y="337"/>
                    </a:lnTo>
                    <a:lnTo>
                      <a:pt x="1121" y="336"/>
                    </a:lnTo>
                    <a:lnTo>
                      <a:pt x="1115" y="334"/>
                    </a:lnTo>
                    <a:lnTo>
                      <a:pt x="1109" y="330"/>
                    </a:lnTo>
                    <a:lnTo>
                      <a:pt x="1101" y="323"/>
                    </a:lnTo>
                    <a:lnTo>
                      <a:pt x="1094" y="315"/>
                    </a:lnTo>
                    <a:lnTo>
                      <a:pt x="1087" y="307"/>
                    </a:lnTo>
                    <a:lnTo>
                      <a:pt x="1079" y="300"/>
                    </a:lnTo>
                    <a:lnTo>
                      <a:pt x="1075" y="298"/>
                    </a:lnTo>
                    <a:lnTo>
                      <a:pt x="1069" y="296"/>
                    </a:lnTo>
                    <a:lnTo>
                      <a:pt x="1062" y="294"/>
                    </a:lnTo>
                    <a:lnTo>
                      <a:pt x="1054" y="294"/>
                    </a:lnTo>
                    <a:lnTo>
                      <a:pt x="1054" y="294"/>
                    </a:lnTo>
                    <a:lnTo>
                      <a:pt x="1048" y="294"/>
                    </a:lnTo>
                    <a:lnTo>
                      <a:pt x="1042" y="297"/>
                    </a:lnTo>
                    <a:lnTo>
                      <a:pt x="1038" y="300"/>
                    </a:lnTo>
                    <a:lnTo>
                      <a:pt x="1033" y="302"/>
                    </a:lnTo>
                    <a:lnTo>
                      <a:pt x="1029" y="306"/>
                    </a:lnTo>
                    <a:lnTo>
                      <a:pt x="1024" y="309"/>
                    </a:lnTo>
                    <a:lnTo>
                      <a:pt x="1017" y="312"/>
                    </a:lnTo>
                    <a:lnTo>
                      <a:pt x="1010" y="312"/>
                    </a:lnTo>
                    <a:lnTo>
                      <a:pt x="1010" y="312"/>
                    </a:lnTo>
                    <a:lnTo>
                      <a:pt x="1003" y="312"/>
                    </a:lnTo>
                    <a:lnTo>
                      <a:pt x="996" y="310"/>
                    </a:lnTo>
                    <a:lnTo>
                      <a:pt x="990" y="307"/>
                    </a:lnTo>
                    <a:lnTo>
                      <a:pt x="985" y="305"/>
                    </a:lnTo>
                    <a:lnTo>
                      <a:pt x="980" y="300"/>
                    </a:lnTo>
                    <a:lnTo>
                      <a:pt x="976" y="294"/>
                    </a:lnTo>
                    <a:lnTo>
                      <a:pt x="973" y="289"/>
                    </a:lnTo>
                    <a:lnTo>
                      <a:pt x="973" y="283"/>
                    </a:lnTo>
                    <a:lnTo>
                      <a:pt x="973" y="283"/>
                    </a:lnTo>
                    <a:lnTo>
                      <a:pt x="975" y="274"/>
                    </a:lnTo>
                    <a:lnTo>
                      <a:pt x="977" y="266"/>
                    </a:lnTo>
                    <a:lnTo>
                      <a:pt x="981" y="259"/>
                    </a:lnTo>
                    <a:lnTo>
                      <a:pt x="986" y="252"/>
                    </a:lnTo>
                    <a:lnTo>
                      <a:pt x="991" y="245"/>
                    </a:lnTo>
                    <a:lnTo>
                      <a:pt x="995" y="237"/>
                    </a:lnTo>
                    <a:lnTo>
                      <a:pt x="998" y="229"/>
                    </a:lnTo>
                    <a:lnTo>
                      <a:pt x="999" y="221"/>
                    </a:lnTo>
                    <a:lnTo>
                      <a:pt x="999" y="221"/>
                    </a:lnTo>
                    <a:lnTo>
                      <a:pt x="999" y="215"/>
                    </a:lnTo>
                    <a:lnTo>
                      <a:pt x="996" y="210"/>
                    </a:lnTo>
                    <a:lnTo>
                      <a:pt x="992" y="203"/>
                    </a:lnTo>
                    <a:lnTo>
                      <a:pt x="986" y="194"/>
                    </a:lnTo>
                    <a:lnTo>
                      <a:pt x="985" y="190"/>
                    </a:lnTo>
                    <a:lnTo>
                      <a:pt x="984" y="183"/>
                    </a:lnTo>
                    <a:lnTo>
                      <a:pt x="984" y="183"/>
                    </a:lnTo>
                    <a:lnTo>
                      <a:pt x="985" y="179"/>
                    </a:lnTo>
                    <a:lnTo>
                      <a:pt x="986" y="176"/>
                    </a:lnTo>
                    <a:lnTo>
                      <a:pt x="992" y="170"/>
                    </a:lnTo>
                    <a:lnTo>
                      <a:pt x="998" y="164"/>
                    </a:lnTo>
                    <a:lnTo>
                      <a:pt x="1001" y="161"/>
                    </a:lnTo>
                    <a:lnTo>
                      <a:pt x="1002" y="157"/>
                    </a:lnTo>
                    <a:lnTo>
                      <a:pt x="1002" y="157"/>
                    </a:lnTo>
                    <a:lnTo>
                      <a:pt x="1011" y="130"/>
                    </a:lnTo>
                    <a:lnTo>
                      <a:pt x="1019" y="100"/>
                    </a:lnTo>
                    <a:lnTo>
                      <a:pt x="1023" y="85"/>
                    </a:lnTo>
                    <a:lnTo>
                      <a:pt x="1026" y="70"/>
                    </a:lnTo>
                    <a:lnTo>
                      <a:pt x="1028" y="55"/>
                    </a:lnTo>
                    <a:lnTo>
                      <a:pt x="1029" y="40"/>
                    </a:lnTo>
                    <a:lnTo>
                      <a:pt x="1029" y="40"/>
                    </a:lnTo>
                    <a:lnTo>
                      <a:pt x="1028" y="30"/>
                    </a:lnTo>
                    <a:lnTo>
                      <a:pt x="1026" y="22"/>
                    </a:lnTo>
                    <a:lnTo>
                      <a:pt x="1024" y="15"/>
                    </a:lnTo>
                    <a:lnTo>
                      <a:pt x="1021" y="9"/>
                    </a:lnTo>
                    <a:lnTo>
                      <a:pt x="1015" y="4"/>
                    </a:lnTo>
                    <a:lnTo>
                      <a:pt x="1008" y="2"/>
                    </a:lnTo>
                    <a:lnTo>
                      <a:pt x="999" y="1"/>
                    </a:lnTo>
                    <a:lnTo>
                      <a:pt x="987" y="0"/>
                    </a:lnTo>
                    <a:lnTo>
                      <a:pt x="987" y="0"/>
                    </a:lnTo>
                    <a:lnTo>
                      <a:pt x="979" y="0"/>
                    </a:lnTo>
                    <a:lnTo>
                      <a:pt x="971" y="1"/>
                    </a:lnTo>
                    <a:lnTo>
                      <a:pt x="963" y="3"/>
                    </a:lnTo>
                    <a:lnTo>
                      <a:pt x="956" y="6"/>
                    </a:lnTo>
                    <a:lnTo>
                      <a:pt x="944" y="11"/>
                    </a:lnTo>
                    <a:lnTo>
                      <a:pt x="932" y="21"/>
                    </a:lnTo>
                    <a:lnTo>
                      <a:pt x="922" y="30"/>
                    </a:lnTo>
                    <a:lnTo>
                      <a:pt x="911" y="40"/>
                    </a:lnTo>
                    <a:lnTo>
                      <a:pt x="893" y="62"/>
                    </a:lnTo>
                    <a:lnTo>
                      <a:pt x="893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54" y="68"/>
                    </a:lnTo>
                    <a:lnTo>
                      <a:pt x="843" y="73"/>
                    </a:lnTo>
                    <a:lnTo>
                      <a:pt x="833" y="80"/>
                    </a:lnTo>
                    <a:lnTo>
                      <a:pt x="824" y="87"/>
                    </a:lnTo>
                    <a:lnTo>
                      <a:pt x="816" y="94"/>
                    </a:lnTo>
                    <a:lnTo>
                      <a:pt x="808" y="102"/>
                    </a:lnTo>
                    <a:lnTo>
                      <a:pt x="794" y="119"/>
                    </a:lnTo>
                    <a:lnTo>
                      <a:pt x="780" y="137"/>
                    </a:lnTo>
                    <a:lnTo>
                      <a:pt x="765" y="154"/>
                    </a:lnTo>
                    <a:lnTo>
                      <a:pt x="757" y="163"/>
                    </a:lnTo>
                    <a:lnTo>
                      <a:pt x="748" y="171"/>
                    </a:lnTo>
                    <a:lnTo>
                      <a:pt x="739" y="179"/>
                    </a:lnTo>
                    <a:lnTo>
                      <a:pt x="727" y="186"/>
                    </a:lnTo>
                    <a:lnTo>
                      <a:pt x="727" y="186"/>
                    </a:lnTo>
                    <a:lnTo>
                      <a:pt x="723" y="190"/>
                    </a:lnTo>
                    <a:lnTo>
                      <a:pt x="718" y="193"/>
                    </a:lnTo>
                    <a:lnTo>
                      <a:pt x="708" y="197"/>
                    </a:lnTo>
                    <a:lnTo>
                      <a:pt x="695" y="200"/>
                    </a:lnTo>
                    <a:lnTo>
                      <a:pt x="683" y="201"/>
                    </a:lnTo>
                    <a:lnTo>
                      <a:pt x="672" y="203"/>
                    </a:lnTo>
                    <a:lnTo>
                      <a:pt x="660" y="207"/>
                    </a:lnTo>
                    <a:lnTo>
                      <a:pt x="650" y="210"/>
                    </a:lnTo>
                    <a:lnTo>
                      <a:pt x="647" y="213"/>
                    </a:lnTo>
                    <a:lnTo>
                      <a:pt x="642" y="216"/>
                    </a:lnTo>
                    <a:lnTo>
                      <a:pt x="642" y="216"/>
                    </a:lnTo>
                    <a:lnTo>
                      <a:pt x="622" y="238"/>
                    </a:lnTo>
                    <a:lnTo>
                      <a:pt x="612" y="248"/>
                    </a:lnTo>
                    <a:lnTo>
                      <a:pt x="601" y="259"/>
                    </a:lnTo>
                    <a:lnTo>
                      <a:pt x="588" y="268"/>
                    </a:lnTo>
                    <a:lnTo>
                      <a:pt x="581" y="273"/>
                    </a:lnTo>
                    <a:lnTo>
                      <a:pt x="574" y="276"/>
                    </a:lnTo>
                    <a:lnTo>
                      <a:pt x="566" y="278"/>
                    </a:lnTo>
                    <a:lnTo>
                      <a:pt x="558" y="281"/>
                    </a:lnTo>
                    <a:lnTo>
                      <a:pt x="549" y="282"/>
                    </a:lnTo>
                    <a:lnTo>
                      <a:pt x="540" y="283"/>
                    </a:lnTo>
                    <a:lnTo>
                      <a:pt x="540" y="283"/>
                    </a:lnTo>
                    <a:lnTo>
                      <a:pt x="529" y="283"/>
                    </a:lnTo>
                    <a:lnTo>
                      <a:pt x="520" y="284"/>
                    </a:lnTo>
                    <a:lnTo>
                      <a:pt x="503" y="287"/>
                    </a:lnTo>
                    <a:lnTo>
                      <a:pt x="488" y="293"/>
                    </a:lnTo>
                    <a:lnTo>
                      <a:pt x="473" y="299"/>
                    </a:lnTo>
                    <a:lnTo>
                      <a:pt x="458" y="305"/>
                    </a:lnTo>
                    <a:lnTo>
                      <a:pt x="444" y="310"/>
                    </a:lnTo>
                    <a:lnTo>
                      <a:pt x="428" y="314"/>
                    </a:lnTo>
                    <a:lnTo>
                      <a:pt x="420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03" y="315"/>
                    </a:lnTo>
                    <a:lnTo>
                      <a:pt x="396" y="314"/>
                    </a:lnTo>
                    <a:lnTo>
                      <a:pt x="389" y="312"/>
                    </a:lnTo>
                    <a:lnTo>
                      <a:pt x="383" y="309"/>
                    </a:lnTo>
                    <a:lnTo>
                      <a:pt x="373" y="302"/>
                    </a:lnTo>
                    <a:lnTo>
                      <a:pt x="362" y="296"/>
                    </a:lnTo>
                    <a:lnTo>
                      <a:pt x="353" y="287"/>
                    </a:lnTo>
                    <a:lnTo>
                      <a:pt x="343" y="282"/>
                    </a:lnTo>
                    <a:lnTo>
                      <a:pt x="337" y="278"/>
                    </a:lnTo>
                    <a:lnTo>
                      <a:pt x="332" y="277"/>
                    </a:lnTo>
                    <a:lnTo>
                      <a:pt x="326" y="276"/>
                    </a:lnTo>
                    <a:lnTo>
                      <a:pt x="319" y="275"/>
                    </a:lnTo>
                    <a:lnTo>
                      <a:pt x="319" y="275"/>
                    </a:lnTo>
                    <a:lnTo>
                      <a:pt x="307" y="276"/>
                    </a:lnTo>
                    <a:lnTo>
                      <a:pt x="297" y="278"/>
                    </a:lnTo>
                    <a:lnTo>
                      <a:pt x="286" y="281"/>
                    </a:lnTo>
                    <a:lnTo>
                      <a:pt x="276" y="284"/>
                    </a:lnTo>
                    <a:lnTo>
                      <a:pt x="258" y="291"/>
                    </a:lnTo>
                    <a:lnTo>
                      <a:pt x="248" y="293"/>
                    </a:lnTo>
                    <a:lnTo>
                      <a:pt x="238" y="294"/>
                    </a:lnTo>
                    <a:lnTo>
                      <a:pt x="238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80" y="296"/>
                    </a:lnTo>
                    <a:lnTo>
                      <a:pt x="68" y="298"/>
                    </a:lnTo>
                    <a:lnTo>
                      <a:pt x="56" y="304"/>
                    </a:lnTo>
                    <a:lnTo>
                      <a:pt x="47" y="309"/>
                    </a:lnTo>
                    <a:lnTo>
                      <a:pt x="38" y="316"/>
                    </a:lnTo>
                    <a:lnTo>
                      <a:pt x="31" y="324"/>
                    </a:lnTo>
                    <a:lnTo>
                      <a:pt x="24" y="334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5" y="340"/>
                    </a:lnTo>
                    <a:lnTo>
                      <a:pt x="13" y="339"/>
                    </a:lnTo>
                    <a:lnTo>
                      <a:pt x="13" y="338"/>
                    </a:lnTo>
                    <a:lnTo>
                      <a:pt x="10" y="337"/>
                    </a:lnTo>
                    <a:lnTo>
                      <a:pt x="10" y="337"/>
                    </a:lnTo>
                    <a:lnTo>
                      <a:pt x="7" y="344"/>
                    </a:lnTo>
                    <a:lnTo>
                      <a:pt x="5" y="350"/>
                    </a:lnTo>
                    <a:lnTo>
                      <a:pt x="1" y="358"/>
                    </a:lnTo>
                    <a:lnTo>
                      <a:pt x="0" y="367"/>
                    </a:lnTo>
                    <a:lnTo>
                      <a:pt x="1" y="371"/>
                    </a:lnTo>
                    <a:lnTo>
                      <a:pt x="1" y="376"/>
                    </a:lnTo>
                    <a:lnTo>
                      <a:pt x="3" y="381"/>
                    </a:lnTo>
                    <a:lnTo>
                      <a:pt x="6" y="385"/>
                    </a:lnTo>
                    <a:lnTo>
                      <a:pt x="10" y="389"/>
                    </a:lnTo>
                    <a:lnTo>
                      <a:pt x="15" y="392"/>
                    </a:lnTo>
                    <a:lnTo>
                      <a:pt x="15" y="392"/>
                    </a:lnTo>
                    <a:lnTo>
                      <a:pt x="25" y="397"/>
                    </a:lnTo>
                    <a:lnTo>
                      <a:pt x="32" y="399"/>
                    </a:lnTo>
                    <a:lnTo>
                      <a:pt x="39" y="400"/>
                    </a:lnTo>
                    <a:lnTo>
                      <a:pt x="41" y="400"/>
                    </a:lnTo>
                    <a:lnTo>
                      <a:pt x="44" y="401"/>
                    </a:lnTo>
                    <a:lnTo>
                      <a:pt x="54" y="407"/>
                    </a:lnTo>
                    <a:lnTo>
                      <a:pt x="54" y="407"/>
                    </a:lnTo>
                    <a:lnTo>
                      <a:pt x="63" y="412"/>
                    </a:lnTo>
                    <a:lnTo>
                      <a:pt x="70" y="414"/>
                    </a:lnTo>
                    <a:lnTo>
                      <a:pt x="80" y="418"/>
                    </a:lnTo>
                    <a:lnTo>
                      <a:pt x="83" y="420"/>
                    </a:lnTo>
                    <a:lnTo>
                      <a:pt x="83" y="423"/>
                    </a:lnTo>
                    <a:lnTo>
                      <a:pt x="79" y="429"/>
                    </a:lnTo>
                    <a:lnTo>
                      <a:pt x="72" y="437"/>
                    </a:lnTo>
                    <a:lnTo>
                      <a:pt x="72" y="437"/>
                    </a:lnTo>
                    <a:lnTo>
                      <a:pt x="69" y="442"/>
                    </a:lnTo>
                    <a:lnTo>
                      <a:pt x="67" y="447"/>
                    </a:lnTo>
                    <a:lnTo>
                      <a:pt x="66" y="452"/>
                    </a:lnTo>
                    <a:lnTo>
                      <a:pt x="66" y="458"/>
                    </a:lnTo>
                    <a:lnTo>
                      <a:pt x="67" y="461"/>
                    </a:lnTo>
                    <a:lnTo>
                      <a:pt x="69" y="466"/>
                    </a:lnTo>
                    <a:lnTo>
                      <a:pt x="71" y="468"/>
                    </a:lnTo>
                    <a:lnTo>
                      <a:pt x="75" y="472"/>
                    </a:lnTo>
                    <a:lnTo>
                      <a:pt x="78" y="473"/>
                    </a:lnTo>
                    <a:lnTo>
                      <a:pt x="83" y="474"/>
                    </a:lnTo>
                    <a:lnTo>
                      <a:pt x="87" y="474"/>
                    </a:lnTo>
                    <a:lnTo>
                      <a:pt x="93" y="474"/>
                    </a:lnTo>
                    <a:lnTo>
                      <a:pt x="99" y="472"/>
                    </a:lnTo>
                    <a:lnTo>
                      <a:pt x="105" y="469"/>
                    </a:lnTo>
                    <a:lnTo>
                      <a:pt x="110" y="465"/>
                    </a:lnTo>
                    <a:lnTo>
                      <a:pt x="117" y="459"/>
                    </a:lnTo>
                    <a:lnTo>
                      <a:pt x="117" y="459"/>
                    </a:lnTo>
                    <a:lnTo>
                      <a:pt x="128" y="449"/>
                    </a:lnTo>
                    <a:lnTo>
                      <a:pt x="137" y="441"/>
                    </a:lnTo>
                    <a:lnTo>
                      <a:pt x="144" y="436"/>
                    </a:lnTo>
                    <a:lnTo>
                      <a:pt x="152" y="435"/>
                    </a:lnTo>
                    <a:lnTo>
                      <a:pt x="154" y="435"/>
                    </a:lnTo>
                    <a:lnTo>
                      <a:pt x="158" y="436"/>
                    </a:lnTo>
                    <a:lnTo>
                      <a:pt x="163" y="441"/>
                    </a:lnTo>
                    <a:lnTo>
                      <a:pt x="168" y="446"/>
                    </a:lnTo>
                    <a:lnTo>
                      <a:pt x="173" y="454"/>
                    </a:lnTo>
                    <a:lnTo>
                      <a:pt x="173" y="454"/>
                    </a:lnTo>
                    <a:lnTo>
                      <a:pt x="183" y="472"/>
                    </a:lnTo>
                    <a:lnTo>
                      <a:pt x="187" y="477"/>
                    </a:lnTo>
                    <a:lnTo>
                      <a:pt x="192" y="481"/>
                    </a:lnTo>
                    <a:lnTo>
                      <a:pt x="198" y="483"/>
                    </a:lnTo>
                    <a:lnTo>
                      <a:pt x="202" y="482"/>
                    </a:lnTo>
                    <a:lnTo>
                      <a:pt x="207" y="480"/>
                    </a:lnTo>
                    <a:lnTo>
                      <a:pt x="213" y="474"/>
                    </a:lnTo>
                    <a:lnTo>
                      <a:pt x="213" y="474"/>
                    </a:lnTo>
                    <a:lnTo>
                      <a:pt x="219" y="469"/>
                    </a:lnTo>
                    <a:lnTo>
                      <a:pt x="223" y="467"/>
                    </a:lnTo>
                    <a:lnTo>
                      <a:pt x="228" y="467"/>
                    </a:lnTo>
                    <a:lnTo>
                      <a:pt x="234" y="468"/>
                    </a:lnTo>
                    <a:lnTo>
                      <a:pt x="238" y="473"/>
                    </a:lnTo>
                    <a:lnTo>
                      <a:pt x="243" y="480"/>
                    </a:lnTo>
                    <a:lnTo>
                      <a:pt x="248" y="488"/>
                    </a:lnTo>
                    <a:lnTo>
                      <a:pt x="253" y="499"/>
                    </a:lnTo>
                    <a:lnTo>
                      <a:pt x="253" y="499"/>
                    </a:lnTo>
                    <a:lnTo>
                      <a:pt x="265" y="519"/>
                    </a:lnTo>
                    <a:lnTo>
                      <a:pt x="269" y="528"/>
                    </a:lnTo>
                    <a:lnTo>
                      <a:pt x="271" y="536"/>
                    </a:lnTo>
                    <a:lnTo>
                      <a:pt x="274" y="543"/>
                    </a:lnTo>
                    <a:lnTo>
                      <a:pt x="274" y="550"/>
                    </a:lnTo>
                    <a:lnTo>
                      <a:pt x="274" y="557"/>
                    </a:lnTo>
                    <a:lnTo>
                      <a:pt x="271" y="562"/>
                    </a:lnTo>
                    <a:lnTo>
                      <a:pt x="271" y="562"/>
                    </a:lnTo>
                    <a:lnTo>
                      <a:pt x="269" y="566"/>
                    </a:lnTo>
                    <a:lnTo>
                      <a:pt x="269" y="569"/>
                    </a:lnTo>
                    <a:lnTo>
                      <a:pt x="271" y="572"/>
                    </a:lnTo>
                    <a:lnTo>
                      <a:pt x="275" y="575"/>
                    </a:lnTo>
                    <a:lnTo>
                      <a:pt x="284" y="582"/>
                    </a:lnTo>
                    <a:lnTo>
                      <a:pt x="298" y="591"/>
                    </a:lnTo>
                    <a:lnTo>
                      <a:pt x="298" y="591"/>
                    </a:lnTo>
                    <a:lnTo>
                      <a:pt x="309" y="602"/>
                    </a:lnTo>
                    <a:lnTo>
                      <a:pt x="314" y="606"/>
                    </a:lnTo>
                    <a:lnTo>
                      <a:pt x="316" y="611"/>
                    </a:lnTo>
                    <a:lnTo>
                      <a:pt x="316" y="614"/>
                    </a:lnTo>
                    <a:lnTo>
                      <a:pt x="315" y="618"/>
                    </a:lnTo>
                    <a:lnTo>
                      <a:pt x="312" y="621"/>
                    </a:lnTo>
                    <a:lnTo>
                      <a:pt x="305" y="625"/>
                    </a:lnTo>
                    <a:lnTo>
                      <a:pt x="305" y="625"/>
                    </a:lnTo>
                    <a:lnTo>
                      <a:pt x="297" y="627"/>
                    </a:lnTo>
                    <a:lnTo>
                      <a:pt x="292" y="630"/>
                    </a:lnTo>
                    <a:lnTo>
                      <a:pt x="289" y="634"/>
                    </a:lnTo>
                    <a:lnTo>
                      <a:pt x="289" y="638"/>
                    </a:lnTo>
                    <a:lnTo>
                      <a:pt x="289" y="643"/>
                    </a:lnTo>
                    <a:lnTo>
                      <a:pt x="292" y="649"/>
                    </a:lnTo>
                    <a:lnTo>
                      <a:pt x="297" y="655"/>
                    </a:lnTo>
                    <a:lnTo>
                      <a:pt x="305" y="660"/>
                    </a:lnTo>
                    <a:lnTo>
                      <a:pt x="305" y="660"/>
                    </a:lnTo>
                    <a:lnTo>
                      <a:pt x="315" y="673"/>
                    </a:lnTo>
                    <a:lnTo>
                      <a:pt x="323" y="683"/>
                    </a:lnTo>
                    <a:lnTo>
                      <a:pt x="330" y="693"/>
                    </a:lnTo>
                    <a:lnTo>
                      <a:pt x="335" y="697"/>
                    </a:lnTo>
                    <a:lnTo>
                      <a:pt x="342" y="702"/>
                    </a:lnTo>
                    <a:lnTo>
                      <a:pt x="342" y="702"/>
                    </a:lnTo>
                    <a:lnTo>
                      <a:pt x="349" y="706"/>
                    </a:lnTo>
                    <a:lnTo>
                      <a:pt x="354" y="712"/>
                    </a:lnTo>
                    <a:lnTo>
                      <a:pt x="359" y="718"/>
                    </a:lnTo>
                    <a:lnTo>
                      <a:pt x="364" y="724"/>
                    </a:lnTo>
                    <a:lnTo>
                      <a:pt x="369" y="734"/>
                    </a:lnTo>
                    <a:lnTo>
                      <a:pt x="370" y="739"/>
                    </a:lnTo>
                    <a:lnTo>
                      <a:pt x="370" y="739"/>
                    </a:lnTo>
                    <a:lnTo>
                      <a:pt x="389" y="726"/>
                    </a:lnTo>
                    <a:lnTo>
                      <a:pt x="406" y="714"/>
                    </a:lnTo>
                    <a:lnTo>
                      <a:pt x="423" y="704"/>
                    </a:lnTo>
                    <a:lnTo>
                      <a:pt x="439" y="696"/>
                    </a:lnTo>
                    <a:lnTo>
                      <a:pt x="454" y="690"/>
                    </a:lnTo>
                    <a:lnTo>
                      <a:pt x="467" y="684"/>
                    </a:lnTo>
                    <a:lnTo>
                      <a:pt x="479" y="682"/>
                    </a:lnTo>
                    <a:lnTo>
                      <a:pt x="489" y="680"/>
                    </a:lnTo>
                    <a:lnTo>
                      <a:pt x="489" y="680"/>
                    </a:lnTo>
                    <a:lnTo>
                      <a:pt x="514" y="678"/>
                    </a:lnTo>
                    <a:lnTo>
                      <a:pt x="537" y="675"/>
                    </a:lnTo>
                    <a:lnTo>
                      <a:pt x="574" y="671"/>
                    </a:lnTo>
                    <a:lnTo>
                      <a:pt x="602" y="665"/>
                    </a:lnTo>
                    <a:lnTo>
                      <a:pt x="621" y="659"/>
                    </a:lnTo>
                    <a:lnTo>
                      <a:pt x="635" y="653"/>
                    </a:lnTo>
                    <a:lnTo>
                      <a:pt x="645" y="649"/>
                    </a:lnTo>
                    <a:lnTo>
                      <a:pt x="654" y="646"/>
                    </a:lnTo>
                    <a:lnTo>
                      <a:pt x="657" y="645"/>
                    </a:lnTo>
                    <a:lnTo>
                      <a:pt x="660" y="646"/>
                    </a:lnTo>
                    <a:lnTo>
                      <a:pt x="660" y="646"/>
                    </a:lnTo>
                    <a:lnTo>
                      <a:pt x="677" y="649"/>
                    </a:lnTo>
                    <a:lnTo>
                      <a:pt x="692" y="652"/>
                    </a:lnTo>
                    <a:lnTo>
                      <a:pt x="706" y="658"/>
                    </a:lnTo>
                    <a:lnTo>
                      <a:pt x="723" y="665"/>
                    </a:lnTo>
                    <a:lnTo>
                      <a:pt x="739" y="673"/>
                    </a:lnTo>
                    <a:lnTo>
                      <a:pt x="754" y="682"/>
                    </a:lnTo>
                    <a:lnTo>
                      <a:pt x="770" y="693"/>
                    </a:lnTo>
                    <a:lnTo>
                      <a:pt x="786" y="704"/>
                    </a:lnTo>
                    <a:lnTo>
                      <a:pt x="817" y="729"/>
                    </a:lnTo>
                    <a:lnTo>
                      <a:pt x="848" y="757"/>
                    </a:lnTo>
                    <a:lnTo>
                      <a:pt x="879" y="786"/>
                    </a:lnTo>
                    <a:lnTo>
                      <a:pt x="910" y="817"/>
                    </a:lnTo>
                    <a:lnTo>
                      <a:pt x="968" y="877"/>
                    </a:lnTo>
                    <a:lnTo>
                      <a:pt x="1022" y="933"/>
                    </a:lnTo>
                    <a:lnTo>
                      <a:pt x="1046" y="956"/>
                    </a:lnTo>
                    <a:lnTo>
                      <a:pt x="1069" y="977"/>
                    </a:lnTo>
                    <a:lnTo>
                      <a:pt x="1079" y="985"/>
                    </a:lnTo>
                    <a:lnTo>
                      <a:pt x="1090" y="992"/>
                    </a:lnTo>
                    <a:lnTo>
                      <a:pt x="1100" y="997"/>
                    </a:lnTo>
                    <a:lnTo>
                      <a:pt x="1109" y="1002"/>
                    </a:lnTo>
                    <a:lnTo>
                      <a:pt x="1109" y="1002"/>
                    </a:lnTo>
                    <a:lnTo>
                      <a:pt x="1120" y="1006"/>
                    </a:lnTo>
                    <a:lnTo>
                      <a:pt x="1130" y="1008"/>
                    </a:lnTo>
                    <a:lnTo>
                      <a:pt x="1140" y="1007"/>
                    </a:lnTo>
                    <a:lnTo>
                      <a:pt x="1149" y="1006"/>
                    </a:lnTo>
                    <a:lnTo>
                      <a:pt x="1159" y="1002"/>
                    </a:lnTo>
                    <a:lnTo>
                      <a:pt x="1168" y="997"/>
                    </a:lnTo>
                    <a:lnTo>
                      <a:pt x="1187" y="986"/>
                    </a:lnTo>
                    <a:lnTo>
                      <a:pt x="1206" y="974"/>
                    </a:lnTo>
                    <a:lnTo>
                      <a:pt x="1225" y="963"/>
                    </a:lnTo>
                    <a:lnTo>
                      <a:pt x="1236" y="958"/>
                    </a:lnTo>
                    <a:lnTo>
                      <a:pt x="1247" y="955"/>
                    </a:lnTo>
                    <a:lnTo>
                      <a:pt x="1259" y="953"/>
                    </a:lnTo>
                    <a:lnTo>
                      <a:pt x="1270" y="951"/>
                    </a:lnTo>
                    <a:lnTo>
                      <a:pt x="1270" y="951"/>
                    </a:lnTo>
                    <a:lnTo>
                      <a:pt x="1314" y="951"/>
                    </a:lnTo>
                    <a:lnTo>
                      <a:pt x="1351" y="953"/>
                    </a:lnTo>
                    <a:lnTo>
                      <a:pt x="1403" y="955"/>
                    </a:lnTo>
                    <a:lnTo>
                      <a:pt x="1403" y="955"/>
                    </a:lnTo>
                    <a:lnTo>
                      <a:pt x="1418" y="922"/>
                    </a:lnTo>
                    <a:lnTo>
                      <a:pt x="1426" y="870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0"/>
                    </a:lnTo>
                    <a:lnTo>
                      <a:pt x="1442" y="847"/>
                    </a:lnTo>
                    <a:lnTo>
                      <a:pt x="1444" y="842"/>
                    </a:lnTo>
                    <a:lnTo>
                      <a:pt x="1444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 100">
                <a:extLst>
                  <a:ext uri="{FF2B5EF4-FFF2-40B4-BE49-F238E27FC236}">
                    <a16:creationId xmlns:a16="http://schemas.microsoft.com/office/drawing/2014/main" xmlns="" id="{4C11AAF6-9F14-4BCE-9539-5B2BDC7A9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032" y="1179626"/>
                <a:ext cx="814338" cy="1237881"/>
              </a:xfrm>
              <a:custGeom>
                <a:avLst/>
                <a:gdLst/>
                <a:ahLst/>
                <a:cxnLst>
                  <a:cxn ang="0">
                    <a:pos x="1756" y="1708"/>
                  </a:cxn>
                  <a:cxn ang="0">
                    <a:pos x="1782" y="1553"/>
                  </a:cxn>
                  <a:cxn ang="0">
                    <a:pos x="1704" y="1391"/>
                  </a:cxn>
                  <a:cxn ang="0">
                    <a:pos x="1649" y="1210"/>
                  </a:cxn>
                  <a:cxn ang="0">
                    <a:pos x="1613" y="918"/>
                  </a:cxn>
                  <a:cxn ang="0">
                    <a:pos x="1655" y="827"/>
                  </a:cxn>
                  <a:cxn ang="0">
                    <a:pos x="1586" y="721"/>
                  </a:cxn>
                  <a:cxn ang="0">
                    <a:pos x="1507" y="567"/>
                  </a:cxn>
                  <a:cxn ang="0">
                    <a:pos x="1537" y="377"/>
                  </a:cxn>
                  <a:cxn ang="0">
                    <a:pos x="1578" y="272"/>
                  </a:cxn>
                  <a:cxn ang="0">
                    <a:pos x="1467" y="217"/>
                  </a:cxn>
                  <a:cxn ang="0">
                    <a:pos x="1387" y="249"/>
                  </a:cxn>
                  <a:cxn ang="0">
                    <a:pos x="1484" y="433"/>
                  </a:cxn>
                  <a:cxn ang="0">
                    <a:pos x="1339" y="322"/>
                  </a:cxn>
                  <a:cxn ang="0">
                    <a:pos x="1372" y="73"/>
                  </a:cxn>
                  <a:cxn ang="0">
                    <a:pos x="1278" y="223"/>
                  </a:cxn>
                  <a:cxn ang="0">
                    <a:pos x="1241" y="456"/>
                  </a:cxn>
                  <a:cxn ang="0">
                    <a:pos x="1224" y="680"/>
                  </a:cxn>
                  <a:cxn ang="0">
                    <a:pos x="1382" y="811"/>
                  </a:cxn>
                  <a:cxn ang="0">
                    <a:pos x="1399" y="949"/>
                  </a:cxn>
                  <a:cxn ang="0">
                    <a:pos x="1326" y="853"/>
                  </a:cxn>
                  <a:cxn ang="0">
                    <a:pos x="1214" y="712"/>
                  </a:cxn>
                  <a:cxn ang="0">
                    <a:pos x="1116" y="960"/>
                  </a:cxn>
                  <a:cxn ang="0">
                    <a:pos x="925" y="1033"/>
                  </a:cxn>
                  <a:cxn ang="0">
                    <a:pos x="836" y="935"/>
                  </a:cxn>
                  <a:cxn ang="0">
                    <a:pos x="970" y="1007"/>
                  </a:cxn>
                  <a:cxn ang="0">
                    <a:pos x="1154" y="775"/>
                  </a:cxn>
                  <a:cxn ang="0">
                    <a:pos x="1193" y="398"/>
                  </a:cxn>
                  <a:cxn ang="0">
                    <a:pos x="1207" y="215"/>
                  </a:cxn>
                  <a:cxn ang="0">
                    <a:pos x="1211" y="48"/>
                  </a:cxn>
                  <a:cxn ang="0">
                    <a:pos x="1050" y="120"/>
                  </a:cxn>
                  <a:cxn ang="0">
                    <a:pos x="896" y="288"/>
                  </a:cxn>
                  <a:cxn ang="0">
                    <a:pos x="829" y="475"/>
                  </a:cxn>
                  <a:cxn ang="0">
                    <a:pos x="904" y="637"/>
                  </a:cxn>
                  <a:cxn ang="0">
                    <a:pos x="771" y="540"/>
                  </a:cxn>
                  <a:cxn ang="0">
                    <a:pos x="722" y="612"/>
                  </a:cxn>
                  <a:cxn ang="0">
                    <a:pos x="707" y="744"/>
                  </a:cxn>
                  <a:cxn ang="0">
                    <a:pos x="369" y="946"/>
                  </a:cxn>
                  <a:cxn ang="0">
                    <a:pos x="224" y="994"/>
                  </a:cxn>
                  <a:cxn ang="0">
                    <a:pos x="88" y="1177"/>
                  </a:cxn>
                  <a:cxn ang="0">
                    <a:pos x="15" y="1408"/>
                  </a:cxn>
                  <a:cxn ang="0">
                    <a:pos x="146" y="1590"/>
                  </a:cxn>
                  <a:cxn ang="0">
                    <a:pos x="153" y="1860"/>
                  </a:cxn>
                  <a:cxn ang="0">
                    <a:pos x="239" y="2018"/>
                  </a:cxn>
                  <a:cxn ang="0">
                    <a:pos x="101" y="2245"/>
                  </a:cxn>
                  <a:cxn ang="0">
                    <a:pos x="114" y="2393"/>
                  </a:cxn>
                  <a:cxn ang="0">
                    <a:pos x="223" y="2477"/>
                  </a:cxn>
                  <a:cxn ang="0">
                    <a:pos x="305" y="2606"/>
                  </a:cxn>
                  <a:cxn ang="0">
                    <a:pos x="456" y="2660"/>
                  </a:cxn>
                  <a:cxn ang="0">
                    <a:pos x="514" y="2508"/>
                  </a:cxn>
                  <a:cxn ang="0">
                    <a:pos x="582" y="2380"/>
                  </a:cxn>
                  <a:cxn ang="0">
                    <a:pos x="524" y="2356"/>
                  </a:cxn>
                  <a:cxn ang="0">
                    <a:pos x="611" y="2199"/>
                  </a:cxn>
                  <a:cxn ang="0">
                    <a:pos x="650" y="2273"/>
                  </a:cxn>
                  <a:cxn ang="0">
                    <a:pos x="863" y="2313"/>
                  </a:cxn>
                  <a:cxn ang="0">
                    <a:pos x="991" y="2166"/>
                  </a:cxn>
                  <a:cxn ang="0">
                    <a:pos x="1124" y="1985"/>
                  </a:cxn>
                  <a:cxn ang="0">
                    <a:pos x="1350" y="2010"/>
                  </a:cxn>
                  <a:cxn ang="0">
                    <a:pos x="1536" y="2027"/>
                  </a:cxn>
                  <a:cxn ang="0">
                    <a:pos x="1655" y="2018"/>
                  </a:cxn>
                  <a:cxn ang="0">
                    <a:pos x="1739" y="1914"/>
                  </a:cxn>
                </a:cxnLst>
                <a:rect l="0" t="0" r="r" b="b"/>
                <a:pathLst>
                  <a:path w="1803" h="2669">
                    <a:moveTo>
                      <a:pt x="1677" y="1810"/>
                    </a:moveTo>
                    <a:lnTo>
                      <a:pt x="1677" y="1810"/>
                    </a:lnTo>
                    <a:lnTo>
                      <a:pt x="1685" y="1807"/>
                    </a:lnTo>
                    <a:lnTo>
                      <a:pt x="1691" y="1806"/>
                    </a:lnTo>
                    <a:lnTo>
                      <a:pt x="1697" y="1805"/>
                    </a:lnTo>
                    <a:lnTo>
                      <a:pt x="1704" y="1802"/>
                    </a:lnTo>
                    <a:lnTo>
                      <a:pt x="1704" y="1802"/>
                    </a:lnTo>
                    <a:lnTo>
                      <a:pt x="1707" y="1798"/>
                    </a:lnTo>
                    <a:lnTo>
                      <a:pt x="1710" y="1795"/>
                    </a:lnTo>
                    <a:lnTo>
                      <a:pt x="1711" y="1789"/>
                    </a:lnTo>
                    <a:lnTo>
                      <a:pt x="1712" y="1783"/>
                    </a:lnTo>
                    <a:lnTo>
                      <a:pt x="1713" y="1771"/>
                    </a:lnTo>
                    <a:lnTo>
                      <a:pt x="1715" y="1758"/>
                    </a:lnTo>
                    <a:lnTo>
                      <a:pt x="1715" y="1758"/>
                    </a:lnTo>
                    <a:lnTo>
                      <a:pt x="1716" y="1752"/>
                    </a:lnTo>
                    <a:lnTo>
                      <a:pt x="1719" y="1748"/>
                    </a:lnTo>
                    <a:lnTo>
                      <a:pt x="1726" y="1738"/>
                    </a:lnTo>
                    <a:lnTo>
                      <a:pt x="1733" y="1731"/>
                    </a:lnTo>
                    <a:lnTo>
                      <a:pt x="1741" y="1725"/>
                    </a:lnTo>
                    <a:lnTo>
                      <a:pt x="1749" y="1717"/>
                    </a:lnTo>
                    <a:lnTo>
                      <a:pt x="1756" y="1708"/>
                    </a:lnTo>
                    <a:lnTo>
                      <a:pt x="1759" y="1704"/>
                    </a:lnTo>
                    <a:lnTo>
                      <a:pt x="1760" y="1699"/>
                    </a:lnTo>
                    <a:lnTo>
                      <a:pt x="1761" y="1693"/>
                    </a:lnTo>
                    <a:lnTo>
                      <a:pt x="1762" y="1688"/>
                    </a:lnTo>
                    <a:lnTo>
                      <a:pt x="1762" y="1688"/>
                    </a:lnTo>
                    <a:lnTo>
                      <a:pt x="1761" y="1676"/>
                    </a:lnTo>
                    <a:lnTo>
                      <a:pt x="1758" y="1666"/>
                    </a:lnTo>
                    <a:lnTo>
                      <a:pt x="1754" y="1657"/>
                    </a:lnTo>
                    <a:lnTo>
                      <a:pt x="1750" y="1649"/>
                    </a:lnTo>
                    <a:lnTo>
                      <a:pt x="1741" y="1634"/>
                    </a:lnTo>
                    <a:lnTo>
                      <a:pt x="1737" y="1626"/>
                    </a:lnTo>
                    <a:lnTo>
                      <a:pt x="1736" y="1619"/>
                    </a:lnTo>
                    <a:lnTo>
                      <a:pt x="1736" y="1619"/>
                    </a:lnTo>
                    <a:lnTo>
                      <a:pt x="1737" y="1607"/>
                    </a:lnTo>
                    <a:lnTo>
                      <a:pt x="1739" y="1598"/>
                    </a:lnTo>
                    <a:lnTo>
                      <a:pt x="1743" y="1590"/>
                    </a:lnTo>
                    <a:lnTo>
                      <a:pt x="1746" y="1583"/>
                    </a:lnTo>
                    <a:lnTo>
                      <a:pt x="1752" y="1577"/>
                    </a:lnTo>
                    <a:lnTo>
                      <a:pt x="1758" y="1573"/>
                    </a:lnTo>
                    <a:lnTo>
                      <a:pt x="1769" y="1562"/>
                    </a:lnTo>
                    <a:lnTo>
                      <a:pt x="1782" y="1553"/>
                    </a:lnTo>
                    <a:lnTo>
                      <a:pt x="1788" y="1547"/>
                    </a:lnTo>
                    <a:lnTo>
                      <a:pt x="1792" y="1542"/>
                    </a:lnTo>
                    <a:lnTo>
                      <a:pt x="1797" y="1534"/>
                    </a:lnTo>
                    <a:lnTo>
                      <a:pt x="1800" y="1525"/>
                    </a:lnTo>
                    <a:lnTo>
                      <a:pt x="1803" y="1515"/>
                    </a:lnTo>
                    <a:lnTo>
                      <a:pt x="1803" y="1504"/>
                    </a:lnTo>
                    <a:lnTo>
                      <a:pt x="1803" y="1504"/>
                    </a:lnTo>
                    <a:lnTo>
                      <a:pt x="1802" y="1483"/>
                    </a:lnTo>
                    <a:lnTo>
                      <a:pt x="1799" y="1465"/>
                    </a:lnTo>
                    <a:lnTo>
                      <a:pt x="1797" y="1447"/>
                    </a:lnTo>
                    <a:lnTo>
                      <a:pt x="1795" y="1430"/>
                    </a:lnTo>
                    <a:lnTo>
                      <a:pt x="1795" y="1430"/>
                    </a:lnTo>
                    <a:lnTo>
                      <a:pt x="1784" y="1430"/>
                    </a:lnTo>
                    <a:lnTo>
                      <a:pt x="1771" y="1428"/>
                    </a:lnTo>
                    <a:lnTo>
                      <a:pt x="1756" y="1423"/>
                    </a:lnTo>
                    <a:lnTo>
                      <a:pt x="1739" y="1418"/>
                    </a:lnTo>
                    <a:lnTo>
                      <a:pt x="1726" y="1412"/>
                    </a:lnTo>
                    <a:lnTo>
                      <a:pt x="1714" y="1405"/>
                    </a:lnTo>
                    <a:lnTo>
                      <a:pt x="1710" y="1400"/>
                    </a:lnTo>
                    <a:lnTo>
                      <a:pt x="1706" y="1395"/>
                    </a:lnTo>
                    <a:lnTo>
                      <a:pt x="1704" y="1391"/>
                    </a:lnTo>
                    <a:lnTo>
                      <a:pt x="1704" y="1386"/>
                    </a:lnTo>
                    <a:lnTo>
                      <a:pt x="1704" y="1386"/>
                    </a:lnTo>
                    <a:lnTo>
                      <a:pt x="1704" y="1382"/>
                    </a:lnTo>
                    <a:lnTo>
                      <a:pt x="1705" y="1377"/>
                    </a:lnTo>
                    <a:lnTo>
                      <a:pt x="1710" y="1369"/>
                    </a:lnTo>
                    <a:lnTo>
                      <a:pt x="1714" y="1362"/>
                    </a:lnTo>
                    <a:lnTo>
                      <a:pt x="1719" y="1357"/>
                    </a:lnTo>
                    <a:lnTo>
                      <a:pt x="1719" y="135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692" y="1273"/>
                    </a:lnTo>
                    <a:lnTo>
                      <a:pt x="1681" y="1267"/>
                    </a:lnTo>
                    <a:lnTo>
                      <a:pt x="1670" y="1259"/>
                    </a:lnTo>
                    <a:lnTo>
                      <a:pt x="1661" y="1249"/>
                    </a:lnTo>
                    <a:lnTo>
                      <a:pt x="1658" y="1244"/>
                    </a:lnTo>
                    <a:lnTo>
                      <a:pt x="1654" y="1238"/>
                    </a:lnTo>
                    <a:lnTo>
                      <a:pt x="1652" y="1232"/>
                    </a:lnTo>
                    <a:lnTo>
                      <a:pt x="1650" y="1225"/>
                    </a:lnTo>
                    <a:lnTo>
                      <a:pt x="1649" y="1218"/>
                    </a:lnTo>
                    <a:lnTo>
                      <a:pt x="1649" y="1210"/>
                    </a:lnTo>
                    <a:lnTo>
                      <a:pt x="1649" y="1210"/>
                    </a:lnTo>
                    <a:lnTo>
                      <a:pt x="1649" y="1111"/>
                    </a:lnTo>
                    <a:lnTo>
                      <a:pt x="1649" y="1111"/>
                    </a:lnTo>
                    <a:lnTo>
                      <a:pt x="1647" y="1100"/>
                    </a:lnTo>
                    <a:lnTo>
                      <a:pt x="1645" y="1091"/>
                    </a:lnTo>
                    <a:lnTo>
                      <a:pt x="1643" y="1085"/>
                    </a:lnTo>
                    <a:lnTo>
                      <a:pt x="1638" y="1080"/>
                    </a:lnTo>
                    <a:lnTo>
                      <a:pt x="1628" y="1072"/>
                    </a:lnTo>
                    <a:lnTo>
                      <a:pt x="1622" y="1066"/>
                    </a:lnTo>
                    <a:lnTo>
                      <a:pt x="1615" y="1059"/>
                    </a:lnTo>
                    <a:lnTo>
                      <a:pt x="1615" y="1059"/>
                    </a:lnTo>
                    <a:lnTo>
                      <a:pt x="1612" y="1050"/>
                    </a:lnTo>
                    <a:lnTo>
                      <a:pt x="1608" y="1034"/>
                    </a:lnTo>
                    <a:lnTo>
                      <a:pt x="1600" y="992"/>
                    </a:lnTo>
                    <a:lnTo>
                      <a:pt x="1590" y="935"/>
                    </a:lnTo>
                    <a:lnTo>
                      <a:pt x="1590" y="935"/>
                    </a:lnTo>
                    <a:lnTo>
                      <a:pt x="1590" y="929"/>
                    </a:lnTo>
                    <a:lnTo>
                      <a:pt x="1593" y="925"/>
                    </a:lnTo>
                    <a:lnTo>
                      <a:pt x="1597" y="921"/>
                    </a:lnTo>
                    <a:lnTo>
                      <a:pt x="1603" y="920"/>
                    </a:lnTo>
                    <a:lnTo>
                      <a:pt x="1613" y="918"/>
                    </a:lnTo>
                    <a:lnTo>
                      <a:pt x="1623" y="916"/>
                    </a:lnTo>
                    <a:lnTo>
                      <a:pt x="1623" y="916"/>
                    </a:lnTo>
                    <a:lnTo>
                      <a:pt x="1628" y="911"/>
                    </a:lnTo>
                    <a:lnTo>
                      <a:pt x="1634" y="905"/>
                    </a:lnTo>
                    <a:lnTo>
                      <a:pt x="1637" y="900"/>
                    </a:lnTo>
                    <a:lnTo>
                      <a:pt x="1642" y="893"/>
                    </a:lnTo>
                    <a:lnTo>
                      <a:pt x="1644" y="885"/>
                    </a:lnTo>
                    <a:lnTo>
                      <a:pt x="1646" y="878"/>
                    </a:lnTo>
                    <a:lnTo>
                      <a:pt x="1647" y="871"/>
                    </a:lnTo>
                    <a:lnTo>
                      <a:pt x="1649" y="865"/>
                    </a:lnTo>
                    <a:lnTo>
                      <a:pt x="1649" y="865"/>
                    </a:lnTo>
                    <a:lnTo>
                      <a:pt x="1652" y="865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7" y="851"/>
                    </a:lnTo>
                    <a:lnTo>
                      <a:pt x="1646" y="845"/>
                    </a:lnTo>
                    <a:lnTo>
                      <a:pt x="1645" y="835"/>
                    </a:lnTo>
                    <a:lnTo>
                      <a:pt x="1645" y="835"/>
                    </a:lnTo>
                    <a:lnTo>
                      <a:pt x="1651" y="832"/>
                    </a:lnTo>
                    <a:lnTo>
                      <a:pt x="1655" y="827"/>
                    </a:lnTo>
                    <a:lnTo>
                      <a:pt x="1659" y="822"/>
                    </a:lnTo>
                    <a:lnTo>
                      <a:pt x="1661" y="818"/>
                    </a:lnTo>
                    <a:lnTo>
                      <a:pt x="1662" y="812"/>
                    </a:lnTo>
                    <a:lnTo>
                      <a:pt x="1662" y="806"/>
                    </a:lnTo>
                    <a:lnTo>
                      <a:pt x="1663" y="791"/>
                    </a:lnTo>
                    <a:lnTo>
                      <a:pt x="1663" y="791"/>
                    </a:lnTo>
                    <a:lnTo>
                      <a:pt x="1662" y="783"/>
                    </a:lnTo>
                    <a:lnTo>
                      <a:pt x="1661" y="776"/>
                    </a:lnTo>
                    <a:lnTo>
                      <a:pt x="1660" y="771"/>
                    </a:lnTo>
                    <a:lnTo>
                      <a:pt x="1658" y="765"/>
                    </a:lnTo>
                    <a:lnTo>
                      <a:pt x="1652" y="755"/>
                    </a:lnTo>
                    <a:lnTo>
                      <a:pt x="1645" y="746"/>
                    </a:lnTo>
                    <a:lnTo>
                      <a:pt x="1629" y="733"/>
                    </a:lnTo>
                    <a:lnTo>
                      <a:pt x="1622" y="726"/>
                    </a:lnTo>
                    <a:lnTo>
                      <a:pt x="1615" y="718"/>
                    </a:lnTo>
                    <a:lnTo>
                      <a:pt x="1615" y="718"/>
                    </a:lnTo>
                    <a:lnTo>
                      <a:pt x="1609" y="717"/>
                    </a:lnTo>
                    <a:lnTo>
                      <a:pt x="1605" y="719"/>
                    </a:lnTo>
                    <a:lnTo>
                      <a:pt x="1598" y="720"/>
                    </a:lnTo>
                    <a:lnTo>
                      <a:pt x="1593" y="721"/>
                    </a:lnTo>
                    <a:lnTo>
                      <a:pt x="1586" y="721"/>
                    </a:lnTo>
                    <a:lnTo>
                      <a:pt x="1586" y="721"/>
                    </a:lnTo>
                    <a:lnTo>
                      <a:pt x="1578" y="721"/>
                    </a:lnTo>
                    <a:lnTo>
                      <a:pt x="1571" y="719"/>
                    </a:lnTo>
                    <a:lnTo>
                      <a:pt x="1563" y="715"/>
                    </a:lnTo>
                    <a:lnTo>
                      <a:pt x="1554" y="711"/>
                    </a:lnTo>
                    <a:lnTo>
                      <a:pt x="1546" y="706"/>
                    </a:lnTo>
                    <a:lnTo>
                      <a:pt x="1537" y="699"/>
                    </a:lnTo>
                    <a:lnTo>
                      <a:pt x="1521" y="685"/>
                    </a:lnTo>
                    <a:lnTo>
                      <a:pt x="1506" y="671"/>
                    </a:lnTo>
                    <a:lnTo>
                      <a:pt x="1500" y="661"/>
                    </a:lnTo>
                    <a:lnTo>
                      <a:pt x="1494" y="653"/>
                    </a:lnTo>
                    <a:lnTo>
                      <a:pt x="1490" y="645"/>
                    </a:lnTo>
                    <a:lnTo>
                      <a:pt x="1486" y="637"/>
                    </a:lnTo>
                    <a:lnTo>
                      <a:pt x="1484" y="630"/>
                    </a:lnTo>
                    <a:lnTo>
                      <a:pt x="1483" y="622"/>
                    </a:lnTo>
                    <a:lnTo>
                      <a:pt x="1483" y="622"/>
                    </a:lnTo>
                    <a:lnTo>
                      <a:pt x="1484" y="607"/>
                    </a:lnTo>
                    <a:lnTo>
                      <a:pt x="1487" y="593"/>
                    </a:lnTo>
                    <a:lnTo>
                      <a:pt x="1492" y="583"/>
                    </a:lnTo>
                    <a:lnTo>
                      <a:pt x="1499" y="574"/>
                    </a:lnTo>
                    <a:lnTo>
                      <a:pt x="1507" y="567"/>
                    </a:lnTo>
                    <a:lnTo>
                      <a:pt x="1515" y="561"/>
                    </a:lnTo>
                    <a:lnTo>
                      <a:pt x="1535" y="551"/>
                    </a:lnTo>
                    <a:lnTo>
                      <a:pt x="1553" y="539"/>
                    </a:lnTo>
                    <a:lnTo>
                      <a:pt x="1562" y="534"/>
                    </a:lnTo>
                    <a:lnTo>
                      <a:pt x="1570" y="526"/>
                    </a:lnTo>
                    <a:lnTo>
                      <a:pt x="1576" y="516"/>
                    </a:lnTo>
                    <a:lnTo>
                      <a:pt x="1582" y="506"/>
                    </a:lnTo>
                    <a:lnTo>
                      <a:pt x="1585" y="492"/>
                    </a:lnTo>
                    <a:lnTo>
                      <a:pt x="1586" y="476"/>
                    </a:lnTo>
                    <a:lnTo>
                      <a:pt x="1586" y="476"/>
                    </a:lnTo>
                    <a:lnTo>
                      <a:pt x="1585" y="466"/>
                    </a:lnTo>
                    <a:lnTo>
                      <a:pt x="1584" y="455"/>
                    </a:lnTo>
                    <a:lnTo>
                      <a:pt x="1581" y="446"/>
                    </a:lnTo>
                    <a:lnTo>
                      <a:pt x="1578" y="438"/>
                    </a:lnTo>
                    <a:lnTo>
                      <a:pt x="1574" y="431"/>
                    </a:lnTo>
                    <a:lnTo>
                      <a:pt x="1570" y="423"/>
                    </a:lnTo>
                    <a:lnTo>
                      <a:pt x="1560" y="410"/>
                    </a:lnTo>
                    <a:lnTo>
                      <a:pt x="1551" y="399"/>
                    </a:lnTo>
                    <a:lnTo>
                      <a:pt x="1543" y="387"/>
                    </a:lnTo>
                    <a:lnTo>
                      <a:pt x="1539" y="383"/>
                    </a:lnTo>
                    <a:lnTo>
                      <a:pt x="1537" y="377"/>
                    </a:lnTo>
                    <a:lnTo>
                      <a:pt x="1536" y="371"/>
                    </a:lnTo>
                    <a:lnTo>
                      <a:pt x="1535" y="366"/>
                    </a:lnTo>
                    <a:lnTo>
                      <a:pt x="1535" y="366"/>
                    </a:lnTo>
                    <a:lnTo>
                      <a:pt x="1536" y="359"/>
                    </a:lnTo>
                    <a:lnTo>
                      <a:pt x="1537" y="354"/>
                    </a:lnTo>
                    <a:lnTo>
                      <a:pt x="1540" y="351"/>
                    </a:lnTo>
                    <a:lnTo>
                      <a:pt x="1544" y="347"/>
                    </a:lnTo>
                    <a:lnTo>
                      <a:pt x="1553" y="344"/>
                    </a:lnTo>
                    <a:lnTo>
                      <a:pt x="1563" y="339"/>
                    </a:lnTo>
                    <a:lnTo>
                      <a:pt x="1568" y="337"/>
                    </a:lnTo>
                    <a:lnTo>
                      <a:pt x="1573" y="335"/>
                    </a:lnTo>
                    <a:lnTo>
                      <a:pt x="1577" y="331"/>
                    </a:lnTo>
                    <a:lnTo>
                      <a:pt x="1581" y="326"/>
                    </a:lnTo>
                    <a:lnTo>
                      <a:pt x="1584" y="320"/>
                    </a:lnTo>
                    <a:lnTo>
                      <a:pt x="1586" y="313"/>
                    </a:lnTo>
                    <a:lnTo>
                      <a:pt x="1586" y="303"/>
                    </a:lnTo>
                    <a:lnTo>
                      <a:pt x="1586" y="292"/>
                    </a:lnTo>
                    <a:lnTo>
                      <a:pt x="1586" y="292"/>
                    </a:lnTo>
                    <a:lnTo>
                      <a:pt x="1584" y="284"/>
                    </a:lnTo>
                    <a:lnTo>
                      <a:pt x="1582" y="278"/>
                    </a:lnTo>
                    <a:lnTo>
                      <a:pt x="1578" y="272"/>
                    </a:lnTo>
                    <a:lnTo>
                      <a:pt x="1574" y="269"/>
                    </a:lnTo>
                    <a:lnTo>
                      <a:pt x="1568" y="265"/>
                    </a:lnTo>
                    <a:lnTo>
                      <a:pt x="1562" y="262"/>
                    </a:lnTo>
                    <a:lnTo>
                      <a:pt x="1550" y="257"/>
                    </a:lnTo>
                    <a:lnTo>
                      <a:pt x="1537" y="253"/>
                    </a:lnTo>
                    <a:lnTo>
                      <a:pt x="1531" y="251"/>
                    </a:lnTo>
                    <a:lnTo>
                      <a:pt x="1527" y="247"/>
                    </a:lnTo>
                    <a:lnTo>
                      <a:pt x="1522" y="244"/>
                    </a:lnTo>
                    <a:lnTo>
                      <a:pt x="1519" y="239"/>
                    </a:lnTo>
                    <a:lnTo>
                      <a:pt x="1516" y="233"/>
                    </a:lnTo>
                    <a:lnTo>
                      <a:pt x="1516" y="226"/>
                    </a:lnTo>
                    <a:lnTo>
                      <a:pt x="1516" y="226"/>
                    </a:lnTo>
                    <a:lnTo>
                      <a:pt x="1515" y="213"/>
                    </a:lnTo>
                    <a:lnTo>
                      <a:pt x="1516" y="207"/>
                    </a:lnTo>
                    <a:lnTo>
                      <a:pt x="1520" y="200"/>
                    </a:lnTo>
                    <a:lnTo>
                      <a:pt x="1520" y="200"/>
                    </a:lnTo>
                    <a:lnTo>
                      <a:pt x="1502" y="203"/>
                    </a:lnTo>
                    <a:lnTo>
                      <a:pt x="1485" y="207"/>
                    </a:lnTo>
                    <a:lnTo>
                      <a:pt x="1478" y="210"/>
                    </a:lnTo>
                    <a:lnTo>
                      <a:pt x="1471" y="213"/>
                    </a:lnTo>
                    <a:lnTo>
                      <a:pt x="1467" y="217"/>
                    </a:lnTo>
                    <a:lnTo>
                      <a:pt x="1464" y="223"/>
                    </a:lnTo>
                    <a:lnTo>
                      <a:pt x="1464" y="223"/>
                    </a:lnTo>
                    <a:lnTo>
                      <a:pt x="1476" y="234"/>
                    </a:lnTo>
                    <a:lnTo>
                      <a:pt x="1484" y="245"/>
                    </a:lnTo>
                    <a:lnTo>
                      <a:pt x="1490" y="254"/>
                    </a:lnTo>
                    <a:lnTo>
                      <a:pt x="1492" y="261"/>
                    </a:lnTo>
                    <a:lnTo>
                      <a:pt x="1493" y="268"/>
                    </a:lnTo>
                    <a:lnTo>
                      <a:pt x="1492" y="271"/>
                    </a:lnTo>
                    <a:lnTo>
                      <a:pt x="1490" y="274"/>
                    </a:lnTo>
                    <a:lnTo>
                      <a:pt x="1484" y="275"/>
                    </a:lnTo>
                    <a:lnTo>
                      <a:pt x="1478" y="275"/>
                    </a:lnTo>
                    <a:lnTo>
                      <a:pt x="1470" y="272"/>
                    </a:lnTo>
                    <a:lnTo>
                      <a:pt x="1461" y="269"/>
                    </a:lnTo>
                    <a:lnTo>
                      <a:pt x="1451" y="264"/>
                    </a:lnTo>
                    <a:lnTo>
                      <a:pt x="1439" y="257"/>
                    </a:lnTo>
                    <a:lnTo>
                      <a:pt x="1428" y="249"/>
                    </a:lnTo>
                    <a:lnTo>
                      <a:pt x="1415" y="240"/>
                    </a:lnTo>
                    <a:lnTo>
                      <a:pt x="1402" y="230"/>
                    </a:lnTo>
                    <a:lnTo>
                      <a:pt x="1402" y="230"/>
                    </a:lnTo>
                    <a:lnTo>
                      <a:pt x="1395" y="239"/>
                    </a:lnTo>
                    <a:lnTo>
                      <a:pt x="1387" y="249"/>
                    </a:lnTo>
                    <a:lnTo>
                      <a:pt x="1383" y="255"/>
                    </a:lnTo>
                    <a:lnTo>
                      <a:pt x="1379" y="262"/>
                    </a:lnTo>
                    <a:lnTo>
                      <a:pt x="1377" y="269"/>
                    </a:lnTo>
                    <a:lnTo>
                      <a:pt x="1376" y="276"/>
                    </a:lnTo>
                    <a:lnTo>
                      <a:pt x="1376" y="284"/>
                    </a:lnTo>
                    <a:lnTo>
                      <a:pt x="1379" y="292"/>
                    </a:lnTo>
                    <a:lnTo>
                      <a:pt x="1384" y="301"/>
                    </a:lnTo>
                    <a:lnTo>
                      <a:pt x="1391" y="310"/>
                    </a:lnTo>
                    <a:lnTo>
                      <a:pt x="1401" y="320"/>
                    </a:lnTo>
                    <a:lnTo>
                      <a:pt x="1415" y="329"/>
                    </a:lnTo>
                    <a:lnTo>
                      <a:pt x="1432" y="339"/>
                    </a:lnTo>
                    <a:lnTo>
                      <a:pt x="1454" y="351"/>
                    </a:lnTo>
                    <a:lnTo>
                      <a:pt x="1454" y="351"/>
                    </a:lnTo>
                    <a:lnTo>
                      <a:pt x="1462" y="362"/>
                    </a:lnTo>
                    <a:lnTo>
                      <a:pt x="1469" y="375"/>
                    </a:lnTo>
                    <a:lnTo>
                      <a:pt x="1477" y="390"/>
                    </a:lnTo>
                    <a:lnTo>
                      <a:pt x="1483" y="405"/>
                    </a:lnTo>
                    <a:lnTo>
                      <a:pt x="1485" y="413"/>
                    </a:lnTo>
                    <a:lnTo>
                      <a:pt x="1486" y="420"/>
                    </a:lnTo>
                    <a:lnTo>
                      <a:pt x="1486" y="427"/>
                    </a:lnTo>
                    <a:lnTo>
                      <a:pt x="1484" y="433"/>
                    </a:lnTo>
                    <a:lnTo>
                      <a:pt x="1482" y="438"/>
                    </a:lnTo>
                    <a:lnTo>
                      <a:pt x="1476" y="443"/>
                    </a:lnTo>
                    <a:lnTo>
                      <a:pt x="1476" y="443"/>
                    </a:lnTo>
                    <a:lnTo>
                      <a:pt x="1468" y="437"/>
                    </a:lnTo>
                    <a:lnTo>
                      <a:pt x="1462" y="430"/>
                    </a:lnTo>
                    <a:lnTo>
                      <a:pt x="1456" y="423"/>
                    </a:lnTo>
                    <a:lnTo>
                      <a:pt x="1452" y="414"/>
                    </a:lnTo>
                    <a:lnTo>
                      <a:pt x="1441" y="396"/>
                    </a:lnTo>
                    <a:lnTo>
                      <a:pt x="1436" y="387"/>
                    </a:lnTo>
                    <a:lnTo>
                      <a:pt x="1428" y="379"/>
                    </a:lnTo>
                    <a:lnTo>
                      <a:pt x="1428" y="379"/>
                    </a:lnTo>
                    <a:lnTo>
                      <a:pt x="1418" y="379"/>
                    </a:lnTo>
                    <a:lnTo>
                      <a:pt x="1409" y="378"/>
                    </a:lnTo>
                    <a:lnTo>
                      <a:pt x="1401" y="375"/>
                    </a:lnTo>
                    <a:lnTo>
                      <a:pt x="1392" y="372"/>
                    </a:lnTo>
                    <a:lnTo>
                      <a:pt x="1385" y="368"/>
                    </a:lnTo>
                    <a:lnTo>
                      <a:pt x="1377" y="363"/>
                    </a:lnTo>
                    <a:lnTo>
                      <a:pt x="1364" y="354"/>
                    </a:lnTo>
                    <a:lnTo>
                      <a:pt x="1354" y="343"/>
                    </a:lnTo>
                    <a:lnTo>
                      <a:pt x="1345" y="332"/>
                    </a:lnTo>
                    <a:lnTo>
                      <a:pt x="1339" y="322"/>
                    </a:lnTo>
                    <a:lnTo>
                      <a:pt x="1336" y="314"/>
                    </a:lnTo>
                    <a:lnTo>
                      <a:pt x="1336" y="314"/>
                    </a:lnTo>
                    <a:lnTo>
                      <a:pt x="1336" y="303"/>
                    </a:lnTo>
                    <a:lnTo>
                      <a:pt x="1337" y="294"/>
                    </a:lnTo>
                    <a:lnTo>
                      <a:pt x="1339" y="276"/>
                    </a:lnTo>
                    <a:lnTo>
                      <a:pt x="1344" y="260"/>
                    </a:lnTo>
                    <a:lnTo>
                      <a:pt x="1350" y="244"/>
                    </a:lnTo>
                    <a:lnTo>
                      <a:pt x="1357" y="229"/>
                    </a:lnTo>
                    <a:lnTo>
                      <a:pt x="1365" y="214"/>
                    </a:lnTo>
                    <a:lnTo>
                      <a:pt x="1372" y="198"/>
                    </a:lnTo>
                    <a:lnTo>
                      <a:pt x="1380" y="181"/>
                    </a:lnTo>
                    <a:lnTo>
                      <a:pt x="1380" y="181"/>
                    </a:lnTo>
                    <a:lnTo>
                      <a:pt x="1382" y="173"/>
                    </a:lnTo>
                    <a:lnTo>
                      <a:pt x="1384" y="152"/>
                    </a:lnTo>
                    <a:lnTo>
                      <a:pt x="1385" y="135"/>
                    </a:lnTo>
                    <a:lnTo>
                      <a:pt x="1385" y="118"/>
                    </a:lnTo>
                    <a:lnTo>
                      <a:pt x="1384" y="99"/>
                    </a:lnTo>
                    <a:lnTo>
                      <a:pt x="1380" y="79"/>
                    </a:lnTo>
                    <a:lnTo>
                      <a:pt x="1380" y="79"/>
                    </a:lnTo>
                    <a:lnTo>
                      <a:pt x="1376" y="76"/>
                    </a:lnTo>
                    <a:lnTo>
                      <a:pt x="1372" y="73"/>
                    </a:lnTo>
                    <a:lnTo>
                      <a:pt x="1369" y="73"/>
                    </a:lnTo>
                    <a:lnTo>
                      <a:pt x="1365" y="73"/>
                    </a:lnTo>
                    <a:lnTo>
                      <a:pt x="1363" y="74"/>
                    </a:lnTo>
                    <a:lnTo>
                      <a:pt x="1360" y="77"/>
                    </a:lnTo>
                    <a:lnTo>
                      <a:pt x="1356" y="84"/>
                    </a:lnTo>
                    <a:lnTo>
                      <a:pt x="1353" y="93"/>
                    </a:lnTo>
                    <a:lnTo>
                      <a:pt x="1350" y="104"/>
                    </a:lnTo>
                    <a:lnTo>
                      <a:pt x="1346" y="132"/>
                    </a:lnTo>
                    <a:lnTo>
                      <a:pt x="1342" y="162"/>
                    </a:lnTo>
                    <a:lnTo>
                      <a:pt x="1340" y="176"/>
                    </a:lnTo>
                    <a:lnTo>
                      <a:pt x="1338" y="187"/>
                    </a:lnTo>
                    <a:lnTo>
                      <a:pt x="1334" y="198"/>
                    </a:lnTo>
                    <a:lnTo>
                      <a:pt x="1330" y="206"/>
                    </a:lnTo>
                    <a:lnTo>
                      <a:pt x="1327" y="208"/>
                    </a:lnTo>
                    <a:lnTo>
                      <a:pt x="1325" y="210"/>
                    </a:lnTo>
                    <a:lnTo>
                      <a:pt x="1322" y="211"/>
                    </a:lnTo>
                    <a:lnTo>
                      <a:pt x="1318" y="211"/>
                    </a:lnTo>
                    <a:lnTo>
                      <a:pt x="1318" y="211"/>
                    </a:lnTo>
                    <a:lnTo>
                      <a:pt x="1303" y="215"/>
                    </a:lnTo>
                    <a:lnTo>
                      <a:pt x="1290" y="218"/>
                    </a:lnTo>
                    <a:lnTo>
                      <a:pt x="1278" y="223"/>
                    </a:lnTo>
                    <a:lnTo>
                      <a:pt x="1269" y="226"/>
                    </a:lnTo>
                    <a:lnTo>
                      <a:pt x="1261" y="231"/>
                    </a:lnTo>
                    <a:lnTo>
                      <a:pt x="1254" y="237"/>
                    </a:lnTo>
                    <a:lnTo>
                      <a:pt x="1248" y="241"/>
                    </a:lnTo>
                    <a:lnTo>
                      <a:pt x="1242" y="246"/>
                    </a:lnTo>
                    <a:lnTo>
                      <a:pt x="1239" y="252"/>
                    </a:lnTo>
                    <a:lnTo>
                      <a:pt x="1235" y="257"/>
                    </a:lnTo>
                    <a:lnTo>
                      <a:pt x="1232" y="269"/>
                    </a:lnTo>
                    <a:lnTo>
                      <a:pt x="1229" y="283"/>
                    </a:lnTo>
                    <a:lnTo>
                      <a:pt x="1226" y="295"/>
                    </a:lnTo>
                    <a:lnTo>
                      <a:pt x="1226" y="295"/>
                    </a:lnTo>
                    <a:lnTo>
                      <a:pt x="1224" y="308"/>
                    </a:lnTo>
                    <a:lnTo>
                      <a:pt x="1224" y="321"/>
                    </a:lnTo>
                    <a:lnTo>
                      <a:pt x="1225" y="333"/>
                    </a:lnTo>
                    <a:lnTo>
                      <a:pt x="1226" y="347"/>
                    </a:lnTo>
                    <a:lnTo>
                      <a:pt x="1232" y="375"/>
                    </a:lnTo>
                    <a:lnTo>
                      <a:pt x="1238" y="401"/>
                    </a:lnTo>
                    <a:lnTo>
                      <a:pt x="1242" y="425"/>
                    </a:lnTo>
                    <a:lnTo>
                      <a:pt x="1243" y="437"/>
                    </a:lnTo>
                    <a:lnTo>
                      <a:pt x="1242" y="447"/>
                    </a:lnTo>
                    <a:lnTo>
                      <a:pt x="1241" y="456"/>
                    </a:lnTo>
                    <a:lnTo>
                      <a:pt x="1237" y="465"/>
                    </a:lnTo>
                    <a:lnTo>
                      <a:pt x="1231" y="470"/>
                    </a:lnTo>
                    <a:lnTo>
                      <a:pt x="1223" y="476"/>
                    </a:lnTo>
                    <a:lnTo>
                      <a:pt x="1223" y="476"/>
                    </a:lnTo>
                    <a:lnTo>
                      <a:pt x="1209" y="512"/>
                    </a:lnTo>
                    <a:lnTo>
                      <a:pt x="1197" y="545"/>
                    </a:lnTo>
                    <a:lnTo>
                      <a:pt x="1192" y="561"/>
                    </a:lnTo>
                    <a:lnTo>
                      <a:pt x="1188" y="576"/>
                    </a:lnTo>
                    <a:lnTo>
                      <a:pt x="1186" y="590"/>
                    </a:lnTo>
                    <a:lnTo>
                      <a:pt x="1186" y="604"/>
                    </a:lnTo>
                    <a:lnTo>
                      <a:pt x="1186" y="604"/>
                    </a:lnTo>
                    <a:lnTo>
                      <a:pt x="1185" y="627"/>
                    </a:lnTo>
                    <a:lnTo>
                      <a:pt x="1185" y="646"/>
                    </a:lnTo>
                    <a:lnTo>
                      <a:pt x="1186" y="654"/>
                    </a:lnTo>
                    <a:lnTo>
                      <a:pt x="1187" y="661"/>
                    </a:lnTo>
                    <a:lnTo>
                      <a:pt x="1189" y="668"/>
                    </a:lnTo>
                    <a:lnTo>
                      <a:pt x="1193" y="673"/>
                    </a:lnTo>
                    <a:lnTo>
                      <a:pt x="1199" y="676"/>
                    </a:lnTo>
                    <a:lnTo>
                      <a:pt x="1206" y="679"/>
                    </a:lnTo>
                    <a:lnTo>
                      <a:pt x="1214" y="680"/>
                    </a:lnTo>
                    <a:lnTo>
                      <a:pt x="1224" y="680"/>
                    </a:lnTo>
                    <a:lnTo>
                      <a:pt x="1237" y="679"/>
                    </a:lnTo>
                    <a:lnTo>
                      <a:pt x="1253" y="676"/>
                    </a:lnTo>
                    <a:lnTo>
                      <a:pt x="1271" y="673"/>
                    </a:lnTo>
                    <a:lnTo>
                      <a:pt x="1292" y="667"/>
                    </a:lnTo>
                    <a:lnTo>
                      <a:pt x="1292" y="667"/>
                    </a:lnTo>
                    <a:lnTo>
                      <a:pt x="1301" y="669"/>
                    </a:lnTo>
                    <a:lnTo>
                      <a:pt x="1310" y="673"/>
                    </a:lnTo>
                    <a:lnTo>
                      <a:pt x="1318" y="677"/>
                    </a:lnTo>
                    <a:lnTo>
                      <a:pt x="1326" y="682"/>
                    </a:lnTo>
                    <a:lnTo>
                      <a:pt x="1333" y="688"/>
                    </a:lnTo>
                    <a:lnTo>
                      <a:pt x="1340" y="695"/>
                    </a:lnTo>
                    <a:lnTo>
                      <a:pt x="1346" y="702"/>
                    </a:lnTo>
                    <a:lnTo>
                      <a:pt x="1352" y="710"/>
                    </a:lnTo>
                    <a:lnTo>
                      <a:pt x="1356" y="719"/>
                    </a:lnTo>
                    <a:lnTo>
                      <a:pt x="1361" y="727"/>
                    </a:lnTo>
                    <a:lnTo>
                      <a:pt x="1369" y="748"/>
                    </a:lnTo>
                    <a:lnTo>
                      <a:pt x="1376" y="768"/>
                    </a:lnTo>
                    <a:lnTo>
                      <a:pt x="1380" y="791"/>
                    </a:lnTo>
                    <a:lnTo>
                      <a:pt x="1380" y="791"/>
                    </a:lnTo>
                    <a:lnTo>
                      <a:pt x="1382" y="802"/>
                    </a:lnTo>
                    <a:lnTo>
                      <a:pt x="1382" y="811"/>
                    </a:lnTo>
                    <a:lnTo>
                      <a:pt x="1380" y="819"/>
                    </a:lnTo>
                    <a:lnTo>
                      <a:pt x="1378" y="825"/>
                    </a:lnTo>
                    <a:lnTo>
                      <a:pt x="1376" y="830"/>
                    </a:lnTo>
                    <a:lnTo>
                      <a:pt x="1372" y="835"/>
                    </a:lnTo>
                    <a:lnTo>
                      <a:pt x="1363" y="842"/>
                    </a:lnTo>
                    <a:lnTo>
                      <a:pt x="1354" y="848"/>
                    </a:lnTo>
                    <a:lnTo>
                      <a:pt x="1345" y="855"/>
                    </a:lnTo>
                    <a:lnTo>
                      <a:pt x="1341" y="858"/>
                    </a:lnTo>
                    <a:lnTo>
                      <a:pt x="1337" y="864"/>
                    </a:lnTo>
                    <a:lnTo>
                      <a:pt x="1334" y="870"/>
                    </a:lnTo>
                    <a:lnTo>
                      <a:pt x="1332" y="876"/>
                    </a:lnTo>
                    <a:lnTo>
                      <a:pt x="1332" y="876"/>
                    </a:lnTo>
                    <a:lnTo>
                      <a:pt x="1333" y="885"/>
                    </a:lnTo>
                    <a:lnTo>
                      <a:pt x="1336" y="893"/>
                    </a:lnTo>
                    <a:lnTo>
                      <a:pt x="1339" y="901"/>
                    </a:lnTo>
                    <a:lnTo>
                      <a:pt x="1344" y="908"/>
                    </a:lnTo>
                    <a:lnTo>
                      <a:pt x="1349" y="914"/>
                    </a:lnTo>
                    <a:lnTo>
                      <a:pt x="1356" y="921"/>
                    </a:lnTo>
                    <a:lnTo>
                      <a:pt x="1371" y="932"/>
                    </a:lnTo>
                    <a:lnTo>
                      <a:pt x="1386" y="941"/>
                    </a:lnTo>
                    <a:lnTo>
                      <a:pt x="1399" y="949"/>
                    </a:lnTo>
                    <a:lnTo>
                      <a:pt x="1407" y="956"/>
                    </a:lnTo>
                    <a:lnTo>
                      <a:pt x="1409" y="958"/>
                    </a:lnTo>
                    <a:lnTo>
                      <a:pt x="1409" y="960"/>
                    </a:lnTo>
                    <a:lnTo>
                      <a:pt x="1409" y="960"/>
                    </a:lnTo>
                    <a:lnTo>
                      <a:pt x="1401" y="960"/>
                    </a:lnTo>
                    <a:lnTo>
                      <a:pt x="1393" y="960"/>
                    </a:lnTo>
                    <a:lnTo>
                      <a:pt x="1377" y="957"/>
                    </a:lnTo>
                    <a:lnTo>
                      <a:pt x="1361" y="952"/>
                    </a:lnTo>
                    <a:lnTo>
                      <a:pt x="1347" y="944"/>
                    </a:lnTo>
                    <a:lnTo>
                      <a:pt x="1336" y="936"/>
                    </a:lnTo>
                    <a:lnTo>
                      <a:pt x="1330" y="931"/>
                    </a:lnTo>
                    <a:lnTo>
                      <a:pt x="1326" y="925"/>
                    </a:lnTo>
                    <a:lnTo>
                      <a:pt x="1323" y="919"/>
                    </a:lnTo>
                    <a:lnTo>
                      <a:pt x="1319" y="913"/>
                    </a:lnTo>
                    <a:lnTo>
                      <a:pt x="1318" y="908"/>
                    </a:lnTo>
                    <a:lnTo>
                      <a:pt x="1318" y="902"/>
                    </a:lnTo>
                    <a:lnTo>
                      <a:pt x="1318" y="902"/>
                    </a:lnTo>
                    <a:lnTo>
                      <a:pt x="1318" y="889"/>
                    </a:lnTo>
                    <a:lnTo>
                      <a:pt x="1319" y="878"/>
                    </a:lnTo>
                    <a:lnTo>
                      <a:pt x="1323" y="866"/>
                    </a:lnTo>
                    <a:lnTo>
                      <a:pt x="1326" y="853"/>
                    </a:lnTo>
                    <a:lnTo>
                      <a:pt x="1337" y="826"/>
                    </a:lnTo>
                    <a:lnTo>
                      <a:pt x="1350" y="791"/>
                    </a:lnTo>
                    <a:lnTo>
                      <a:pt x="1350" y="791"/>
                    </a:lnTo>
                    <a:lnTo>
                      <a:pt x="1345" y="786"/>
                    </a:lnTo>
                    <a:lnTo>
                      <a:pt x="1339" y="779"/>
                    </a:lnTo>
                    <a:lnTo>
                      <a:pt x="1334" y="772"/>
                    </a:lnTo>
                    <a:lnTo>
                      <a:pt x="1330" y="764"/>
                    </a:lnTo>
                    <a:lnTo>
                      <a:pt x="1323" y="748"/>
                    </a:lnTo>
                    <a:lnTo>
                      <a:pt x="1315" y="733"/>
                    </a:lnTo>
                    <a:lnTo>
                      <a:pt x="1309" y="725"/>
                    </a:lnTo>
                    <a:lnTo>
                      <a:pt x="1304" y="719"/>
                    </a:lnTo>
                    <a:lnTo>
                      <a:pt x="1298" y="713"/>
                    </a:lnTo>
                    <a:lnTo>
                      <a:pt x="1290" y="708"/>
                    </a:lnTo>
                    <a:lnTo>
                      <a:pt x="1281" y="705"/>
                    </a:lnTo>
                    <a:lnTo>
                      <a:pt x="1271" y="703"/>
                    </a:lnTo>
                    <a:lnTo>
                      <a:pt x="1258" y="702"/>
                    </a:lnTo>
                    <a:lnTo>
                      <a:pt x="1245" y="703"/>
                    </a:lnTo>
                    <a:lnTo>
                      <a:pt x="1245" y="703"/>
                    </a:lnTo>
                    <a:lnTo>
                      <a:pt x="1233" y="705"/>
                    </a:lnTo>
                    <a:lnTo>
                      <a:pt x="1223" y="707"/>
                    </a:lnTo>
                    <a:lnTo>
                      <a:pt x="1214" y="712"/>
                    </a:lnTo>
                    <a:lnTo>
                      <a:pt x="1206" y="717"/>
                    </a:lnTo>
                    <a:lnTo>
                      <a:pt x="1199" y="722"/>
                    </a:lnTo>
                    <a:lnTo>
                      <a:pt x="1193" y="729"/>
                    </a:lnTo>
                    <a:lnTo>
                      <a:pt x="1188" y="737"/>
                    </a:lnTo>
                    <a:lnTo>
                      <a:pt x="1185" y="746"/>
                    </a:lnTo>
                    <a:lnTo>
                      <a:pt x="1182" y="758"/>
                    </a:lnTo>
                    <a:lnTo>
                      <a:pt x="1181" y="771"/>
                    </a:lnTo>
                    <a:lnTo>
                      <a:pt x="1180" y="786"/>
                    </a:lnTo>
                    <a:lnTo>
                      <a:pt x="1180" y="802"/>
                    </a:lnTo>
                    <a:lnTo>
                      <a:pt x="1184" y="840"/>
                    </a:lnTo>
                    <a:lnTo>
                      <a:pt x="1189" y="887"/>
                    </a:lnTo>
                    <a:lnTo>
                      <a:pt x="1189" y="887"/>
                    </a:lnTo>
                    <a:lnTo>
                      <a:pt x="1165" y="900"/>
                    </a:lnTo>
                    <a:lnTo>
                      <a:pt x="1149" y="909"/>
                    </a:lnTo>
                    <a:lnTo>
                      <a:pt x="1139" y="917"/>
                    </a:lnTo>
                    <a:lnTo>
                      <a:pt x="1132" y="924"/>
                    </a:lnTo>
                    <a:lnTo>
                      <a:pt x="1127" y="931"/>
                    </a:lnTo>
                    <a:lnTo>
                      <a:pt x="1125" y="939"/>
                    </a:lnTo>
                    <a:lnTo>
                      <a:pt x="1122" y="948"/>
                    </a:lnTo>
                    <a:lnTo>
                      <a:pt x="1116" y="960"/>
                    </a:lnTo>
                    <a:lnTo>
                      <a:pt x="1116" y="960"/>
                    </a:lnTo>
                    <a:lnTo>
                      <a:pt x="1105" y="977"/>
                    </a:lnTo>
                    <a:lnTo>
                      <a:pt x="1095" y="989"/>
                    </a:lnTo>
                    <a:lnTo>
                      <a:pt x="1085" y="998"/>
                    </a:lnTo>
                    <a:lnTo>
                      <a:pt x="1074" y="1005"/>
                    </a:lnTo>
                    <a:lnTo>
                      <a:pt x="1064" y="1010"/>
                    </a:lnTo>
                    <a:lnTo>
                      <a:pt x="1055" y="1013"/>
                    </a:lnTo>
                    <a:lnTo>
                      <a:pt x="1044" y="1016"/>
                    </a:lnTo>
                    <a:lnTo>
                      <a:pt x="1035" y="1018"/>
                    </a:lnTo>
                    <a:lnTo>
                      <a:pt x="1018" y="1021"/>
                    </a:lnTo>
                    <a:lnTo>
                      <a:pt x="1010" y="1024"/>
                    </a:lnTo>
                    <a:lnTo>
                      <a:pt x="1003" y="1028"/>
                    </a:lnTo>
                    <a:lnTo>
                      <a:pt x="996" y="1034"/>
                    </a:lnTo>
                    <a:lnTo>
                      <a:pt x="989" y="1042"/>
                    </a:lnTo>
                    <a:lnTo>
                      <a:pt x="985" y="1054"/>
                    </a:lnTo>
                    <a:lnTo>
                      <a:pt x="980" y="1068"/>
                    </a:lnTo>
                    <a:lnTo>
                      <a:pt x="980" y="1068"/>
                    </a:lnTo>
                    <a:lnTo>
                      <a:pt x="970" y="1057"/>
                    </a:lnTo>
                    <a:lnTo>
                      <a:pt x="958" y="1049"/>
                    </a:lnTo>
                    <a:lnTo>
                      <a:pt x="948" y="1042"/>
                    </a:lnTo>
                    <a:lnTo>
                      <a:pt x="936" y="1038"/>
                    </a:lnTo>
                    <a:lnTo>
                      <a:pt x="925" y="1033"/>
                    </a:lnTo>
                    <a:lnTo>
                      <a:pt x="914" y="1030"/>
                    </a:lnTo>
                    <a:lnTo>
                      <a:pt x="893" y="1024"/>
                    </a:lnTo>
                    <a:lnTo>
                      <a:pt x="875" y="1019"/>
                    </a:lnTo>
                    <a:lnTo>
                      <a:pt x="867" y="1016"/>
                    </a:lnTo>
                    <a:lnTo>
                      <a:pt x="860" y="1012"/>
                    </a:lnTo>
                    <a:lnTo>
                      <a:pt x="855" y="1008"/>
                    </a:lnTo>
                    <a:lnTo>
                      <a:pt x="851" y="1002"/>
                    </a:lnTo>
                    <a:lnTo>
                      <a:pt x="849" y="995"/>
                    </a:lnTo>
                    <a:lnTo>
                      <a:pt x="848" y="986"/>
                    </a:lnTo>
                    <a:lnTo>
                      <a:pt x="848" y="986"/>
                    </a:lnTo>
                    <a:lnTo>
                      <a:pt x="846" y="981"/>
                    </a:lnTo>
                    <a:lnTo>
                      <a:pt x="844" y="977"/>
                    </a:lnTo>
                    <a:lnTo>
                      <a:pt x="838" y="966"/>
                    </a:lnTo>
                    <a:lnTo>
                      <a:pt x="830" y="957"/>
                    </a:lnTo>
                    <a:lnTo>
                      <a:pt x="825" y="949"/>
                    </a:lnTo>
                    <a:lnTo>
                      <a:pt x="822" y="946"/>
                    </a:lnTo>
                    <a:lnTo>
                      <a:pt x="821" y="942"/>
                    </a:lnTo>
                    <a:lnTo>
                      <a:pt x="822" y="940"/>
                    </a:lnTo>
                    <a:lnTo>
                      <a:pt x="825" y="937"/>
                    </a:lnTo>
                    <a:lnTo>
                      <a:pt x="829" y="936"/>
                    </a:lnTo>
                    <a:lnTo>
                      <a:pt x="836" y="935"/>
                    </a:lnTo>
                    <a:lnTo>
                      <a:pt x="845" y="934"/>
                    </a:lnTo>
                    <a:lnTo>
                      <a:pt x="859" y="935"/>
                    </a:lnTo>
                    <a:lnTo>
                      <a:pt x="859" y="935"/>
                    </a:lnTo>
                    <a:lnTo>
                      <a:pt x="866" y="936"/>
                    </a:lnTo>
                    <a:lnTo>
                      <a:pt x="872" y="940"/>
                    </a:lnTo>
                    <a:lnTo>
                      <a:pt x="878" y="944"/>
                    </a:lnTo>
                    <a:lnTo>
                      <a:pt x="881" y="949"/>
                    </a:lnTo>
                    <a:lnTo>
                      <a:pt x="884" y="956"/>
                    </a:lnTo>
                    <a:lnTo>
                      <a:pt x="887" y="963"/>
                    </a:lnTo>
                    <a:lnTo>
                      <a:pt x="893" y="978"/>
                    </a:lnTo>
                    <a:lnTo>
                      <a:pt x="899" y="993"/>
                    </a:lnTo>
                    <a:lnTo>
                      <a:pt x="903" y="1000"/>
                    </a:lnTo>
                    <a:lnTo>
                      <a:pt x="909" y="1007"/>
                    </a:lnTo>
                    <a:lnTo>
                      <a:pt x="914" y="1011"/>
                    </a:lnTo>
                    <a:lnTo>
                      <a:pt x="922" y="1016"/>
                    </a:lnTo>
                    <a:lnTo>
                      <a:pt x="932" y="1018"/>
                    </a:lnTo>
                    <a:lnTo>
                      <a:pt x="943" y="1019"/>
                    </a:lnTo>
                    <a:lnTo>
                      <a:pt x="943" y="1019"/>
                    </a:lnTo>
                    <a:lnTo>
                      <a:pt x="952" y="1017"/>
                    </a:lnTo>
                    <a:lnTo>
                      <a:pt x="962" y="1012"/>
                    </a:lnTo>
                    <a:lnTo>
                      <a:pt x="970" y="1007"/>
                    </a:lnTo>
                    <a:lnTo>
                      <a:pt x="978" y="997"/>
                    </a:lnTo>
                    <a:lnTo>
                      <a:pt x="986" y="988"/>
                    </a:lnTo>
                    <a:lnTo>
                      <a:pt x="995" y="977"/>
                    </a:lnTo>
                    <a:lnTo>
                      <a:pt x="1011" y="950"/>
                    </a:lnTo>
                    <a:lnTo>
                      <a:pt x="1029" y="921"/>
                    </a:lnTo>
                    <a:lnTo>
                      <a:pt x="1039" y="908"/>
                    </a:lnTo>
                    <a:lnTo>
                      <a:pt x="1049" y="893"/>
                    </a:lnTo>
                    <a:lnTo>
                      <a:pt x="1061" y="879"/>
                    </a:lnTo>
                    <a:lnTo>
                      <a:pt x="1073" y="866"/>
                    </a:lnTo>
                    <a:lnTo>
                      <a:pt x="1086" y="853"/>
                    </a:lnTo>
                    <a:lnTo>
                      <a:pt x="1101" y="842"/>
                    </a:lnTo>
                    <a:lnTo>
                      <a:pt x="1101" y="842"/>
                    </a:lnTo>
                    <a:lnTo>
                      <a:pt x="1105" y="824"/>
                    </a:lnTo>
                    <a:lnTo>
                      <a:pt x="1110" y="810"/>
                    </a:lnTo>
                    <a:lnTo>
                      <a:pt x="1117" y="799"/>
                    </a:lnTo>
                    <a:lnTo>
                      <a:pt x="1123" y="792"/>
                    </a:lnTo>
                    <a:lnTo>
                      <a:pt x="1130" y="788"/>
                    </a:lnTo>
                    <a:lnTo>
                      <a:pt x="1136" y="786"/>
                    </a:lnTo>
                    <a:lnTo>
                      <a:pt x="1148" y="781"/>
                    </a:lnTo>
                    <a:lnTo>
                      <a:pt x="1151" y="779"/>
                    </a:lnTo>
                    <a:lnTo>
                      <a:pt x="1154" y="775"/>
                    </a:lnTo>
                    <a:lnTo>
                      <a:pt x="1155" y="769"/>
                    </a:lnTo>
                    <a:lnTo>
                      <a:pt x="1154" y="760"/>
                    </a:lnTo>
                    <a:lnTo>
                      <a:pt x="1149" y="748"/>
                    </a:lnTo>
                    <a:lnTo>
                      <a:pt x="1142" y="732"/>
                    </a:lnTo>
                    <a:lnTo>
                      <a:pt x="1119" y="682"/>
                    </a:lnTo>
                    <a:lnTo>
                      <a:pt x="1119" y="682"/>
                    </a:lnTo>
                    <a:lnTo>
                      <a:pt x="1117" y="675"/>
                    </a:lnTo>
                    <a:lnTo>
                      <a:pt x="1115" y="667"/>
                    </a:lnTo>
                    <a:lnTo>
                      <a:pt x="1111" y="652"/>
                    </a:lnTo>
                    <a:lnTo>
                      <a:pt x="1110" y="635"/>
                    </a:lnTo>
                    <a:lnTo>
                      <a:pt x="1111" y="618"/>
                    </a:lnTo>
                    <a:lnTo>
                      <a:pt x="1113" y="598"/>
                    </a:lnTo>
                    <a:lnTo>
                      <a:pt x="1118" y="578"/>
                    </a:lnTo>
                    <a:lnTo>
                      <a:pt x="1124" y="559"/>
                    </a:lnTo>
                    <a:lnTo>
                      <a:pt x="1130" y="538"/>
                    </a:lnTo>
                    <a:lnTo>
                      <a:pt x="1138" y="519"/>
                    </a:lnTo>
                    <a:lnTo>
                      <a:pt x="1146" y="499"/>
                    </a:lnTo>
                    <a:lnTo>
                      <a:pt x="1162" y="461"/>
                    </a:lnTo>
                    <a:lnTo>
                      <a:pt x="1179" y="427"/>
                    </a:lnTo>
                    <a:lnTo>
                      <a:pt x="1193" y="398"/>
                    </a:lnTo>
                    <a:lnTo>
                      <a:pt x="1193" y="398"/>
                    </a:lnTo>
                    <a:lnTo>
                      <a:pt x="1199" y="386"/>
                    </a:lnTo>
                    <a:lnTo>
                      <a:pt x="1201" y="376"/>
                    </a:lnTo>
                    <a:lnTo>
                      <a:pt x="1202" y="367"/>
                    </a:lnTo>
                    <a:lnTo>
                      <a:pt x="1202" y="359"/>
                    </a:lnTo>
                    <a:lnTo>
                      <a:pt x="1200" y="352"/>
                    </a:lnTo>
                    <a:lnTo>
                      <a:pt x="1197" y="346"/>
                    </a:lnTo>
                    <a:lnTo>
                      <a:pt x="1189" y="335"/>
                    </a:lnTo>
                    <a:lnTo>
                      <a:pt x="1182" y="322"/>
                    </a:lnTo>
                    <a:lnTo>
                      <a:pt x="1179" y="315"/>
                    </a:lnTo>
                    <a:lnTo>
                      <a:pt x="1176" y="307"/>
                    </a:lnTo>
                    <a:lnTo>
                      <a:pt x="1174" y="297"/>
                    </a:lnTo>
                    <a:lnTo>
                      <a:pt x="1174" y="286"/>
                    </a:lnTo>
                    <a:lnTo>
                      <a:pt x="1176" y="274"/>
                    </a:lnTo>
                    <a:lnTo>
                      <a:pt x="1179" y="259"/>
                    </a:lnTo>
                    <a:lnTo>
                      <a:pt x="1179" y="259"/>
                    </a:lnTo>
                    <a:lnTo>
                      <a:pt x="1182" y="246"/>
                    </a:lnTo>
                    <a:lnTo>
                      <a:pt x="1187" y="237"/>
                    </a:lnTo>
                    <a:lnTo>
                      <a:pt x="1192" y="229"/>
                    </a:lnTo>
                    <a:lnTo>
                      <a:pt x="1196" y="223"/>
                    </a:lnTo>
                    <a:lnTo>
                      <a:pt x="1202" y="218"/>
                    </a:lnTo>
                    <a:lnTo>
                      <a:pt x="1207" y="215"/>
                    </a:lnTo>
                    <a:lnTo>
                      <a:pt x="1217" y="209"/>
                    </a:lnTo>
                    <a:lnTo>
                      <a:pt x="1223" y="206"/>
                    </a:lnTo>
                    <a:lnTo>
                      <a:pt x="1227" y="201"/>
                    </a:lnTo>
                    <a:lnTo>
                      <a:pt x="1233" y="195"/>
                    </a:lnTo>
                    <a:lnTo>
                      <a:pt x="1239" y="188"/>
                    </a:lnTo>
                    <a:lnTo>
                      <a:pt x="1243" y="179"/>
                    </a:lnTo>
                    <a:lnTo>
                      <a:pt x="1249" y="167"/>
                    </a:lnTo>
                    <a:lnTo>
                      <a:pt x="1254" y="153"/>
                    </a:lnTo>
                    <a:lnTo>
                      <a:pt x="1258" y="134"/>
                    </a:lnTo>
                    <a:lnTo>
                      <a:pt x="1258" y="134"/>
                    </a:lnTo>
                    <a:lnTo>
                      <a:pt x="1262" y="115"/>
                    </a:lnTo>
                    <a:lnTo>
                      <a:pt x="1262" y="107"/>
                    </a:lnTo>
                    <a:lnTo>
                      <a:pt x="1262" y="100"/>
                    </a:lnTo>
                    <a:lnTo>
                      <a:pt x="1261" y="93"/>
                    </a:lnTo>
                    <a:lnTo>
                      <a:pt x="1260" y="86"/>
                    </a:lnTo>
                    <a:lnTo>
                      <a:pt x="1256" y="80"/>
                    </a:lnTo>
                    <a:lnTo>
                      <a:pt x="1253" y="76"/>
                    </a:lnTo>
                    <a:lnTo>
                      <a:pt x="1249" y="70"/>
                    </a:lnTo>
                    <a:lnTo>
                      <a:pt x="1243" y="65"/>
                    </a:lnTo>
                    <a:lnTo>
                      <a:pt x="1230" y="56"/>
                    </a:lnTo>
                    <a:lnTo>
                      <a:pt x="1211" y="48"/>
                    </a:lnTo>
                    <a:lnTo>
                      <a:pt x="1189" y="39"/>
                    </a:lnTo>
                    <a:lnTo>
                      <a:pt x="1189" y="39"/>
                    </a:lnTo>
                    <a:lnTo>
                      <a:pt x="1178" y="33"/>
                    </a:lnTo>
                    <a:lnTo>
                      <a:pt x="1169" y="27"/>
                    </a:lnTo>
                    <a:lnTo>
                      <a:pt x="1153" y="16"/>
                    </a:lnTo>
                    <a:lnTo>
                      <a:pt x="1140" y="7"/>
                    </a:lnTo>
                    <a:lnTo>
                      <a:pt x="1134" y="3"/>
                    </a:lnTo>
                    <a:lnTo>
                      <a:pt x="1130" y="1"/>
                    </a:lnTo>
                    <a:lnTo>
                      <a:pt x="1125" y="0"/>
                    </a:lnTo>
                    <a:lnTo>
                      <a:pt x="1120" y="0"/>
                    </a:lnTo>
                    <a:lnTo>
                      <a:pt x="1116" y="1"/>
                    </a:lnTo>
                    <a:lnTo>
                      <a:pt x="1110" y="4"/>
                    </a:lnTo>
                    <a:lnTo>
                      <a:pt x="1105" y="10"/>
                    </a:lnTo>
                    <a:lnTo>
                      <a:pt x="1100" y="17"/>
                    </a:lnTo>
                    <a:lnTo>
                      <a:pt x="1086" y="39"/>
                    </a:lnTo>
                    <a:lnTo>
                      <a:pt x="1086" y="39"/>
                    </a:lnTo>
                    <a:lnTo>
                      <a:pt x="1084" y="43"/>
                    </a:lnTo>
                    <a:lnTo>
                      <a:pt x="1080" y="53"/>
                    </a:lnTo>
                    <a:lnTo>
                      <a:pt x="1071" y="76"/>
                    </a:lnTo>
                    <a:lnTo>
                      <a:pt x="1058" y="106"/>
                    </a:lnTo>
                    <a:lnTo>
                      <a:pt x="1050" y="120"/>
                    </a:lnTo>
                    <a:lnTo>
                      <a:pt x="1041" y="137"/>
                    </a:lnTo>
                    <a:lnTo>
                      <a:pt x="1031" y="153"/>
                    </a:lnTo>
                    <a:lnTo>
                      <a:pt x="1019" y="168"/>
                    </a:lnTo>
                    <a:lnTo>
                      <a:pt x="1006" y="183"/>
                    </a:lnTo>
                    <a:lnTo>
                      <a:pt x="991" y="195"/>
                    </a:lnTo>
                    <a:lnTo>
                      <a:pt x="983" y="201"/>
                    </a:lnTo>
                    <a:lnTo>
                      <a:pt x="975" y="206"/>
                    </a:lnTo>
                    <a:lnTo>
                      <a:pt x="966" y="210"/>
                    </a:lnTo>
                    <a:lnTo>
                      <a:pt x="957" y="214"/>
                    </a:lnTo>
                    <a:lnTo>
                      <a:pt x="947" y="217"/>
                    </a:lnTo>
                    <a:lnTo>
                      <a:pt x="936" y="219"/>
                    </a:lnTo>
                    <a:lnTo>
                      <a:pt x="926" y="222"/>
                    </a:lnTo>
                    <a:lnTo>
                      <a:pt x="914" y="223"/>
                    </a:lnTo>
                    <a:lnTo>
                      <a:pt x="914" y="223"/>
                    </a:lnTo>
                    <a:lnTo>
                      <a:pt x="902" y="234"/>
                    </a:lnTo>
                    <a:lnTo>
                      <a:pt x="895" y="246"/>
                    </a:lnTo>
                    <a:lnTo>
                      <a:pt x="890" y="256"/>
                    </a:lnTo>
                    <a:lnTo>
                      <a:pt x="889" y="265"/>
                    </a:lnTo>
                    <a:lnTo>
                      <a:pt x="889" y="274"/>
                    </a:lnTo>
                    <a:lnTo>
                      <a:pt x="893" y="282"/>
                    </a:lnTo>
                    <a:lnTo>
                      <a:pt x="896" y="288"/>
                    </a:lnTo>
                    <a:lnTo>
                      <a:pt x="901" y="295"/>
                    </a:lnTo>
                    <a:lnTo>
                      <a:pt x="909" y="309"/>
                    </a:lnTo>
                    <a:lnTo>
                      <a:pt x="911" y="315"/>
                    </a:lnTo>
                    <a:lnTo>
                      <a:pt x="913" y="322"/>
                    </a:lnTo>
                    <a:lnTo>
                      <a:pt x="912" y="328"/>
                    </a:lnTo>
                    <a:lnTo>
                      <a:pt x="909" y="336"/>
                    </a:lnTo>
                    <a:lnTo>
                      <a:pt x="902" y="343"/>
                    </a:lnTo>
                    <a:lnTo>
                      <a:pt x="891" y="351"/>
                    </a:lnTo>
                    <a:lnTo>
                      <a:pt x="891" y="351"/>
                    </a:lnTo>
                    <a:lnTo>
                      <a:pt x="889" y="364"/>
                    </a:lnTo>
                    <a:lnTo>
                      <a:pt x="883" y="378"/>
                    </a:lnTo>
                    <a:lnTo>
                      <a:pt x="878" y="391"/>
                    </a:lnTo>
                    <a:lnTo>
                      <a:pt x="871" y="401"/>
                    </a:lnTo>
                    <a:lnTo>
                      <a:pt x="863" y="412"/>
                    </a:lnTo>
                    <a:lnTo>
                      <a:pt x="855" y="421"/>
                    </a:lnTo>
                    <a:lnTo>
                      <a:pt x="841" y="438"/>
                    </a:lnTo>
                    <a:lnTo>
                      <a:pt x="835" y="445"/>
                    </a:lnTo>
                    <a:lnTo>
                      <a:pt x="830" y="453"/>
                    </a:lnTo>
                    <a:lnTo>
                      <a:pt x="827" y="460"/>
                    </a:lnTo>
                    <a:lnTo>
                      <a:pt x="827" y="467"/>
                    </a:lnTo>
                    <a:lnTo>
                      <a:pt x="829" y="475"/>
                    </a:lnTo>
                    <a:lnTo>
                      <a:pt x="834" y="482"/>
                    </a:lnTo>
                    <a:lnTo>
                      <a:pt x="843" y="490"/>
                    </a:lnTo>
                    <a:lnTo>
                      <a:pt x="855" y="498"/>
                    </a:lnTo>
                    <a:lnTo>
                      <a:pt x="855" y="498"/>
                    </a:lnTo>
                    <a:lnTo>
                      <a:pt x="864" y="503"/>
                    </a:lnTo>
                    <a:lnTo>
                      <a:pt x="870" y="508"/>
                    </a:lnTo>
                    <a:lnTo>
                      <a:pt x="875" y="514"/>
                    </a:lnTo>
                    <a:lnTo>
                      <a:pt x="879" y="520"/>
                    </a:lnTo>
                    <a:lnTo>
                      <a:pt x="882" y="527"/>
                    </a:lnTo>
                    <a:lnTo>
                      <a:pt x="884" y="534"/>
                    </a:lnTo>
                    <a:lnTo>
                      <a:pt x="887" y="547"/>
                    </a:lnTo>
                    <a:lnTo>
                      <a:pt x="889" y="561"/>
                    </a:lnTo>
                    <a:lnTo>
                      <a:pt x="891" y="575"/>
                    </a:lnTo>
                    <a:lnTo>
                      <a:pt x="893" y="582"/>
                    </a:lnTo>
                    <a:lnTo>
                      <a:pt x="895" y="589"/>
                    </a:lnTo>
                    <a:lnTo>
                      <a:pt x="898" y="595"/>
                    </a:lnTo>
                    <a:lnTo>
                      <a:pt x="903" y="600"/>
                    </a:lnTo>
                    <a:lnTo>
                      <a:pt x="903" y="600"/>
                    </a:lnTo>
                    <a:lnTo>
                      <a:pt x="904" y="612"/>
                    </a:lnTo>
                    <a:lnTo>
                      <a:pt x="905" y="623"/>
                    </a:lnTo>
                    <a:lnTo>
                      <a:pt x="904" y="637"/>
                    </a:lnTo>
                    <a:lnTo>
                      <a:pt x="904" y="644"/>
                    </a:lnTo>
                    <a:lnTo>
                      <a:pt x="902" y="651"/>
                    </a:lnTo>
                    <a:lnTo>
                      <a:pt x="899" y="658"/>
                    </a:lnTo>
                    <a:lnTo>
                      <a:pt x="896" y="664"/>
                    </a:lnTo>
                    <a:lnTo>
                      <a:pt x="893" y="669"/>
                    </a:lnTo>
                    <a:lnTo>
                      <a:pt x="887" y="673"/>
                    </a:lnTo>
                    <a:lnTo>
                      <a:pt x="881" y="676"/>
                    </a:lnTo>
                    <a:lnTo>
                      <a:pt x="873" y="677"/>
                    </a:lnTo>
                    <a:lnTo>
                      <a:pt x="873" y="677"/>
                    </a:lnTo>
                    <a:lnTo>
                      <a:pt x="868" y="677"/>
                    </a:lnTo>
                    <a:lnTo>
                      <a:pt x="864" y="677"/>
                    </a:lnTo>
                    <a:lnTo>
                      <a:pt x="859" y="676"/>
                    </a:lnTo>
                    <a:lnTo>
                      <a:pt x="855" y="674"/>
                    </a:lnTo>
                    <a:lnTo>
                      <a:pt x="845" y="668"/>
                    </a:lnTo>
                    <a:lnTo>
                      <a:pt x="837" y="660"/>
                    </a:lnTo>
                    <a:lnTo>
                      <a:pt x="828" y="650"/>
                    </a:lnTo>
                    <a:lnTo>
                      <a:pt x="820" y="638"/>
                    </a:lnTo>
                    <a:lnTo>
                      <a:pt x="812" y="624"/>
                    </a:lnTo>
                    <a:lnTo>
                      <a:pt x="804" y="610"/>
                    </a:lnTo>
                    <a:lnTo>
                      <a:pt x="787" y="576"/>
                    </a:lnTo>
                    <a:lnTo>
                      <a:pt x="771" y="540"/>
                    </a:lnTo>
                    <a:lnTo>
                      <a:pt x="752" y="505"/>
                    </a:lnTo>
                    <a:lnTo>
                      <a:pt x="734" y="471"/>
                    </a:lnTo>
                    <a:lnTo>
                      <a:pt x="734" y="471"/>
                    </a:lnTo>
                    <a:lnTo>
                      <a:pt x="729" y="480"/>
                    </a:lnTo>
                    <a:lnTo>
                      <a:pt x="723" y="486"/>
                    </a:lnTo>
                    <a:lnTo>
                      <a:pt x="710" y="500"/>
                    </a:lnTo>
                    <a:lnTo>
                      <a:pt x="704" y="507"/>
                    </a:lnTo>
                    <a:lnTo>
                      <a:pt x="698" y="514"/>
                    </a:lnTo>
                    <a:lnTo>
                      <a:pt x="695" y="521"/>
                    </a:lnTo>
                    <a:lnTo>
                      <a:pt x="693" y="530"/>
                    </a:lnTo>
                    <a:lnTo>
                      <a:pt x="693" y="530"/>
                    </a:lnTo>
                    <a:lnTo>
                      <a:pt x="695" y="539"/>
                    </a:lnTo>
                    <a:lnTo>
                      <a:pt x="698" y="549"/>
                    </a:lnTo>
                    <a:lnTo>
                      <a:pt x="703" y="557"/>
                    </a:lnTo>
                    <a:lnTo>
                      <a:pt x="708" y="565"/>
                    </a:lnTo>
                    <a:lnTo>
                      <a:pt x="713" y="573"/>
                    </a:lnTo>
                    <a:lnTo>
                      <a:pt x="719" y="582"/>
                    </a:lnTo>
                    <a:lnTo>
                      <a:pt x="721" y="592"/>
                    </a:lnTo>
                    <a:lnTo>
                      <a:pt x="723" y="604"/>
                    </a:lnTo>
                    <a:lnTo>
                      <a:pt x="723" y="604"/>
                    </a:lnTo>
                    <a:lnTo>
                      <a:pt x="722" y="612"/>
                    </a:lnTo>
                    <a:lnTo>
                      <a:pt x="721" y="619"/>
                    </a:lnTo>
                    <a:lnTo>
                      <a:pt x="719" y="624"/>
                    </a:lnTo>
                    <a:lnTo>
                      <a:pt x="716" y="630"/>
                    </a:lnTo>
                    <a:lnTo>
                      <a:pt x="710" y="639"/>
                    </a:lnTo>
                    <a:lnTo>
                      <a:pt x="703" y="648"/>
                    </a:lnTo>
                    <a:lnTo>
                      <a:pt x="695" y="654"/>
                    </a:lnTo>
                    <a:lnTo>
                      <a:pt x="689" y="662"/>
                    </a:lnTo>
                    <a:lnTo>
                      <a:pt x="685" y="667"/>
                    </a:lnTo>
                    <a:lnTo>
                      <a:pt x="684" y="673"/>
                    </a:lnTo>
                    <a:lnTo>
                      <a:pt x="683" y="679"/>
                    </a:lnTo>
                    <a:lnTo>
                      <a:pt x="682" y="685"/>
                    </a:lnTo>
                    <a:lnTo>
                      <a:pt x="682" y="685"/>
                    </a:lnTo>
                    <a:lnTo>
                      <a:pt x="683" y="690"/>
                    </a:lnTo>
                    <a:lnTo>
                      <a:pt x="687" y="696"/>
                    </a:lnTo>
                    <a:lnTo>
                      <a:pt x="695" y="706"/>
                    </a:lnTo>
                    <a:lnTo>
                      <a:pt x="700" y="712"/>
                    </a:lnTo>
                    <a:lnTo>
                      <a:pt x="704" y="718"/>
                    </a:lnTo>
                    <a:lnTo>
                      <a:pt x="707" y="725"/>
                    </a:lnTo>
                    <a:lnTo>
                      <a:pt x="708" y="733"/>
                    </a:lnTo>
                    <a:lnTo>
                      <a:pt x="708" y="733"/>
                    </a:lnTo>
                    <a:lnTo>
                      <a:pt x="707" y="744"/>
                    </a:lnTo>
                    <a:lnTo>
                      <a:pt x="704" y="756"/>
                    </a:lnTo>
                    <a:lnTo>
                      <a:pt x="698" y="767"/>
                    </a:lnTo>
                    <a:lnTo>
                      <a:pt x="691" y="776"/>
                    </a:lnTo>
                    <a:lnTo>
                      <a:pt x="682" y="786"/>
                    </a:lnTo>
                    <a:lnTo>
                      <a:pt x="672" y="795"/>
                    </a:lnTo>
                    <a:lnTo>
                      <a:pt x="661" y="803"/>
                    </a:lnTo>
                    <a:lnTo>
                      <a:pt x="650" y="811"/>
                    </a:lnTo>
                    <a:lnTo>
                      <a:pt x="624" y="824"/>
                    </a:lnTo>
                    <a:lnTo>
                      <a:pt x="600" y="835"/>
                    </a:lnTo>
                    <a:lnTo>
                      <a:pt x="577" y="843"/>
                    </a:lnTo>
                    <a:lnTo>
                      <a:pt x="558" y="850"/>
                    </a:lnTo>
                    <a:lnTo>
                      <a:pt x="558" y="850"/>
                    </a:lnTo>
                    <a:lnTo>
                      <a:pt x="531" y="860"/>
                    </a:lnTo>
                    <a:lnTo>
                      <a:pt x="507" y="872"/>
                    </a:lnTo>
                    <a:lnTo>
                      <a:pt x="485" y="883"/>
                    </a:lnTo>
                    <a:lnTo>
                      <a:pt x="464" y="896"/>
                    </a:lnTo>
                    <a:lnTo>
                      <a:pt x="423" y="920"/>
                    </a:lnTo>
                    <a:lnTo>
                      <a:pt x="402" y="932"/>
                    </a:lnTo>
                    <a:lnTo>
                      <a:pt x="378" y="942"/>
                    </a:lnTo>
                    <a:lnTo>
                      <a:pt x="378" y="942"/>
                    </a:lnTo>
                    <a:lnTo>
                      <a:pt x="369" y="946"/>
                    </a:lnTo>
                    <a:lnTo>
                      <a:pt x="360" y="949"/>
                    </a:lnTo>
                    <a:lnTo>
                      <a:pt x="351" y="954"/>
                    </a:lnTo>
                    <a:lnTo>
                      <a:pt x="342" y="959"/>
                    </a:lnTo>
                    <a:lnTo>
                      <a:pt x="328" y="971"/>
                    </a:lnTo>
                    <a:lnTo>
                      <a:pt x="314" y="982"/>
                    </a:lnTo>
                    <a:lnTo>
                      <a:pt x="300" y="994"/>
                    </a:lnTo>
                    <a:lnTo>
                      <a:pt x="293" y="998"/>
                    </a:lnTo>
                    <a:lnTo>
                      <a:pt x="285" y="1003"/>
                    </a:lnTo>
                    <a:lnTo>
                      <a:pt x="277" y="1007"/>
                    </a:lnTo>
                    <a:lnTo>
                      <a:pt x="269" y="1010"/>
                    </a:lnTo>
                    <a:lnTo>
                      <a:pt x="260" y="1011"/>
                    </a:lnTo>
                    <a:lnTo>
                      <a:pt x="249" y="1012"/>
                    </a:lnTo>
                    <a:lnTo>
                      <a:pt x="249" y="1012"/>
                    </a:lnTo>
                    <a:lnTo>
                      <a:pt x="248" y="1011"/>
                    </a:lnTo>
                    <a:lnTo>
                      <a:pt x="247" y="1010"/>
                    </a:lnTo>
                    <a:lnTo>
                      <a:pt x="245" y="1004"/>
                    </a:lnTo>
                    <a:lnTo>
                      <a:pt x="242" y="998"/>
                    </a:lnTo>
                    <a:lnTo>
                      <a:pt x="242" y="994"/>
                    </a:lnTo>
                    <a:lnTo>
                      <a:pt x="242" y="994"/>
                    </a:lnTo>
                    <a:lnTo>
                      <a:pt x="224" y="994"/>
                    </a:lnTo>
                    <a:lnTo>
                      <a:pt x="224" y="994"/>
                    </a:lnTo>
                    <a:lnTo>
                      <a:pt x="214" y="995"/>
                    </a:lnTo>
                    <a:lnTo>
                      <a:pt x="204" y="996"/>
                    </a:lnTo>
                    <a:lnTo>
                      <a:pt x="196" y="1000"/>
                    </a:lnTo>
                    <a:lnTo>
                      <a:pt x="189" y="1005"/>
                    </a:lnTo>
                    <a:lnTo>
                      <a:pt x="183" y="1011"/>
                    </a:lnTo>
                    <a:lnTo>
                      <a:pt x="177" y="1017"/>
                    </a:lnTo>
                    <a:lnTo>
                      <a:pt x="171" y="1025"/>
                    </a:lnTo>
                    <a:lnTo>
                      <a:pt x="166" y="1033"/>
                    </a:lnTo>
                    <a:lnTo>
                      <a:pt x="158" y="1051"/>
                    </a:lnTo>
                    <a:lnTo>
                      <a:pt x="153" y="1071"/>
                    </a:lnTo>
                    <a:lnTo>
                      <a:pt x="147" y="1092"/>
                    </a:lnTo>
                    <a:lnTo>
                      <a:pt x="143" y="1111"/>
                    </a:lnTo>
                    <a:lnTo>
                      <a:pt x="143" y="1111"/>
                    </a:lnTo>
                    <a:lnTo>
                      <a:pt x="142" y="1115"/>
                    </a:lnTo>
                    <a:lnTo>
                      <a:pt x="141" y="1118"/>
                    </a:lnTo>
                    <a:lnTo>
                      <a:pt x="137" y="1126"/>
                    </a:lnTo>
                    <a:lnTo>
                      <a:pt x="128" y="1134"/>
                    </a:lnTo>
                    <a:lnTo>
                      <a:pt x="119" y="1145"/>
                    </a:lnTo>
                    <a:lnTo>
                      <a:pt x="101" y="1163"/>
                    </a:lnTo>
                    <a:lnTo>
                      <a:pt x="88" y="1177"/>
                    </a:lnTo>
                    <a:lnTo>
                      <a:pt x="88" y="1177"/>
                    </a:lnTo>
                    <a:lnTo>
                      <a:pt x="81" y="1186"/>
                    </a:lnTo>
                    <a:lnTo>
                      <a:pt x="76" y="1194"/>
                    </a:lnTo>
                    <a:lnTo>
                      <a:pt x="67" y="1211"/>
                    </a:lnTo>
                    <a:lnTo>
                      <a:pt x="61" y="1230"/>
                    </a:lnTo>
                    <a:lnTo>
                      <a:pt x="55" y="1248"/>
                    </a:lnTo>
                    <a:lnTo>
                      <a:pt x="46" y="1288"/>
                    </a:lnTo>
                    <a:lnTo>
                      <a:pt x="40" y="1309"/>
                    </a:lnTo>
                    <a:lnTo>
                      <a:pt x="33" y="1331"/>
                    </a:lnTo>
                    <a:lnTo>
                      <a:pt x="33" y="1331"/>
                    </a:lnTo>
                    <a:lnTo>
                      <a:pt x="30" y="1338"/>
                    </a:lnTo>
                    <a:lnTo>
                      <a:pt x="25" y="1345"/>
                    </a:lnTo>
                    <a:lnTo>
                      <a:pt x="13" y="1360"/>
                    </a:lnTo>
                    <a:lnTo>
                      <a:pt x="9" y="1367"/>
                    </a:lnTo>
                    <a:lnTo>
                      <a:pt x="4" y="1375"/>
                    </a:lnTo>
                    <a:lnTo>
                      <a:pt x="1" y="1382"/>
                    </a:lnTo>
                    <a:lnTo>
                      <a:pt x="0" y="1390"/>
                    </a:lnTo>
                    <a:lnTo>
                      <a:pt x="0" y="1390"/>
                    </a:lnTo>
                    <a:lnTo>
                      <a:pt x="1" y="1393"/>
                    </a:lnTo>
                    <a:lnTo>
                      <a:pt x="3" y="1397"/>
                    </a:lnTo>
                    <a:lnTo>
                      <a:pt x="9" y="1402"/>
                    </a:lnTo>
                    <a:lnTo>
                      <a:pt x="15" y="1408"/>
                    </a:lnTo>
                    <a:lnTo>
                      <a:pt x="17" y="1410"/>
                    </a:lnTo>
                    <a:lnTo>
                      <a:pt x="18" y="1413"/>
                    </a:lnTo>
                    <a:lnTo>
                      <a:pt x="18" y="1413"/>
                    </a:lnTo>
                    <a:lnTo>
                      <a:pt x="23" y="1425"/>
                    </a:lnTo>
                    <a:lnTo>
                      <a:pt x="28" y="1437"/>
                    </a:lnTo>
                    <a:lnTo>
                      <a:pt x="34" y="1447"/>
                    </a:lnTo>
                    <a:lnTo>
                      <a:pt x="40" y="1456"/>
                    </a:lnTo>
                    <a:lnTo>
                      <a:pt x="47" y="1465"/>
                    </a:lnTo>
                    <a:lnTo>
                      <a:pt x="55" y="1473"/>
                    </a:lnTo>
                    <a:lnTo>
                      <a:pt x="70" y="1486"/>
                    </a:lnTo>
                    <a:lnTo>
                      <a:pt x="85" y="1500"/>
                    </a:lnTo>
                    <a:lnTo>
                      <a:pt x="99" y="1516"/>
                    </a:lnTo>
                    <a:lnTo>
                      <a:pt x="105" y="1524"/>
                    </a:lnTo>
                    <a:lnTo>
                      <a:pt x="111" y="1534"/>
                    </a:lnTo>
                    <a:lnTo>
                      <a:pt x="116" y="1544"/>
                    </a:lnTo>
                    <a:lnTo>
                      <a:pt x="120" y="1555"/>
                    </a:lnTo>
                    <a:lnTo>
                      <a:pt x="120" y="1555"/>
                    </a:lnTo>
                    <a:lnTo>
                      <a:pt x="125" y="1562"/>
                    </a:lnTo>
                    <a:lnTo>
                      <a:pt x="131" y="1569"/>
                    </a:lnTo>
                    <a:lnTo>
                      <a:pt x="141" y="1582"/>
                    </a:lnTo>
                    <a:lnTo>
                      <a:pt x="146" y="1590"/>
                    </a:lnTo>
                    <a:lnTo>
                      <a:pt x="150" y="1597"/>
                    </a:lnTo>
                    <a:lnTo>
                      <a:pt x="153" y="1605"/>
                    </a:lnTo>
                    <a:lnTo>
                      <a:pt x="154" y="1614"/>
                    </a:lnTo>
                    <a:lnTo>
                      <a:pt x="154" y="1614"/>
                    </a:lnTo>
                    <a:lnTo>
                      <a:pt x="154" y="1622"/>
                    </a:lnTo>
                    <a:lnTo>
                      <a:pt x="153" y="1630"/>
                    </a:lnTo>
                    <a:lnTo>
                      <a:pt x="148" y="1644"/>
                    </a:lnTo>
                    <a:lnTo>
                      <a:pt x="145" y="1658"/>
                    </a:lnTo>
                    <a:lnTo>
                      <a:pt x="143" y="1665"/>
                    </a:lnTo>
                    <a:lnTo>
                      <a:pt x="143" y="1673"/>
                    </a:lnTo>
                    <a:lnTo>
                      <a:pt x="143" y="1673"/>
                    </a:lnTo>
                    <a:lnTo>
                      <a:pt x="143" y="1688"/>
                    </a:lnTo>
                    <a:lnTo>
                      <a:pt x="145" y="1702"/>
                    </a:lnTo>
                    <a:lnTo>
                      <a:pt x="148" y="1730"/>
                    </a:lnTo>
                    <a:lnTo>
                      <a:pt x="153" y="1758"/>
                    </a:lnTo>
                    <a:lnTo>
                      <a:pt x="154" y="1772"/>
                    </a:lnTo>
                    <a:lnTo>
                      <a:pt x="154" y="1787"/>
                    </a:lnTo>
                    <a:lnTo>
                      <a:pt x="154" y="1787"/>
                    </a:lnTo>
                    <a:lnTo>
                      <a:pt x="154" y="1853"/>
                    </a:lnTo>
                    <a:lnTo>
                      <a:pt x="154" y="1853"/>
                    </a:lnTo>
                    <a:lnTo>
                      <a:pt x="153" y="1860"/>
                    </a:lnTo>
                    <a:lnTo>
                      <a:pt x="149" y="1868"/>
                    </a:lnTo>
                    <a:lnTo>
                      <a:pt x="147" y="1879"/>
                    </a:lnTo>
                    <a:lnTo>
                      <a:pt x="146" y="1885"/>
                    </a:lnTo>
                    <a:lnTo>
                      <a:pt x="147" y="1890"/>
                    </a:lnTo>
                    <a:lnTo>
                      <a:pt x="147" y="1890"/>
                    </a:lnTo>
                    <a:lnTo>
                      <a:pt x="149" y="1896"/>
                    </a:lnTo>
                    <a:lnTo>
                      <a:pt x="153" y="1902"/>
                    </a:lnTo>
                    <a:lnTo>
                      <a:pt x="157" y="1906"/>
                    </a:lnTo>
                    <a:lnTo>
                      <a:pt x="162" y="1910"/>
                    </a:lnTo>
                    <a:lnTo>
                      <a:pt x="173" y="1917"/>
                    </a:lnTo>
                    <a:lnTo>
                      <a:pt x="185" y="1921"/>
                    </a:lnTo>
                    <a:lnTo>
                      <a:pt x="198" y="1926"/>
                    </a:lnTo>
                    <a:lnTo>
                      <a:pt x="209" y="1932"/>
                    </a:lnTo>
                    <a:lnTo>
                      <a:pt x="214" y="1936"/>
                    </a:lnTo>
                    <a:lnTo>
                      <a:pt x="217" y="1941"/>
                    </a:lnTo>
                    <a:lnTo>
                      <a:pt x="222" y="1946"/>
                    </a:lnTo>
                    <a:lnTo>
                      <a:pt x="224" y="1952"/>
                    </a:lnTo>
                    <a:lnTo>
                      <a:pt x="224" y="1952"/>
                    </a:lnTo>
                    <a:lnTo>
                      <a:pt x="227" y="1966"/>
                    </a:lnTo>
                    <a:lnTo>
                      <a:pt x="232" y="1983"/>
                    </a:lnTo>
                    <a:lnTo>
                      <a:pt x="239" y="2018"/>
                    </a:lnTo>
                    <a:lnTo>
                      <a:pt x="246" y="2059"/>
                    </a:lnTo>
                    <a:lnTo>
                      <a:pt x="246" y="2059"/>
                    </a:lnTo>
                    <a:lnTo>
                      <a:pt x="244" y="2089"/>
                    </a:lnTo>
                    <a:lnTo>
                      <a:pt x="241" y="2116"/>
                    </a:lnTo>
                    <a:lnTo>
                      <a:pt x="240" y="2128"/>
                    </a:lnTo>
                    <a:lnTo>
                      <a:pt x="237" y="2141"/>
                    </a:lnTo>
                    <a:lnTo>
                      <a:pt x="231" y="2153"/>
                    </a:lnTo>
                    <a:lnTo>
                      <a:pt x="224" y="2165"/>
                    </a:lnTo>
                    <a:lnTo>
                      <a:pt x="224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2" y="2171"/>
                    </a:lnTo>
                    <a:lnTo>
                      <a:pt x="126" y="2178"/>
                    </a:lnTo>
                    <a:lnTo>
                      <a:pt x="120" y="2184"/>
                    </a:lnTo>
                    <a:lnTo>
                      <a:pt x="116" y="2192"/>
                    </a:lnTo>
                    <a:lnTo>
                      <a:pt x="107" y="2208"/>
                    </a:lnTo>
                    <a:lnTo>
                      <a:pt x="95" y="2227"/>
                    </a:lnTo>
                    <a:lnTo>
                      <a:pt x="95" y="2227"/>
                    </a:lnTo>
                    <a:lnTo>
                      <a:pt x="99" y="2237"/>
                    </a:lnTo>
                    <a:lnTo>
                      <a:pt x="101" y="2245"/>
                    </a:lnTo>
                    <a:lnTo>
                      <a:pt x="103" y="2256"/>
                    </a:lnTo>
                    <a:lnTo>
                      <a:pt x="104" y="2268"/>
                    </a:lnTo>
                    <a:lnTo>
                      <a:pt x="104" y="2279"/>
                    </a:lnTo>
                    <a:lnTo>
                      <a:pt x="103" y="2285"/>
                    </a:lnTo>
                    <a:lnTo>
                      <a:pt x="101" y="2290"/>
                    </a:lnTo>
                    <a:lnTo>
                      <a:pt x="99" y="2294"/>
                    </a:lnTo>
                    <a:lnTo>
                      <a:pt x="95" y="2298"/>
                    </a:lnTo>
                    <a:lnTo>
                      <a:pt x="95" y="2298"/>
                    </a:lnTo>
                    <a:lnTo>
                      <a:pt x="89" y="2298"/>
                    </a:lnTo>
                    <a:lnTo>
                      <a:pt x="87" y="2296"/>
                    </a:lnTo>
                    <a:lnTo>
                      <a:pt x="85" y="2294"/>
                    </a:lnTo>
                    <a:lnTo>
                      <a:pt x="85" y="2294"/>
                    </a:lnTo>
                    <a:lnTo>
                      <a:pt x="85" y="2342"/>
                    </a:lnTo>
                    <a:lnTo>
                      <a:pt x="85" y="2342"/>
                    </a:lnTo>
                    <a:lnTo>
                      <a:pt x="85" y="2352"/>
                    </a:lnTo>
                    <a:lnTo>
                      <a:pt x="87" y="2359"/>
                    </a:lnTo>
                    <a:lnTo>
                      <a:pt x="89" y="2363"/>
                    </a:lnTo>
                    <a:lnTo>
                      <a:pt x="94" y="2368"/>
                    </a:lnTo>
                    <a:lnTo>
                      <a:pt x="103" y="2377"/>
                    </a:lnTo>
                    <a:lnTo>
                      <a:pt x="108" y="2384"/>
                    </a:lnTo>
                    <a:lnTo>
                      <a:pt x="114" y="2393"/>
                    </a:lnTo>
                    <a:lnTo>
                      <a:pt x="114" y="2393"/>
                    </a:lnTo>
                    <a:lnTo>
                      <a:pt x="116" y="2399"/>
                    </a:lnTo>
                    <a:lnTo>
                      <a:pt x="116" y="2405"/>
                    </a:lnTo>
                    <a:lnTo>
                      <a:pt x="115" y="2416"/>
                    </a:lnTo>
                    <a:lnTo>
                      <a:pt x="114" y="2422"/>
                    </a:lnTo>
                    <a:lnTo>
                      <a:pt x="115" y="2426"/>
                    </a:lnTo>
                    <a:lnTo>
                      <a:pt x="117" y="2430"/>
                    </a:lnTo>
                    <a:lnTo>
                      <a:pt x="120" y="2433"/>
                    </a:lnTo>
                    <a:lnTo>
                      <a:pt x="120" y="2433"/>
                    </a:lnTo>
                    <a:lnTo>
                      <a:pt x="130" y="2439"/>
                    </a:lnTo>
                    <a:lnTo>
                      <a:pt x="139" y="2443"/>
                    </a:lnTo>
                    <a:lnTo>
                      <a:pt x="148" y="2444"/>
                    </a:lnTo>
                    <a:lnTo>
                      <a:pt x="156" y="2444"/>
                    </a:lnTo>
                    <a:lnTo>
                      <a:pt x="174" y="2444"/>
                    </a:lnTo>
                    <a:lnTo>
                      <a:pt x="184" y="2445"/>
                    </a:lnTo>
                    <a:lnTo>
                      <a:pt x="194" y="2448"/>
                    </a:lnTo>
                    <a:lnTo>
                      <a:pt x="194" y="2448"/>
                    </a:lnTo>
                    <a:lnTo>
                      <a:pt x="203" y="2454"/>
                    </a:lnTo>
                    <a:lnTo>
                      <a:pt x="210" y="2460"/>
                    </a:lnTo>
                    <a:lnTo>
                      <a:pt x="217" y="2468"/>
                    </a:lnTo>
                    <a:lnTo>
                      <a:pt x="223" y="2477"/>
                    </a:lnTo>
                    <a:lnTo>
                      <a:pt x="232" y="2497"/>
                    </a:lnTo>
                    <a:lnTo>
                      <a:pt x="237" y="2506"/>
                    </a:lnTo>
                    <a:lnTo>
                      <a:pt x="242" y="2514"/>
                    </a:lnTo>
                    <a:lnTo>
                      <a:pt x="242" y="2514"/>
                    </a:lnTo>
                    <a:lnTo>
                      <a:pt x="247" y="2519"/>
                    </a:lnTo>
                    <a:lnTo>
                      <a:pt x="252" y="2523"/>
                    </a:lnTo>
                    <a:lnTo>
                      <a:pt x="264" y="2529"/>
                    </a:lnTo>
                    <a:lnTo>
                      <a:pt x="275" y="2534"/>
                    </a:lnTo>
                    <a:lnTo>
                      <a:pt x="279" y="2536"/>
                    </a:lnTo>
                    <a:lnTo>
                      <a:pt x="283" y="2540"/>
                    </a:lnTo>
                    <a:lnTo>
                      <a:pt x="283" y="2540"/>
                    </a:lnTo>
                    <a:lnTo>
                      <a:pt x="285" y="2548"/>
                    </a:lnTo>
                    <a:lnTo>
                      <a:pt x="286" y="2558"/>
                    </a:lnTo>
                    <a:lnTo>
                      <a:pt x="288" y="2580"/>
                    </a:lnTo>
                    <a:lnTo>
                      <a:pt x="290" y="2590"/>
                    </a:lnTo>
                    <a:lnTo>
                      <a:pt x="293" y="2598"/>
                    </a:lnTo>
                    <a:lnTo>
                      <a:pt x="295" y="2601"/>
                    </a:lnTo>
                    <a:lnTo>
                      <a:pt x="298" y="2604"/>
                    </a:lnTo>
                    <a:lnTo>
                      <a:pt x="301" y="2605"/>
                    </a:lnTo>
                    <a:lnTo>
                      <a:pt x="305" y="2606"/>
                    </a:lnTo>
                    <a:lnTo>
                      <a:pt x="305" y="2606"/>
                    </a:lnTo>
                    <a:lnTo>
                      <a:pt x="325" y="2606"/>
                    </a:lnTo>
                    <a:lnTo>
                      <a:pt x="333" y="2607"/>
                    </a:lnTo>
                    <a:lnTo>
                      <a:pt x="341" y="2608"/>
                    </a:lnTo>
                    <a:lnTo>
                      <a:pt x="351" y="2611"/>
                    </a:lnTo>
                    <a:lnTo>
                      <a:pt x="359" y="2614"/>
                    </a:lnTo>
                    <a:lnTo>
                      <a:pt x="368" y="2619"/>
                    </a:lnTo>
                    <a:lnTo>
                      <a:pt x="378" y="2624"/>
                    </a:lnTo>
                    <a:lnTo>
                      <a:pt x="378" y="2624"/>
                    </a:lnTo>
                    <a:lnTo>
                      <a:pt x="386" y="2630"/>
                    </a:lnTo>
                    <a:lnTo>
                      <a:pt x="393" y="2636"/>
                    </a:lnTo>
                    <a:lnTo>
                      <a:pt x="405" y="2651"/>
                    </a:lnTo>
                    <a:lnTo>
                      <a:pt x="412" y="2658"/>
                    </a:lnTo>
                    <a:lnTo>
                      <a:pt x="418" y="2664"/>
                    </a:lnTo>
                    <a:lnTo>
                      <a:pt x="428" y="2667"/>
                    </a:lnTo>
                    <a:lnTo>
                      <a:pt x="432" y="2668"/>
                    </a:lnTo>
                    <a:lnTo>
                      <a:pt x="437" y="2669"/>
                    </a:lnTo>
                    <a:lnTo>
                      <a:pt x="437" y="2669"/>
                    </a:lnTo>
                    <a:lnTo>
                      <a:pt x="443" y="2668"/>
                    </a:lnTo>
                    <a:lnTo>
                      <a:pt x="448" y="2667"/>
                    </a:lnTo>
                    <a:lnTo>
                      <a:pt x="453" y="2664"/>
                    </a:lnTo>
                    <a:lnTo>
                      <a:pt x="456" y="2660"/>
                    </a:lnTo>
                    <a:lnTo>
                      <a:pt x="460" y="2655"/>
                    </a:lnTo>
                    <a:lnTo>
                      <a:pt x="463" y="2651"/>
                    </a:lnTo>
                    <a:lnTo>
                      <a:pt x="468" y="2638"/>
                    </a:lnTo>
                    <a:lnTo>
                      <a:pt x="470" y="2624"/>
                    </a:lnTo>
                    <a:lnTo>
                      <a:pt x="473" y="2609"/>
                    </a:lnTo>
                    <a:lnTo>
                      <a:pt x="474" y="2594"/>
                    </a:lnTo>
                    <a:lnTo>
                      <a:pt x="474" y="2581"/>
                    </a:lnTo>
                    <a:lnTo>
                      <a:pt x="474" y="2581"/>
                    </a:lnTo>
                    <a:lnTo>
                      <a:pt x="475" y="2571"/>
                    </a:lnTo>
                    <a:lnTo>
                      <a:pt x="477" y="2566"/>
                    </a:lnTo>
                    <a:lnTo>
                      <a:pt x="482" y="2561"/>
                    </a:lnTo>
                    <a:lnTo>
                      <a:pt x="486" y="2559"/>
                    </a:lnTo>
                    <a:lnTo>
                      <a:pt x="497" y="2558"/>
                    </a:lnTo>
                    <a:lnTo>
                      <a:pt x="502" y="2557"/>
                    </a:lnTo>
                    <a:lnTo>
                      <a:pt x="507" y="2554"/>
                    </a:lnTo>
                    <a:lnTo>
                      <a:pt x="507" y="2554"/>
                    </a:lnTo>
                    <a:lnTo>
                      <a:pt x="509" y="2550"/>
                    </a:lnTo>
                    <a:lnTo>
                      <a:pt x="512" y="2543"/>
                    </a:lnTo>
                    <a:lnTo>
                      <a:pt x="513" y="2535"/>
                    </a:lnTo>
                    <a:lnTo>
                      <a:pt x="514" y="2525"/>
                    </a:lnTo>
                    <a:lnTo>
                      <a:pt x="514" y="2508"/>
                    </a:lnTo>
                    <a:lnTo>
                      <a:pt x="515" y="2501"/>
                    </a:lnTo>
                    <a:lnTo>
                      <a:pt x="517" y="2496"/>
                    </a:lnTo>
                    <a:lnTo>
                      <a:pt x="517" y="2496"/>
                    </a:lnTo>
                    <a:lnTo>
                      <a:pt x="522" y="2490"/>
                    </a:lnTo>
                    <a:lnTo>
                      <a:pt x="528" y="2485"/>
                    </a:lnTo>
                    <a:lnTo>
                      <a:pt x="535" y="2482"/>
                    </a:lnTo>
                    <a:lnTo>
                      <a:pt x="543" y="2478"/>
                    </a:lnTo>
                    <a:lnTo>
                      <a:pt x="559" y="2473"/>
                    </a:lnTo>
                    <a:lnTo>
                      <a:pt x="576" y="2468"/>
                    </a:lnTo>
                    <a:lnTo>
                      <a:pt x="590" y="2462"/>
                    </a:lnTo>
                    <a:lnTo>
                      <a:pt x="596" y="2460"/>
                    </a:lnTo>
                    <a:lnTo>
                      <a:pt x="600" y="2456"/>
                    </a:lnTo>
                    <a:lnTo>
                      <a:pt x="604" y="2452"/>
                    </a:lnTo>
                    <a:lnTo>
                      <a:pt x="605" y="2447"/>
                    </a:lnTo>
                    <a:lnTo>
                      <a:pt x="605" y="2440"/>
                    </a:lnTo>
                    <a:lnTo>
                      <a:pt x="601" y="2433"/>
                    </a:lnTo>
                    <a:lnTo>
                      <a:pt x="601" y="2433"/>
                    </a:lnTo>
                    <a:lnTo>
                      <a:pt x="597" y="2422"/>
                    </a:lnTo>
                    <a:lnTo>
                      <a:pt x="593" y="2410"/>
                    </a:lnTo>
                    <a:lnTo>
                      <a:pt x="585" y="2390"/>
                    </a:lnTo>
                    <a:lnTo>
                      <a:pt x="582" y="2380"/>
                    </a:lnTo>
                    <a:lnTo>
                      <a:pt x="576" y="2374"/>
                    </a:lnTo>
                    <a:lnTo>
                      <a:pt x="574" y="2371"/>
                    </a:lnTo>
                    <a:lnTo>
                      <a:pt x="569" y="2369"/>
                    </a:lnTo>
                    <a:lnTo>
                      <a:pt x="566" y="2368"/>
                    </a:lnTo>
                    <a:lnTo>
                      <a:pt x="561" y="2367"/>
                    </a:lnTo>
                    <a:lnTo>
                      <a:pt x="561" y="2367"/>
                    </a:lnTo>
                    <a:lnTo>
                      <a:pt x="557" y="2368"/>
                    </a:lnTo>
                    <a:lnTo>
                      <a:pt x="553" y="2369"/>
                    </a:lnTo>
                    <a:lnTo>
                      <a:pt x="551" y="2371"/>
                    </a:lnTo>
                    <a:lnTo>
                      <a:pt x="550" y="2375"/>
                    </a:lnTo>
                    <a:lnTo>
                      <a:pt x="546" y="2379"/>
                    </a:lnTo>
                    <a:lnTo>
                      <a:pt x="545" y="2382"/>
                    </a:lnTo>
                    <a:lnTo>
                      <a:pt x="543" y="2382"/>
                    </a:lnTo>
                    <a:lnTo>
                      <a:pt x="543" y="2382"/>
                    </a:lnTo>
                    <a:lnTo>
                      <a:pt x="538" y="2382"/>
                    </a:lnTo>
                    <a:lnTo>
                      <a:pt x="535" y="2379"/>
                    </a:lnTo>
                    <a:lnTo>
                      <a:pt x="531" y="2376"/>
                    </a:lnTo>
                    <a:lnTo>
                      <a:pt x="529" y="2372"/>
                    </a:lnTo>
                    <a:lnTo>
                      <a:pt x="525" y="2363"/>
                    </a:lnTo>
                    <a:lnTo>
                      <a:pt x="524" y="2356"/>
                    </a:lnTo>
                    <a:lnTo>
                      <a:pt x="524" y="2356"/>
                    </a:lnTo>
                    <a:lnTo>
                      <a:pt x="525" y="2352"/>
                    </a:lnTo>
                    <a:lnTo>
                      <a:pt x="527" y="2348"/>
                    </a:lnTo>
                    <a:lnTo>
                      <a:pt x="530" y="2341"/>
                    </a:lnTo>
                    <a:lnTo>
                      <a:pt x="542" y="2328"/>
                    </a:lnTo>
                    <a:lnTo>
                      <a:pt x="546" y="2321"/>
                    </a:lnTo>
                    <a:lnTo>
                      <a:pt x="548" y="2316"/>
                    </a:lnTo>
                    <a:lnTo>
                      <a:pt x="550" y="2311"/>
                    </a:lnTo>
                    <a:lnTo>
                      <a:pt x="550" y="2306"/>
                    </a:lnTo>
                    <a:lnTo>
                      <a:pt x="548" y="2299"/>
                    </a:lnTo>
                    <a:lnTo>
                      <a:pt x="546" y="2292"/>
                    </a:lnTo>
                    <a:lnTo>
                      <a:pt x="543" y="2283"/>
                    </a:lnTo>
                    <a:lnTo>
                      <a:pt x="543" y="2283"/>
                    </a:lnTo>
                    <a:lnTo>
                      <a:pt x="547" y="2272"/>
                    </a:lnTo>
                    <a:lnTo>
                      <a:pt x="554" y="2258"/>
                    </a:lnTo>
                    <a:lnTo>
                      <a:pt x="563" y="2245"/>
                    </a:lnTo>
                    <a:lnTo>
                      <a:pt x="573" y="2231"/>
                    </a:lnTo>
                    <a:lnTo>
                      <a:pt x="583" y="2218"/>
                    </a:lnTo>
                    <a:lnTo>
                      <a:pt x="594" y="2208"/>
                    </a:lnTo>
                    <a:lnTo>
                      <a:pt x="599" y="2204"/>
                    </a:lnTo>
                    <a:lnTo>
                      <a:pt x="605" y="2201"/>
                    </a:lnTo>
                    <a:lnTo>
                      <a:pt x="611" y="2199"/>
                    </a:lnTo>
                    <a:lnTo>
                      <a:pt x="616" y="2199"/>
                    </a:lnTo>
                    <a:lnTo>
                      <a:pt x="616" y="2199"/>
                    </a:lnTo>
                    <a:lnTo>
                      <a:pt x="620" y="2199"/>
                    </a:lnTo>
                    <a:lnTo>
                      <a:pt x="623" y="2201"/>
                    </a:lnTo>
                    <a:lnTo>
                      <a:pt x="626" y="2203"/>
                    </a:lnTo>
                    <a:lnTo>
                      <a:pt x="628" y="2207"/>
                    </a:lnTo>
                    <a:lnTo>
                      <a:pt x="630" y="2216"/>
                    </a:lnTo>
                    <a:lnTo>
                      <a:pt x="631" y="2224"/>
                    </a:lnTo>
                    <a:lnTo>
                      <a:pt x="631" y="2224"/>
                    </a:lnTo>
                    <a:lnTo>
                      <a:pt x="630" y="2230"/>
                    </a:lnTo>
                    <a:lnTo>
                      <a:pt x="629" y="2233"/>
                    </a:lnTo>
                    <a:lnTo>
                      <a:pt x="627" y="2237"/>
                    </a:lnTo>
                    <a:lnTo>
                      <a:pt x="623" y="2240"/>
                    </a:lnTo>
                    <a:lnTo>
                      <a:pt x="619" y="2245"/>
                    </a:lnTo>
                    <a:lnTo>
                      <a:pt x="618" y="2247"/>
                    </a:lnTo>
                    <a:lnTo>
                      <a:pt x="616" y="2249"/>
                    </a:lnTo>
                    <a:lnTo>
                      <a:pt x="616" y="2249"/>
                    </a:lnTo>
                    <a:lnTo>
                      <a:pt x="618" y="2253"/>
                    </a:lnTo>
                    <a:lnTo>
                      <a:pt x="621" y="2256"/>
                    </a:lnTo>
                    <a:lnTo>
                      <a:pt x="632" y="2264"/>
                    </a:lnTo>
                    <a:lnTo>
                      <a:pt x="650" y="2273"/>
                    </a:lnTo>
                    <a:lnTo>
                      <a:pt x="670" y="2283"/>
                    </a:lnTo>
                    <a:lnTo>
                      <a:pt x="692" y="2291"/>
                    </a:lnTo>
                    <a:lnTo>
                      <a:pt x="712" y="2299"/>
                    </a:lnTo>
                    <a:lnTo>
                      <a:pt x="729" y="2303"/>
                    </a:lnTo>
                    <a:lnTo>
                      <a:pt x="741" y="2305"/>
                    </a:lnTo>
                    <a:lnTo>
                      <a:pt x="741" y="2305"/>
                    </a:lnTo>
                    <a:lnTo>
                      <a:pt x="746" y="2305"/>
                    </a:lnTo>
                    <a:lnTo>
                      <a:pt x="751" y="2303"/>
                    </a:lnTo>
                    <a:lnTo>
                      <a:pt x="761" y="2299"/>
                    </a:lnTo>
                    <a:lnTo>
                      <a:pt x="772" y="2295"/>
                    </a:lnTo>
                    <a:lnTo>
                      <a:pt x="776" y="2294"/>
                    </a:lnTo>
                    <a:lnTo>
                      <a:pt x="782" y="2294"/>
                    </a:lnTo>
                    <a:lnTo>
                      <a:pt x="782" y="2294"/>
                    </a:lnTo>
                    <a:lnTo>
                      <a:pt x="794" y="2295"/>
                    </a:lnTo>
                    <a:lnTo>
                      <a:pt x="804" y="2298"/>
                    </a:lnTo>
                    <a:lnTo>
                      <a:pt x="814" y="2301"/>
                    </a:lnTo>
                    <a:lnTo>
                      <a:pt x="823" y="2306"/>
                    </a:lnTo>
                    <a:lnTo>
                      <a:pt x="833" y="2309"/>
                    </a:lnTo>
                    <a:lnTo>
                      <a:pt x="842" y="2313"/>
                    </a:lnTo>
                    <a:lnTo>
                      <a:pt x="851" y="2314"/>
                    </a:lnTo>
                    <a:lnTo>
                      <a:pt x="863" y="2313"/>
                    </a:lnTo>
                    <a:lnTo>
                      <a:pt x="863" y="2313"/>
                    </a:lnTo>
                    <a:lnTo>
                      <a:pt x="876" y="2307"/>
                    </a:lnTo>
                    <a:lnTo>
                      <a:pt x="888" y="2301"/>
                    </a:lnTo>
                    <a:lnTo>
                      <a:pt x="898" y="2295"/>
                    </a:lnTo>
                    <a:lnTo>
                      <a:pt x="906" y="2288"/>
                    </a:lnTo>
                    <a:lnTo>
                      <a:pt x="914" y="2280"/>
                    </a:lnTo>
                    <a:lnTo>
                      <a:pt x="920" y="2271"/>
                    </a:lnTo>
                    <a:lnTo>
                      <a:pt x="927" y="2261"/>
                    </a:lnTo>
                    <a:lnTo>
                      <a:pt x="932" y="2249"/>
                    </a:lnTo>
                    <a:lnTo>
                      <a:pt x="932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60" y="2239"/>
                    </a:lnTo>
                    <a:lnTo>
                      <a:pt x="965" y="2229"/>
                    </a:lnTo>
                    <a:lnTo>
                      <a:pt x="972" y="2209"/>
                    </a:lnTo>
                    <a:lnTo>
                      <a:pt x="979" y="2189"/>
                    </a:lnTo>
                    <a:lnTo>
                      <a:pt x="982" y="2181"/>
                    </a:lnTo>
                    <a:lnTo>
                      <a:pt x="987" y="2172"/>
                    </a:lnTo>
                    <a:lnTo>
                      <a:pt x="987" y="2172"/>
                    </a:lnTo>
                    <a:lnTo>
                      <a:pt x="991" y="2166"/>
                    </a:lnTo>
                    <a:lnTo>
                      <a:pt x="995" y="2161"/>
                    </a:lnTo>
                    <a:lnTo>
                      <a:pt x="1000" y="2157"/>
                    </a:lnTo>
                    <a:lnTo>
                      <a:pt x="1004" y="2154"/>
                    </a:lnTo>
                    <a:lnTo>
                      <a:pt x="1014" y="2148"/>
                    </a:lnTo>
                    <a:lnTo>
                      <a:pt x="1026" y="2143"/>
                    </a:lnTo>
                    <a:lnTo>
                      <a:pt x="1036" y="2140"/>
                    </a:lnTo>
                    <a:lnTo>
                      <a:pt x="1047" y="2135"/>
                    </a:lnTo>
                    <a:lnTo>
                      <a:pt x="1052" y="2132"/>
                    </a:lnTo>
                    <a:lnTo>
                      <a:pt x="1057" y="2127"/>
                    </a:lnTo>
                    <a:lnTo>
                      <a:pt x="1061" y="2123"/>
                    </a:lnTo>
                    <a:lnTo>
                      <a:pt x="1064" y="2117"/>
                    </a:lnTo>
                    <a:lnTo>
                      <a:pt x="1064" y="2117"/>
                    </a:lnTo>
                    <a:lnTo>
                      <a:pt x="1069" y="2110"/>
                    </a:lnTo>
                    <a:lnTo>
                      <a:pt x="1073" y="2101"/>
                    </a:lnTo>
                    <a:lnTo>
                      <a:pt x="1082" y="2078"/>
                    </a:lnTo>
                    <a:lnTo>
                      <a:pt x="1090" y="2054"/>
                    </a:lnTo>
                    <a:lnTo>
                      <a:pt x="1100" y="2028"/>
                    </a:lnTo>
                    <a:lnTo>
                      <a:pt x="1105" y="2016"/>
                    </a:lnTo>
                    <a:lnTo>
                      <a:pt x="1110" y="2005"/>
                    </a:lnTo>
                    <a:lnTo>
                      <a:pt x="1117" y="1994"/>
                    </a:lnTo>
                    <a:lnTo>
                      <a:pt x="1124" y="1985"/>
                    </a:lnTo>
                    <a:lnTo>
                      <a:pt x="1131" y="1978"/>
                    </a:lnTo>
                    <a:lnTo>
                      <a:pt x="1140" y="1972"/>
                    </a:lnTo>
                    <a:lnTo>
                      <a:pt x="1149" y="1969"/>
                    </a:lnTo>
                    <a:lnTo>
                      <a:pt x="1159" y="1966"/>
                    </a:lnTo>
                    <a:lnTo>
                      <a:pt x="1159" y="1966"/>
                    </a:lnTo>
                    <a:lnTo>
                      <a:pt x="1169" y="1967"/>
                    </a:lnTo>
                    <a:lnTo>
                      <a:pt x="1178" y="1970"/>
                    </a:lnTo>
                    <a:lnTo>
                      <a:pt x="1187" y="1972"/>
                    </a:lnTo>
                    <a:lnTo>
                      <a:pt x="1195" y="1974"/>
                    </a:lnTo>
                    <a:lnTo>
                      <a:pt x="1210" y="1981"/>
                    </a:lnTo>
                    <a:lnTo>
                      <a:pt x="1223" y="1986"/>
                    </a:lnTo>
                    <a:lnTo>
                      <a:pt x="1223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95" y="1993"/>
                    </a:lnTo>
                    <a:lnTo>
                      <a:pt x="1306" y="1998"/>
                    </a:lnTo>
                    <a:lnTo>
                      <a:pt x="1316" y="2003"/>
                    </a:lnTo>
                    <a:lnTo>
                      <a:pt x="1326" y="2006"/>
                    </a:lnTo>
                    <a:lnTo>
                      <a:pt x="1339" y="2009"/>
                    </a:lnTo>
                    <a:lnTo>
                      <a:pt x="1350" y="2010"/>
                    </a:lnTo>
                    <a:lnTo>
                      <a:pt x="1377" y="2011"/>
                    </a:lnTo>
                    <a:lnTo>
                      <a:pt x="1377" y="2011"/>
                    </a:lnTo>
                    <a:lnTo>
                      <a:pt x="1387" y="2011"/>
                    </a:lnTo>
                    <a:lnTo>
                      <a:pt x="1397" y="2012"/>
                    </a:lnTo>
                    <a:lnTo>
                      <a:pt x="1405" y="2015"/>
                    </a:lnTo>
                    <a:lnTo>
                      <a:pt x="1413" y="2018"/>
                    </a:lnTo>
                    <a:lnTo>
                      <a:pt x="1426" y="2025"/>
                    </a:lnTo>
                    <a:lnTo>
                      <a:pt x="1438" y="2033"/>
                    </a:lnTo>
                    <a:lnTo>
                      <a:pt x="1449" y="2041"/>
                    </a:lnTo>
                    <a:lnTo>
                      <a:pt x="1462" y="2048"/>
                    </a:lnTo>
                    <a:lnTo>
                      <a:pt x="1469" y="2051"/>
                    </a:lnTo>
                    <a:lnTo>
                      <a:pt x="1477" y="2053"/>
                    </a:lnTo>
                    <a:lnTo>
                      <a:pt x="1485" y="2055"/>
                    </a:lnTo>
                    <a:lnTo>
                      <a:pt x="1494" y="2055"/>
                    </a:lnTo>
                    <a:lnTo>
                      <a:pt x="1494" y="2055"/>
                    </a:lnTo>
                    <a:lnTo>
                      <a:pt x="1500" y="2055"/>
                    </a:lnTo>
                    <a:lnTo>
                      <a:pt x="1506" y="2053"/>
                    </a:lnTo>
                    <a:lnTo>
                      <a:pt x="1512" y="2050"/>
                    </a:lnTo>
                    <a:lnTo>
                      <a:pt x="1516" y="2047"/>
                    </a:lnTo>
                    <a:lnTo>
                      <a:pt x="1527" y="2038"/>
                    </a:lnTo>
                    <a:lnTo>
                      <a:pt x="1536" y="2027"/>
                    </a:lnTo>
                    <a:lnTo>
                      <a:pt x="1547" y="2018"/>
                    </a:lnTo>
                    <a:lnTo>
                      <a:pt x="1559" y="2009"/>
                    </a:lnTo>
                    <a:lnTo>
                      <a:pt x="1566" y="2005"/>
                    </a:lnTo>
                    <a:lnTo>
                      <a:pt x="1573" y="2003"/>
                    </a:lnTo>
                    <a:lnTo>
                      <a:pt x="1581" y="2001"/>
                    </a:lnTo>
                    <a:lnTo>
                      <a:pt x="1590" y="2001"/>
                    </a:lnTo>
                    <a:lnTo>
                      <a:pt x="1590" y="2001"/>
                    </a:lnTo>
                    <a:lnTo>
                      <a:pt x="1594" y="2001"/>
                    </a:lnTo>
                    <a:lnTo>
                      <a:pt x="1599" y="2002"/>
                    </a:lnTo>
                    <a:lnTo>
                      <a:pt x="1607" y="2005"/>
                    </a:lnTo>
                    <a:lnTo>
                      <a:pt x="1614" y="2011"/>
                    </a:lnTo>
                    <a:lnTo>
                      <a:pt x="1621" y="2017"/>
                    </a:lnTo>
                    <a:lnTo>
                      <a:pt x="1628" y="2023"/>
                    </a:lnTo>
                    <a:lnTo>
                      <a:pt x="1636" y="2028"/>
                    </a:lnTo>
                    <a:lnTo>
                      <a:pt x="1643" y="2032"/>
                    </a:lnTo>
                    <a:lnTo>
                      <a:pt x="1647" y="2033"/>
                    </a:lnTo>
                    <a:lnTo>
                      <a:pt x="1652" y="2033"/>
                    </a:lnTo>
                    <a:lnTo>
                      <a:pt x="1652" y="2033"/>
                    </a:lnTo>
                    <a:lnTo>
                      <a:pt x="1653" y="2027"/>
                    </a:lnTo>
                    <a:lnTo>
                      <a:pt x="1654" y="2023"/>
                    </a:lnTo>
                    <a:lnTo>
                      <a:pt x="1655" y="2018"/>
                    </a:lnTo>
                    <a:lnTo>
                      <a:pt x="1658" y="2013"/>
                    </a:lnTo>
                    <a:lnTo>
                      <a:pt x="1665" y="2006"/>
                    </a:lnTo>
                    <a:lnTo>
                      <a:pt x="1673" y="2001"/>
                    </a:lnTo>
                    <a:lnTo>
                      <a:pt x="1682" y="1996"/>
                    </a:lnTo>
                    <a:lnTo>
                      <a:pt x="1692" y="1992"/>
                    </a:lnTo>
                    <a:lnTo>
                      <a:pt x="1715" y="1983"/>
                    </a:lnTo>
                    <a:lnTo>
                      <a:pt x="1727" y="1979"/>
                    </a:lnTo>
                    <a:lnTo>
                      <a:pt x="1737" y="1974"/>
                    </a:lnTo>
                    <a:lnTo>
                      <a:pt x="1747" y="1969"/>
                    </a:lnTo>
                    <a:lnTo>
                      <a:pt x="1756" y="1963"/>
                    </a:lnTo>
                    <a:lnTo>
                      <a:pt x="1764" y="1955"/>
                    </a:lnTo>
                    <a:lnTo>
                      <a:pt x="1766" y="1950"/>
                    </a:lnTo>
                    <a:lnTo>
                      <a:pt x="1768" y="1944"/>
                    </a:lnTo>
                    <a:lnTo>
                      <a:pt x="1769" y="1940"/>
                    </a:lnTo>
                    <a:lnTo>
                      <a:pt x="1771" y="1933"/>
                    </a:lnTo>
                    <a:lnTo>
                      <a:pt x="1771" y="1926"/>
                    </a:lnTo>
                    <a:lnTo>
                      <a:pt x="1771" y="1919"/>
                    </a:lnTo>
                    <a:lnTo>
                      <a:pt x="1771" y="1919"/>
                    </a:lnTo>
                    <a:lnTo>
                      <a:pt x="1759" y="1919"/>
                    </a:lnTo>
                    <a:lnTo>
                      <a:pt x="1749" y="1917"/>
                    </a:lnTo>
                    <a:lnTo>
                      <a:pt x="1739" y="1914"/>
                    </a:lnTo>
                    <a:lnTo>
                      <a:pt x="1730" y="1910"/>
                    </a:lnTo>
                    <a:lnTo>
                      <a:pt x="1722" y="1905"/>
                    </a:lnTo>
                    <a:lnTo>
                      <a:pt x="1715" y="1899"/>
                    </a:lnTo>
                    <a:lnTo>
                      <a:pt x="1708" y="1893"/>
                    </a:lnTo>
                    <a:lnTo>
                      <a:pt x="1701" y="1886"/>
                    </a:lnTo>
                    <a:lnTo>
                      <a:pt x="1696" y="1878"/>
                    </a:lnTo>
                    <a:lnTo>
                      <a:pt x="1691" y="1868"/>
                    </a:lnTo>
                    <a:lnTo>
                      <a:pt x="1688" y="1859"/>
                    </a:lnTo>
                    <a:lnTo>
                      <a:pt x="1684" y="1850"/>
                    </a:lnTo>
                    <a:lnTo>
                      <a:pt x="1681" y="1838"/>
                    </a:lnTo>
                    <a:lnTo>
                      <a:pt x="1680" y="1828"/>
                    </a:lnTo>
                    <a:lnTo>
                      <a:pt x="1678" y="1817"/>
                    </a:lnTo>
                    <a:lnTo>
                      <a:pt x="1677" y="1805"/>
                    </a:lnTo>
                    <a:lnTo>
                      <a:pt x="1677" y="1805"/>
                    </a:lnTo>
                    <a:lnTo>
                      <a:pt x="1677" y="1810"/>
                    </a:lnTo>
                    <a:lnTo>
                      <a:pt x="1677" y="181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 101">
                <a:extLst>
                  <a:ext uri="{FF2B5EF4-FFF2-40B4-BE49-F238E27FC236}">
                    <a16:creationId xmlns:a16="http://schemas.microsoft.com/office/drawing/2014/main" xmlns="" id="{F505F9AE-474F-4053-A211-FF2C1BDD0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559" y="1780883"/>
                <a:ext cx="321629" cy="376565"/>
              </a:xfrm>
              <a:custGeom>
                <a:avLst/>
                <a:gdLst/>
                <a:ahLst/>
                <a:cxnLst>
                  <a:cxn ang="0">
                    <a:pos x="343" y="96"/>
                  </a:cxn>
                  <a:cxn ang="0">
                    <a:pos x="313" y="65"/>
                  </a:cxn>
                  <a:cxn ang="0">
                    <a:pos x="298" y="59"/>
                  </a:cxn>
                  <a:cxn ang="0">
                    <a:pos x="277" y="49"/>
                  </a:cxn>
                  <a:cxn ang="0">
                    <a:pos x="274" y="19"/>
                  </a:cxn>
                  <a:cxn ang="0">
                    <a:pos x="256" y="3"/>
                  </a:cxn>
                  <a:cxn ang="0">
                    <a:pos x="203" y="4"/>
                  </a:cxn>
                  <a:cxn ang="0">
                    <a:pos x="168" y="0"/>
                  </a:cxn>
                  <a:cxn ang="0">
                    <a:pos x="159" y="18"/>
                  </a:cxn>
                  <a:cxn ang="0">
                    <a:pos x="165" y="64"/>
                  </a:cxn>
                  <a:cxn ang="0">
                    <a:pos x="144" y="76"/>
                  </a:cxn>
                  <a:cxn ang="0">
                    <a:pos x="152" y="86"/>
                  </a:cxn>
                  <a:cxn ang="0">
                    <a:pos x="175" y="115"/>
                  </a:cxn>
                  <a:cxn ang="0">
                    <a:pos x="218" y="143"/>
                  </a:cxn>
                  <a:cxn ang="0">
                    <a:pos x="224" y="174"/>
                  </a:cxn>
                  <a:cxn ang="0">
                    <a:pos x="201" y="205"/>
                  </a:cxn>
                  <a:cxn ang="0">
                    <a:pos x="155" y="241"/>
                  </a:cxn>
                  <a:cxn ang="0">
                    <a:pos x="148" y="338"/>
                  </a:cxn>
                  <a:cxn ang="0">
                    <a:pos x="128" y="349"/>
                  </a:cxn>
                  <a:cxn ang="0">
                    <a:pos x="98" y="398"/>
                  </a:cxn>
                  <a:cxn ang="0">
                    <a:pos x="74" y="529"/>
                  </a:cxn>
                  <a:cxn ang="0">
                    <a:pos x="56" y="595"/>
                  </a:cxn>
                  <a:cxn ang="0">
                    <a:pos x="13" y="614"/>
                  </a:cxn>
                  <a:cxn ang="0">
                    <a:pos x="0" y="636"/>
                  </a:cxn>
                  <a:cxn ang="0">
                    <a:pos x="14" y="663"/>
                  </a:cxn>
                  <a:cxn ang="0">
                    <a:pos x="43" y="679"/>
                  </a:cxn>
                  <a:cxn ang="0">
                    <a:pos x="65" y="721"/>
                  </a:cxn>
                  <a:cxn ang="0">
                    <a:pos x="107" y="730"/>
                  </a:cxn>
                  <a:cxn ang="0">
                    <a:pos x="125" y="738"/>
                  </a:cxn>
                  <a:cxn ang="0">
                    <a:pos x="141" y="755"/>
                  </a:cxn>
                  <a:cxn ang="0">
                    <a:pos x="165" y="767"/>
                  </a:cxn>
                  <a:cxn ang="0">
                    <a:pos x="167" y="792"/>
                  </a:cxn>
                  <a:cxn ang="0">
                    <a:pos x="176" y="810"/>
                  </a:cxn>
                  <a:cxn ang="0">
                    <a:pos x="198" y="813"/>
                  </a:cxn>
                  <a:cxn ang="0">
                    <a:pos x="218" y="812"/>
                  </a:cxn>
                  <a:cxn ang="0">
                    <a:pos x="233" y="762"/>
                  </a:cxn>
                  <a:cxn ang="0">
                    <a:pos x="268" y="728"/>
                  </a:cxn>
                  <a:cxn ang="0">
                    <a:pos x="295" y="729"/>
                  </a:cxn>
                  <a:cxn ang="0">
                    <a:pos x="314" y="716"/>
                  </a:cxn>
                  <a:cxn ang="0">
                    <a:pos x="343" y="671"/>
                  </a:cxn>
                  <a:cxn ang="0">
                    <a:pos x="364" y="664"/>
                  </a:cxn>
                  <a:cxn ang="0">
                    <a:pos x="397" y="671"/>
                  </a:cxn>
                  <a:cxn ang="0">
                    <a:pos x="416" y="653"/>
                  </a:cxn>
                  <a:cxn ang="0">
                    <a:pos x="427" y="618"/>
                  </a:cxn>
                  <a:cxn ang="0">
                    <a:pos x="456" y="613"/>
                  </a:cxn>
                  <a:cxn ang="0">
                    <a:pos x="504" y="588"/>
                  </a:cxn>
                  <a:cxn ang="0">
                    <a:pos x="515" y="562"/>
                  </a:cxn>
                  <a:cxn ang="0">
                    <a:pos x="502" y="537"/>
                  </a:cxn>
                  <a:cxn ang="0">
                    <a:pos x="503" y="517"/>
                  </a:cxn>
                  <a:cxn ang="0">
                    <a:pos x="520" y="492"/>
                  </a:cxn>
                  <a:cxn ang="0">
                    <a:pos x="515" y="462"/>
                  </a:cxn>
                  <a:cxn ang="0">
                    <a:pos x="500" y="418"/>
                  </a:cxn>
                  <a:cxn ang="0">
                    <a:pos x="509" y="397"/>
                  </a:cxn>
                  <a:cxn ang="0">
                    <a:pos x="568" y="375"/>
                  </a:cxn>
                  <a:cxn ang="0">
                    <a:pos x="604" y="343"/>
                  </a:cxn>
                  <a:cxn ang="0">
                    <a:pos x="655" y="251"/>
                  </a:cxn>
                  <a:cxn ang="0">
                    <a:pos x="709" y="140"/>
                  </a:cxn>
                  <a:cxn ang="0">
                    <a:pos x="659" y="144"/>
                  </a:cxn>
                  <a:cxn ang="0">
                    <a:pos x="598" y="121"/>
                  </a:cxn>
                  <a:cxn ang="0">
                    <a:pos x="520" y="86"/>
                  </a:cxn>
                  <a:cxn ang="0">
                    <a:pos x="487" y="91"/>
                  </a:cxn>
                  <a:cxn ang="0">
                    <a:pos x="463" y="99"/>
                  </a:cxn>
                  <a:cxn ang="0">
                    <a:pos x="361" y="95"/>
                  </a:cxn>
                </a:cxnLst>
                <a:rect l="0" t="0" r="r" b="b"/>
                <a:pathLst>
                  <a:path w="709" h="816">
                    <a:moveTo>
                      <a:pt x="361" y="99"/>
                    </a:moveTo>
                    <a:lnTo>
                      <a:pt x="361" y="99"/>
                    </a:lnTo>
                    <a:lnTo>
                      <a:pt x="354" y="98"/>
                    </a:lnTo>
                    <a:lnTo>
                      <a:pt x="348" y="97"/>
                    </a:lnTo>
                    <a:lnTo>
                      <a:pt x="343" y="96"/>
                    </a:lnTo>
                    <a:lnTo>
                      <a:pt x="339" y="92"/>
                    </a:lnTo>
                    <a:lnTo>
                      <a:pt x="332" y="87"/>
                    </a:lnTo>
                    <a:lnTo>
                      <a:pt x="325" y="79"/>
                    </a:lnTo>
                    <a:lnTo>
                      <a:pt x="319" y="72"/>
                    </a:lnTo>
                    <a:lnTo>
                      <a:pt x="313" y="65"/>
                    </a:lnTo>
                    <a:lnTo>
                      <a:pt x="310" y="62"/>
                    </a:lnTo>
                    <a:lnTo>
                      <a:pt x="306" y="60"/>
                    </a:lnTo>
                    <a:lnTo>
                      <a:pt x="303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83" y="59"/>
                    </a:lnTo>
                    <a:lnTo>
                      <a:pt x="283" y="59"/>
                    </a:lnTo>
                    <a:lnTo>
                      <a:pt x="281" y="58"/>
                    </a:lnTo>
                    <a:lnTo>
                      <a:pt x="279" y="56"/>
                    </a:lnTo>
                    <a:lnTo>
                      <a:pt x="277" y="49"/>
                    </a:lnTo>
                    <a:lnTo>
                      <a:pt x="277" y="39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75" y="25"/>
                    </a:lnTo>
                    <a:lnTo>
                      <a:pt x="274" y="19"/>
                    </a:lnTo>
                    <a:lnTo>
                      <a:pt x="272" y="13"/>
                    </a:lnTo>
                    <a:lnTo>
                      <a:pt x="268" y="10"/>
                    </a:lnTo>
                    <a:lnTo>
                      <a:pt x="265" y="6"/>
                    </a:lnTo>
                    <a:lnTo>
                      <a:pt x="260" y="4"/>
                    </a:lnTo>
                    <a:lnTo>
                      <a:pt x="256" y="3"/>
                    </a:lnTo>
                    <a:lnTo>
                      <a:pt x="250" y="2"/>
                    </a:lnTo>
                    <a:lnTo>
                      <a:pt x="239" y="2"/>
                    </a:lnTo>
                    <a:lnTo>
                      <a:pt x="227" y="2"/>
                    </a:lnTo>
                    <a:lnTo>
                      <a:pt x="214" y="3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183" y="4"/>
                    </a:lnTo>
                    <a:lnTo>
                      <a:pt x="183" y="4"/>
                    </a:lnTo>
                    <a:lnTo>
                      <a:pt x="176" y="3"/>
                    </a:lnTo>
                    <a:lnTo>
                      <a:pt x="168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18"/>
                    </a:lnTo>
                    <a:lnTo>
                      <a:pt x="163" y="29"/>
                    </a:lnTo>
                    <a:lnTo>
                      <a:pt x="165" y="42"/>
                    </a:lnTo>
                    <a:lnTo>
                      <a:pt x="166" y="59"/>
                    </a:lnTo>
                    <a:lnTo>
                      <a:pt x="166" y="59"/>
                    </a:lnTo>
                    <a:lnTo>
                      <a:pt x="165" y="64"/>
                    </a:lnTo>
                    <a:lnTo>
                      <a:pt x="164" y="67"/>
                    </a:lnTo>
                    <a:lnTo>
                      <a:pt x="160" y="71"/>
                    </a:lnTo>
                    <a:lnTo>
                      <a:pt x="157" y="73"/>
                    </a:lnTo>
                    <a:lnTo>
                      <a:pt x="150" y="76"/>
                    </a:lnTo>
                    <a:lnTo>
                      <a:pt x="144" y="76"/>
                    </a:lnTo>
                    <a:lnTo>
                      <a:pt x="144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2" y="86"/>
                    </a:lnTo>
                    <a:lnTo>
                      <a:pt x="155" y="94"/>
                    </a:lnTo>
                    <a:lnTo>
                      <a:pt x="159" y="100"/>
                    </a:lnTo>
                    <a:lnTo>
                      <a:pt x="164" y="106"/>
                    </a:lnTo>
                    <a:lnTo>
                      <a:pt x="169" y="111"/>
                    </a:lnTo>
                    <a:lnTo>
                      <a:pt x="175" y="115"/>
                    </a:lnTo>
                    <a:lnTo>
                      <a:pt x="189" y="122"/>
                    </a:lnTo>
                    <a:lnTo>
                      <a:pt x="202" y="129"/>
                    </a:lnTo>
                    <a:lnTo>
                      <a:pt x="207" y="134"/>
                    </a:lnTo>
                    <a:lnTo>
                      <a:pt x="213" y="138"/>
                    </a:lnTo>
                    <a:lnTo>
                      <a:pt x="218" y="143"/>
                    </a:lnTo>
                    <a:lnTo>
                      <a:pt x="221" y="150"/>
                    </a:lnTo>
                    <a:lnTo>
                      <a:pt x="224" y="157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4" y="174"/>
                    </a:lnTo>
                    <a:lnTo>
                      <a:pt x="221" y="182"/>
                    </a:lnTo>
                    <a:lnTo>
                      <a:pt x="218" y="189"/>
                    </a:lnTo>
                    <a:lnTo>
                      <a:pt x="212" y="195"/>
                    </a:lnTo>
                    <a:lnTo>
                      <a:pt x="206" y="201"/>
                    </a:lnTo>
                    <a:lnTo>
                      <a:pt x="201" y="205"/>
                    </a:lnTo>
                    <a:lnTo>
                      <a:pt x="186" y="214"/>
                    </a:lnTo>
                    <a:lnTo>
                      <a:pt x="172" y="224"/>
                    </a:lnTo>
                    <a:lnTo>
                      <a:pt x="165" y="229"/>
                    </a:lnTo>
                    <a:lnTo>
                      <a:pt x="159" y="234"/>
                    </a:lnTo>
                    <a:lnTo>
                      <a:pt x="155" y="241"/>
                    </a:lnTo>
                    <a:lnTo>
                      <a:pt x="151" y="248"/>
                    </a:lnTo>
                    <a:lnTo>
                      <a:pt x="149" y="256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338"/>
                    </a:lnTo>
                    <a:lnTo>
                      <a:pt x="148" y="338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28" y="349"/>
                    </a:lnTo>
                    <a:lnTo>
                      <a:pt x="120" y="356"/>
                    </a:lnTo>
                    <a:lnTo>
                      <a:pt x="114" y="365"/>
                    </a:lnTo>
                    <a:lnTo>
                      <a:pt x="109" y="374"/>
                    </a:lnTo>
                    <a:lnTo>
                      <a:pt x="103" y="386"/>
                    </a:lnTo>
                    <a:lnTo>
                      <a:pt x="98" y="398"/>
                    </a:lnTo>
                    <a:lnTo>
                      <a:pt x="91" y="426"/>
                    </a:lnTo>
                    <a:lnTo>
                      <a:pt x="85" y="455"/>
                    </a:lnTo>
                    <a:lnTo>
                      <a:pt x="82" y="482"/>
                    </a:lnTo>
                    <a:lnTo>
                      <a:pt x="77" y="508"/>
                    </a:lnTo>
                    <a:lnTo>
                      <a:pt x="74" y="529"/>
                    </a:lnTo>
                    <a:lnTo>
                      <a:pt x="74" y="529"/>
                    </a:lnTo>
                    <a:lnTo>
                      <a:pt x="66" y="564"/>
                    </a:lnTo>
                    <a:lnTo>
                      <a:pt x="61" y="583"/>
                    </a:lnTo>
                    <a:lnTo>
                      <a:pt x="58" y="590"/>
                    </a:lnTo>
                    <a:lnTo>
                      <a:pt x="56" y="595"/>
                    </a:lnTo>
                    <a:lnTo>
                      <a:pt x="56" y="595"/>
                    </a:lnTo>
                    <a:lnTo>
                      <a:pt x="48" y="599"/>
                    </a:lnTo>
                    <a:lnTo>
                      <a:pt x="39" y="602"/>
                    </a:lnTo>
                    <a:lnTo>
                      <a:pt x="21" y="609"/>
                    </a:lnTo>
                    <a:lnTo>
                      <a:pt x="13" y="614"/>
                    </a:lnTo>
                    <a:lnTo>
                      <a:pt x="6" y="619"/>
                    </a:lnTo>
                    <a:lnTo>
                      <a:pt x="4" y="623"/>
                    </a:lnTo>
                    <a:lnTo>
                      <a:pt x="1" y="626"/>
                    </a:lnTo>
                    <a:lnTo>
                      <a:pt x="0" y="631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1" y="645"/>
                    </a:lnTo>
                    <a:lnTo>
                      <a:pt x="4" y="653"/>
                    </a:lnTo>
                    <a:lnTo>
                      <a:pt x="8" y="659"/>
                    </a:lnTo>
                    <a:lnTo>
                      <a:pt x="14" y="663"/>
                    </a:lnTo>
                    <a:lnTo>
                      <a:pt x="20" y="665"/>
                    </a:lnTo>
                    <a:lnTo>
                      <a:pt x="27" y="668"/>
                    </a:lnTo>
                    <a:lnTo>
                      <a:pt x="41" y="668"/>
                    </a:lnTo>
                    <a:lnTo>
                      <a:pt x="41" y="668"/>
                    </a:lnTo>
                    <a:lnTo>
                      <a:pt x="43" y="679"/>
                    </a:lnTo>
                    <a:lnTo>
                      <a:pt x="45" y="690"/>
                    </a:lnTo>
                    <a:lnTo>
                      <a:pt x="49" y="699"/>
                    </a:lnTo>
                    <a:lnTo>
                      <a:pt x="53" y="707"/>
                    </a:lnTo>
                    <a:lnTo>
                      <a:pt x="58" y="715"/>
                    </a:lnTo>
                    <a:lnTo>
                      <a:pt x="65" y="721"/>
                    </a:lnTo>
                    <a:lnTo>
                      <a:pt x="72" y="725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94" y="729"/>
                    </a:lnTo>
                    <a:lnTo>
                      <a:pt x="107" y="730"/>
                    </a:lnTo>
                    <a:lnTo>
                      <a:pt x="113" y="731"/>
                    </a:lnTo>
                    <a:lnTo>
                      <a:pt x="119" y="732"/>
                    </a:lnTo>
                    <a:lnTo>
                      <a:pt x="122" y="735"/>
                    </a:lnTo>
                    <a:lnTo>
                      <a:pt x="125" y="738"/>
                    </a:lnTo>
                    <a:lnTo>
                      <a:pt x="125" y="738"/>
                    </a:lnTo>
                    <a:lnTo>
                      <a:pt x="128" y="747"/>
                    </a:lnTo>
                    <a:lnTo>
                      <a:pt x="132" y="752"/>
                    </a:lnTo>
                    <a:lnTo>
                      <a:pt x="134" y="754"/>
                    </a:lnTo>
                    <a:lnTo>
                      <a:pt x="137" y="755"/>
                    </a:lnTo>
                    <a:lnTo>
                      <a:pt x="141" y="755"/>
                    </a:lnTo>
                    <a:lnTo>
                      <a:pt x="145" y="756"/>
                    </a:lnTo>
                    <a:lnTo>
                      <a:pt x="152" y="759"/>
                    </a:lnTo>
                    <a:lnTo>
                      <a:pt x="163" y="764"/>
                    </a:lnTo>
                    <a:lnTo>
                      <a:pt x="163" y="764"/>
                    </a:lnTo>
                    <a:lnTo>
                      <a:pt x="165" y="767"/>
                    </a:lnTo>
                    <a:lnTo>
                      <a:pt x="167" y="769"/>
                    </a:lnTo>
                    <a:lnTo>
                      <a:pt x="167" y="772"/>
                    </a:lnTo>
                    <a:lnTo>
                      <a:pt x="168" y="776"/>
                    </a:lnTo>
                    <a:lnTo>
                      <a:pt x="167" y="784"/>
                    </a:lnTo>
                    <a:lnTo>
                      <a:pt x="167" y="792"/>
                    </a:lnTo>
                    <a:lnTo>
                      <a:pt x="167" y="799"/>
                    </a:lnTo>
                    <a:lnTo>
                      <a:pt x="167" y="802"/>
                    </a:lnTo>
                    <a:lnTo>
                      <a:pt x="169" y="806"/>
                    </a:lnTo>
                    <a:lnTo>
                      <a:pt x="172" y="808"/>
                    </a:lnTo>
                    <a:lnTo>
                      <a:pt x="176" y="810"/>
                    </a:lnTo>
                    <a:lnTo>
                      <a:pt x="181" y="812"/>
                    </a:lnTo>
                    <a:lnTo>
                      <a:pt x="188" y="812"/>
                    </a:lnTo>
                    <a:lnTo>
                      <a:pt x="188" y="812"/>
                    </a:lnTo>
                    <a:lnTo>
                      <a:pt x="194" y="813"/>
                    </a:lnTo>
                    <a:lnTo>
                      <a:pt x="198" y="813"/>
                    </a:lnTo>
                    <a:lnTo>
                      <a:pt x="205" y="816"/>
                    </a:lnTo>
                    <a:lnTo>
                      <a:pt x="209" y="816"/>
                    </a:lnTo>
                    <a:lnTo>
                      <a:pt x="212" y="816"/>
                    </a:lnTo>
                    <a:lnTo>
                      <a:pt x="214" y="815"/>
                    </a:lnTo>
                    <a:lnTo>
                      <a:pt x="218" y="812"/>
                    </a:lnTo>
                    <a:lnTo>
                      <a:pt x="218" y="812"/>
                    </a:lnTo>
                    <a:lnTo>
                      <a:pt x="219" y="801"/>
                    </a:lnTo>
                    <a:lnTo>
                      <a:pt x="221" y="789"/>
                    </a:lnTo>
                    <a:lnTo>
                      <a:pt x="227" y="776"/>
                    </a:lnTo>
                    <a:lnTo>
                      <a:pt x="233" y="762"/>
                    </a:lnTo>
                    <a:lnTo>
                      <a:pt x="241" y="751"/>
                    </a:lnTo>
                    <a:lnTo>
                      <a:pt x="250" y="740"/>
                    </a:lnTo>
                    <a:lnTo>
                      <a:pt x="259" y="732"/>
                    </a:lnTo>
                    <a:lnTo>
                      <a:pt x="264" y="729"/>
                    </a:lnTo>
                    <a:lnTo>
                      <a:pt x="268" y="728"/>
                    </a:lnTo>
                    <a:lnTo>
                      <a:pt x="268" y="728"/>
                    </a:lnTo>
                    <a:lnTo>
                      <a:pt x="274" y="726"/>
                    </a:lnTo>
                    <a:lnTo>
                      <a:pt x="280" y="726"/>
                    </a:lnTo>
                    <a:lnTo>
                      <a:pt x="290" y="729"/>
                    </a:lnTo>
                    <a:lnTo>
                      <a:pt x="295" y="729"/>
                    </a:lnTo>
                    <a:lnTo>
                      <a:pt x="300" y="729"/>
                    </a:lnTo>
                    <a:lnTo>
                      <a:pt x="305" y="726"/>
                    </a:lnTo>
                    <a:lnTo>
                      <a:pt x="309" y="724"/>
                    </a:lnTo>
                    <a:lnTo>
                      <a:pt x="309" y="724"/>
                    </a:lnTo>
                    <a:lnTo>
                      <a:pt x="314" y="716"/>
                    </a:lnTo>
                    <a:lnTo>
                      <a:pt x="319" y="707"/>
                    </a:lnTo>
                    <a:lnTo>
                      <a:pt x="324" y="697"/>
                    </a:lnTo>
                    <a:lnTo>
                      <a:pt x="329" y="687"/>
                    </a:lnTo>
                    <a:lnTo>
                      <a:pt x="336" y="678"/>
                    </a:lnTo>
                    <a:lnTo>
                      <a:pt x="343" y="671"/>
                    </a:lnTo>
                    <a:lnTo>
                      <a:pt x="348" y="669"/>
                    </a:lnTo>
                    <a:lnTo>
                      <a:pt x="352" y="667"/>
                    </a:lnTo>
                    <a:lnTo>
                      <a:pt x="358" y="665"/>
                    </a:lnTo>
                    <a:lnTo>
                      <a:pt x="364" y="664"/>
                    </a:lnTo>
                    <a:lnTo>
                      <a:pt x="364" y="664"/>
                    </a:lnTo>
                    <a:lnTo>
                      <a:pt x="374" y="665"/>
                    </a:lnTo>
                    <a:lnTo>
                      <a:pt x="384" y="668"/>
                    </a:lnTo>
                    <a:lnTo>
                      <a:pt x="390" y="671"/>
                    </a:lnTo>
                    <a:lnTo>
                      <a:pt x="397" y="671"/>
                    </a:lnTo>
                    <a:lnTo>
                      <a:pt x="397" y="671"/>
                    </a:lnTo>
                    <a:lnTo>
                      <a:pt x="403" y="671"/>
                    </a:lnTo>
                    <a:lnTo>
                      <a:pt x="407" y="669"/>
                    </a:lnTo>
                    <a:lnTo>
                      <a:pt x="410" y="667"/>
                    </a:lnTo>
                    <a:lnTo>
                      <a:pt x="412" y="663"/>
                    </a:lnTo>
                    <a:lnTo>
                      <a:pt x="416" y="653"/>
                    </a:lnTo>
                    <a:lnTo>
                      <a:pt x="417" y="642"/>
                    </a:lnTo>
                    <a:lnTo>
                      <a:pt x="419" y="632"/>
                    </a:lnTo>
                    <a:lnTo>
                      <a:pt x="422" y="626"/>
                    </a:lnTo>
                    <a:lnTo>
                      <a:pt x="424" y="622"/>
                    </a:lnTo>
                    <a:lnTo>
                      <a:pt x="427" y="618"/>
                    </a:lnTo>
                    <a:lnTo>
                      <a:pt x="432" y="616"/>
                    </a:lnTo>
                    <a:lnTo>
                      <a:pt x="438" y="614"/>
                    </a:lnTo>
                    <a:lnTo>
                      <a:pt x="445" y="613"/>
                    </a:lnTo>
                    <a:lnTo>
                      <a:pt x="445" y="613"/>
                    </a:lnTo>
                    <a:lnTo>
                      <a:pt x="456" y="613"/>
                    </a:lnTo>
                    <a:lnTo>
                      <a:pt x="469" y="609"/>
                    </a:lnTo>
                    <a:lnTo>
                      <a:pt x="480" y="606"/>
                    </a:lnTo>
                    <a:lnTo>
                      <a:pt x="491" y="600"/>
                    </a:lnTo>
                    <a:lnTo>
                      <a:pt x="501" y="593"/>
                    </a:lnTo>
                    <a:lnTo>
                      <a:pt x="504" y="588"/>
                    </a:lnTo>
                    <a:lnTo>
                      <a:pt x="508" y="584"/>
                    </a:lnTo>
                    <a:lnTo>
                      <a:pt x="511" y="579"/>
                    </a:lnTo>
                    <a:lnTo>
                      <a:pt x="514" y="573"/>
                    </a:lnTo>
                    <a:lnTo>
                      <a:pt x="515" y="568"/>
                    </a:lnTo>
                    <a:lnTo>
                      <a:pt x="515" y="562"/>
                    </a:lnTo>
                    <a:lnTo>
                      <a:pt x="515" y="562"/>
                    </a:lnTo>
                    <a:lnTo>
                      <a:pt x="515" y="556"/>
                    </a:lnTo>
                    <a:lnTo>
                      <a:pt x="512" y="552"/>
                    </a:lnTo>
                    <a:lnTo>
                      <a:pt x="508" y="543"/>
                    </a:lnTo>
                    <a:lnTo>
                      <a:pt x="502" y="537"/>
                    </a:lnTo>
                    <a:lnTo>
                      <a:pt x="501" y="533"/>
                    </a:lnTo>
                    <a:lnTo>
                      <a:pt x="500" y="529"/>
                    </a:lnTo>
                    <a:lnTo>
                      <a:pt x="500" y="529"/>
                    </a:lnTo>
                    <a:lnTo>
                      <a:pt x="501" y="523"/>
                    </a:lnTo>
                    <a:lnTo>
                      <a:pt x="503" y="517"/>
                    </a:lnTo>
                    <a:lnTo>
                      <a:pt x="507" y="511"/>
                    </a:lnTo>
                    <a:lnTo>
                      <a:pt x="511" y="507"/>
                    </a:lnTo>
                    <a:lnTo>
                      <a:pt x="515" y="502"/>
                    </a:lnTo>
                    <a:lnTo>
                      <a:pt x="518" y="496"/>
                    </a:lnTo>
                    <a:lnTo>
                      <a:pt x="520" y="492"/>
                    </a:lnTo>
                    <a:lnTo>
                      <a:pt x="522" y="485"/>
                    </a:lnTo>
                    <a:lnTo>
                      <a:pt x="522" y="485"/>
                    </a:lnTo>
                    <a:lnTo>
                      <a:pt x="520" y="476"/>
                    </a:lnTo>
                    <a:lnTo>
                      <a:pt x="518" y="469"/>
                    </a:lnTo>
                    <a:lnTo>
                      <a:pt x="515" y="462"/>
                    </a:lnTo>
                    <a:lnTo>
                      <a:pt x="511" y="456"/>
                    </a:lnTo>
                    <a:lnTo>
                      <a:pt x="507" y="449"/>
                    </a:lnTo>
                    <a:lnTo>
                      <a:pt x="503" y="441"/>
                    </a:lnTo>
                    <a:lnTo>
                      <a:pt x="501" y="431"/>
                    </a:lnTo>
                    <a:lnTo>
                      <a:pt x="500" y="418"/>
                    </a:lnTo>
                    <a:lnTo>
                      <a:pt x="500" y="418"/>
                    </a:lnTo>
                    <a:lnTo>
                      <a:pt x="501" y="412"/>
                    </a:lnTo>
                    <a:lnTo>
                      <a:pt x="502" y="407"/>
                    </a:lnTo>
                    <a:lnTo>
                      <a:pt x="506" y="402"/>
                    </a:lnTo>
                    <a:lnTo>
                      <a:pt x="509" y="397"/>
                    </a:lnTo>
                    <a:lnTo>
                      <a:pt x="514" y="394"/>
                    </a:lnTo>
                    <a:lnTo>
                      <a:pt x="518" y="392"/>
                    </a:lnTo>
                    <a:lnTo>
                      <a:pt x="531" y="387"/>
                    </a:lnTo>
                    <a:lnTo>
                      <a:pt x="556" y="379"/>
                    </a:lnTo>
                    <a:lnTo>
                      <a:pt x="568" y="375"/>
                    </a:lnTo>
                    <a:lnTo>
                      <a:pt x="577" y="371"/>
                    </a:lnTo>
                    <a:lnTo>
                      <a:pt x="577" y="371"/>
                    </a:lnTo>
                    <a:lnTo>
                      <a:pt x="587" y="363"/>
                    </a:lnTo>
                    <a:lnTo>
                      <a:pt x="596" y="354"/>
                    </a:lnTo>
                    <a:lnTo>
                      <a:pt x="604" y="343"/>
                    </a:lnTo>
                    <a:lnTo>
                      <a:pt x="610" y="333"/>
                    </a:lnTo>
                    <a:lnTo>
                      <a:pt x="623" y="309"/>
                    </a:lnTo>
                    <a:lnTo>
                      <a:pt x="636" y="282"/>
                    </a:lnTo>
                    <a:lnTo>
                      <a:pt x="636" y="282"/>
                    </a:lnTo>
                    <a:lnTo>
                      <a:pt x="655" y="251"/>
                    </a:lnTo>
                    <a:lnTo>
                      <a:pt x="672" y="218"/>
                    </a:lnTo>
                    <a:lnTo>
                      <a:pt x="690" y="182"/>
                    </a:lnTo>
                    <a:lnTo>
                      <a:pt x="706" y="146"/>
                    </a:lnTo>
                    <a:lnTo>
                      <a:pt x="706" y="146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691" y="143"/>
                    </a:lnTo>
                    <a:lnTo>
                      <a:pt x="675" y="144"/>
                    </a:lnTo>
                    <a:lnTo>
                      <a:pt x="659" y="144"/>
                    </a:lnTo>
                    <a:lnTo>
                      <a:pt x="645" y="142"/>
                    </a:lnTo>
                    <a:lnTo>
                      <a:pt x="632" y="138"/>
                    </a:lnTo>
                    <a:lnTo>
                      <a:pt x="619" y="133"/>
                    </a:lnTo>
                    <a:lnTo>
                      <a:pt x="608" y="128"/>
                    </a:lnTo>
                    <a:lnTo>
                      <a:pt x="598" y="121"/>
                    </a:lnTo>
                    <a:lnTo>
                      <a:pt x="577" y="109"/>
                    </a:lnTo>
                    <a:lnTo>
                      <a:pt x="555" y="97"/>
                    </a:lnTo>
                    <a:lnTo>
                      <a:pt x="545" y="91"/>
                    </a:lnTo>
                    <a:lnTo>
                      <a:pt x="533" y="88"/>
                    </a:lnTo>
                    <a:lnTo>
                      <a:pt x="520" y="86"/>
                    </a:lnTo>
                    <a:lnTo>
                      <a:pt x="507" y="84"/>
                    </a:lnTo>
                    <a:lnTo>
                      <a:pt x="507" y="84"/>
                    </a:lnTo>
                    <a:lnTo>
                      <a:pt x="501" y="86"/>
                    </a:lnTo>
                    <a:lnTo>
                      <a:pt x="496" y="87"/>
                    </a:lnTo>
                    <a:lnTo>
                      <a:pt x="487" y="91"/>
                    </a:lnTo>
                    <a:lnTo>
                      <a:pt x="482" y="95"/>
                    </a:lnTo>
                    <a:lnTo>
                      <a:pt x="477" y="97"/>
                    </a:lnTo>
                    <a:lnTo>
                      <a:pt x="471" y="98"/>
                    </a:lnTo>
                    <a:lnTo>
                      <a:pt x="463" y="99"/>
                    </a:lnTo>
                    <a:lnTo>
                      <a:pt x="463" y="99"/>
                    </a:lnTo>
                    <a:lnTo>
                      <a:pt x="435" y="98"/>
                    </a:lnTo>
                    <a:lnTo>
                      <a:pt x="410" y="97"/>
                    </a:lnTo>
                    <a:lnTo>
                      <a:pt x="386" y="96"/>
                    </a:lnTo>
                    <a:lnTo>
                      <a:pt x="361" y="95"/>
                    </a:lnTo>
                    <a:lnTo>
                      <a:pt x="361" y="95"/>
                    </a:lnTo>
                    <a:lnTo>
                      <a:pt x="361" y="99"/>
                    </a:lnTo>
                    <a:lnTo>
                      <a:pt x="361" y="9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 102">
                <a:extLst>
                  <a:ext uri="{FF2B5EF4-FFF2-40B4-BE49-F238E27FC236}">
                    <a16:creationId xmlns:a16="http://schemas.microsoft.com/office/drawing/2014/main" xmlns="" id="{824237E7-A9CD-4880-9362-A22243FB5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550" y="1167143"/>
                <a:ext cx="935235" cy="545083"/>
              </a:xfrm>
              <a:custGeom>
                <a:avLst/>
                <a:gdLst/>
                <a:ahLst/>
                <a:cxnLst>
                  <a:cxn ang="0">
                    <a:pos x="1267" y="503"/>
                  </a:cxn>
                  <a:cxn ang="0">
                    <a:pos x="1392" y="591"/>
                  </a:cxn>
                  <a:cxn ang="0">
                    <a:pos x="1831" y="771"/>
                  </a:cxn>
                  <a:cxn ang="0">
                    <a:pos x="2060" y="649"/>
                  </a:cxn>
                  <a:cxn ang="0">
                    <a:pos x="2044" y="584"/>
                  </a:cxn>
                  <a:cxn ang="0">
                    <a:pos x="2060" y="470"/>
                  </a:cxn>
                  <a:cxn ang="0">
                    <a:pos x="1894" y="344"/>
                  </a:cxn>
                  <a:cxn ang="0">
                    <a:pos x="1846" y="406"/>
                  </a:cxn>
                  <a:cxn ang="0">
                    <a:pos x="1793" y="479"/>
                  </a:cxn>
                  <a:cxn ang="0">
                    <a:pos x="1743" y="543"/>
                  </a:cxn>
                  <a:cxn ang="0">
                    <a:pos x="1751" y="467"/>
                  </a:cxn>
                  <a:cxn ang="0">
                    <a:pos x="1652" y="436"/>
                  </a:cxn>
                  <a:cxn ang="0">
                    <a:pos x="1497" y="421"/>
                  </a:cxn>
                  <a:cxn ang="0">
                    <a:pos x="1414" y="370"/>
                  </a:cxn>
                  <a:cxn ang="0">
                    <a:pos x="1481" y="322"/>
                  </a:cxn>
                  <a:cxn ang="0">
                    <a:pos x="1415" y="303"/>
                  </a:cxn>
                  <a:cxn ang="0">
                    <a:pos x="1336" y="292"/>
                  </a:cxn>
                  <a:cxn ang="0">
                    <a:pos x="1079" y="306"/>
                  </a:cxn>
                  <a:cxn ang="0">
                    <a:pos x="961" y="334"/>
                  </a:cxn>
                  <a:cxn ang="0">
                    <a:pos x="953" y="210"/>
                  </a:cxn>
                  <a:cxn ang="0">
                    <a:pos x="1068" y="213"/>
                  </a:cxn>
                  <a:cxn ang="0">
                    <a:pos x="1059" y="75"/>
                  </a:cxn>
                  <a:cxn ang="0">
                    <a:pos x="990" y="66"/>
                  </a:cxn>
                  <a:cxn ang="0">
                    <a:pos x="869" y="179"/>
                  </a:cxn>
                  <a:cxn ang="0">
                    <a:pos x="884" y="261"/>
                  </a:cxn>
                  <a:cxn ang="0">
                    <a:pos x="786" y="352"/>
                  </a:cxn>
                  <a:cxn ang="0">
                    <a:pos x="759" y="297"/>
                  </a:cxn>
                  <a:cxn ang="0">
                    <a:pos x="713" y="223"/>
                  </a:cxn>
                  <a:cxn ang="0">
                    <a:pos x="545" y="220"/>
                  </a:cxn>
                  <a:cxn ang="0">
                    <a:pos x="484" y="349"/>
                  </a:cxn>
                  <a:cxn ang="0">
                    <a:pos x="403" y="280"/>
                  </a:cxn>
                  <a:cxn ang="0">
                    <a:pos x="356" y="160"/>
                  </a:cxn>
                  <a:cxn ang="0">
                    <a:pos x="306" y="264"/>
                  </a:cxn>
                  <a:cxn ang="0">
                    <a:pos x="265" y="332"/>
                  </a:cxn>
                  <a:cxn ang="0">
                    <a:pos x="180" y="302"/>
                  </a:cxn>
                  <a:cxn ang="0">
                    <a:pos x="109" y="391"/>
                  </a:cxn>
                  <a:cxn ang="0">
                    <a:pos x="124" y="465"/>
                  </a:cxn>
                  <a:cxn ang="0">
                    <a:pos x="67" y="572"/>
                  </a:cxn>
                  <a:cxn ang="0">
                    <a:pos x="10" y="753"/>
                  </a:cxn>
                  <a:cxn ang="0">
                    <a:pos x="66" y="822"/>
                  </a:cxn>
                  <a:cxn ang="0">
                    <a:pos x="124" y="871"/>
                  </a:cxn>
                  <a:cxn ang="0">
                    <a:pos x="219" y="913"/>
                  </a:cxn>
                  <a:cxn ang="0">
                    <a:pos x="341" y="982"/>
                  </a:cxn>
                  <a:cxn ang="0">
                    <a:pos x="405" y="1013"/>
                  </a:cxn>
                  <a:cxn ang="0">
                    <a:pos x="442" y="1035"/>
                  </a:cxn>
                  <a:cxn ang="0">
                    <a:pos x="487" y="1098"/>
                  </a:cxn>
                  <a:cxn ang="0">
                    <a:pos x="543" y="1113"/>
                  </a:cxn>
                  <a:cxn ang="0">
                    <a:pos x="565" y="1167"/>
                  </a:cxn>
                  <a:cxn ang="0">
                    <a:pos x="688" y="1126"/>
                  </a:cxn>
                  <a:cxn ang="0">
                    <a:pos x="709" y="1058"/>
                  </a:cxn>
                  <a:cxn ang="0">
                    <a:pos x="769" y="958"/>
                  </a:cxn>
                  <a:cxn ang="0">
                    <a:pos x="694" y="983"/>
                  </a:cxn>
                  <a:cxn ang="0">
                    <a:pos x="629" y="928"/>
                  </a:cxn>
                  <a:cxn ang="0">
                    <a:pos x="712" y="848"/>
                  </a:cxn>
                  <a:cxn ang="0">
                    <a:pos x="717" y="767"/>
                  </a:cxn>
                  <a:cxn ang="0">
                    <a:pos x="690" y="645"/>
                  </a:cxn>
                  <a:cxn ang="0">
                    <a:pos x="850" y="731"/>
                  </a:cxn>
                  <a:cxn ang="0">
                    <a:pos x="937" y="744"/>
                  </a:cxn>
                  <a:cxn ang="0">
                    <a:pos x="998" y="772"/>
                  </a:cxn>
                  <a:cxn ang="0">
                    <a:pos x="990" y="655"/>
                  </a:cxn>
                  <a:cxn ang="0">
                    <a:pos x="1000" y="574"/>
                  </a:cxn>
                </a:cxnLst>
                <a:rect l="0" t="0" r="r" b="b"/>
                <a:pathLst>
                  <a:path w="2075" h="1179">
                    <a:moveTo>
                      <a:pt x="1040" y="517"/>
                    </a:moveTo>
                    <a:lnTo>
                      <a:pt x="1040" y="517"/>
                    </a:lnTo>
                    <a:lnTo>
                      <a:pt x="1051" y="521"/>
                    </a:lnTo>
                    <a:lnTo>
                      <a:pt x="1062" y="524"/>
                    </a:lnTo>
                    <a:lnTo>
                      <a:pt x="1075" y="524"/>
                    </a:lnTo>
                    <a:lnTo>
                      <a:pt x="1087" y="525"/>
                    </a:lnTo>
                    <a:lnTo>
                      <a:pt x="1087" y="525"/>
                    </a:lnTo>
                    <a:lnTo>
                      <a:pt x="1137" y="524"/>
                    </a:lnTo>
                    <a:lnTo>
                      <a:pt x="1160" y="524"/>
                    </a:lnTo>
                    <a:lnTo>
                      <a:pt x="1183" y="521"/>
                    </a:lnTo>
                    <a:lnTo>
                      <a:pt x="1205" y="519"/>
                    </a:lnTo>
                    <a:lnTo>
                      <a:pt x="1226" y="516"/>
                    </a:lnTo>
                    <a:lnTo>
                      <a:pt x="1246" y="510"/>
                    </a:lnTo>
                    <a:lnTo>
                      <a:pt x="1267" y="503"/>
                    </a:lnTo>
                    <a:lnTo>
                      <a:pt x="1267" y="503"/>
                    </a:lnTo>
                    <a:lnTo>
                      <a:pt x="1276" y="501"/>
                    </a:lnTo>
                    <a:lnTo>
                      <a:pt x="1285" y="500"/>
                    </a:lnTo>
                    <a:lnTo>
                      <a:pt x="1293" y="502"/>
                    </a:lnTo>
                    <a:lnTo>
                      <a:pt x="1301" y="504"/>
                    </a:lnTo>
                    <a:lnTo>
                      <a:pt x="1310" y="509"/>
                    </a:lnTo>
                    <a:lnTo>
                      <a:pt x="1316" y="515"/>
                    </a:lnTo>
                    <a:lnTo>
                      <a:pt x="1324" y="521"/>
                    </a:lnTo>
                    <a:lnTo>
                      <a:pt x="1331" y="528"/>
                    </a:lnTo>
                    <a:lnTo>
                      <a:pt x="1360" y="562"/>
                    </a:lnTo>
                    <a:lnTo>
                      <a:pt x="1375" y="578"/>
                    </a:lnTo>
                    <a:lnTo>
                      <a:pt x="1383" y="585"/>
                    </a:lnTo>
                    <a:lnTo>
                      <a:pt x="1392" y="591"/>
                    </a:lnTo>
                    <a:lnTo>
                      <a:pt x="1392" y="591"/>
                    </a:lnTo>
                    <a:lnTo>
                      <a:pt x="1434" y="615"/>
                    </a:lnTo>
                    <a:lnTo>
                      <a:pt x="1487" y="642"/>
                    </a:lnTo>
                    <a:lnTo>
                      <a:pt x="1547" y="672"/>
                    </a:lnTo>
                    <a:lnTo>
                      <a:pt x="1608" y="702"/>
                    </a:lnTo>
                    <a:lnTo>
                      <a:pt x="1716" y="754"/>
                    </a:lnTo>
                    <a:lnTo>
                      <a:pt x="1751" y="770"/>
                    </a:lnTo>
                    <a:lnTo>
                      <a:pt x="1771" y="778"/>
                    </a:lnTo>
                    <a:lnTo>
                      <a:pt x="1771" y="778"/>
                    </a:lnTo>
                    <a:lnTo>
                      <a:pt x="1781" y="779"/>
                    </a:lnTo>
                    <a:lnTo>
                      <a:pt x="1792" y="779"/>
                    </a:lnTo>
                    <a:lnTo>
                      <a:pt x="1802" y="778"/>
                    </a:lnTo>
                    <a:lnTo>
                      <a:pt x="1812" y="777"/>
                    </a:lnTo>
                    <a:lnTo>
                      <a:pt x="1822" y="775"/>
                    </a:lnTo>
                    <a:lnTo>
                      <a:pt x="1831" y="771"/>
                    </a:lnTo>
                    <a:lnTo>
                      <a:pt x="1849" y="764"/>
                    </a:lnTo>
                    <a:lnTo>
                      <a:pt x="1865" y="755"/>
                    </a:lnTo>
                    <a:lnTo>
                      <a:pt x="1883" y="744"/>
                    </a:lnTo>
                    <a:lnTo>
                      <a:pt x="1898" y="732"/>
                    </a:lnTo>
                    <a:lnTo>
                      <a:pt x="1914" y="719"/>
                    </a:lnTo>
                    <a:lnTo>
                      <a:pt x="1946" y="694"/>
                    </a:lnTo>
                    <a:lnTo>
                      <a:pt x="1962" y="683"/>
                    </a:lnTo>
                    <a:lnTo>
                      <a:pt x="1979" y="672"/>
                    </a:lnTo>
                    <a:lnTo>
                      <a:pt x="1998" y="663"/>
                    </a:lnTo>
                    <a:lnTo>
                      <a:pt x="2017" y="656"/>
                    </a:lnTo>
                    <a:lnTo>
                      <a:pt x="2028" y="654"/>
                    </a:lnTo>
                    <a:lnTo>
                      <a:pt x="2038" y="651"/>
                    </a:lnTo>
                    <a:lnTo>
                      <a:pt x="2048" y="650"/>
                    </a:lnTo>
                    <a:lnTo>
                      <a:pt x="2060" y="649"/>
                    </a:lnTo>
                    <a:lnTo>
                      <a:pt x="2060" y="649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9" y="651"/>
                    </a:lnTo>
                    <a:lnTo>
                      <a:pt x="2062" y="646"/>
                    </a:lnTo>
                    <a:lnTo>
                      <a:pt x="2063" y="639"/>
                    </a:lnTo>
                    <a:lnTo>
                      <a:pt x="2064" y="631"/>
                    </a:lnTo>
                    <a:lnTo>
                      <a:pt x="2064" y="631"/>
                    </a:lnTo>
                    <a:lnTo>
                      <a:pt x="2062" y="619"/>
                    </a:lnTo>
                    <a:lnTo>
                      <a:pt x="2060" y="609"/>
                    </a:lnTo>
                    <a:lnTo>
                      <a:pt x="2054" y="600"/>
                    </a:lnTo>
                    <a:lnTo>
                      <a:pt x="2049" y="592"/>
                    </a:lnTo>
                    <a:lnTo>
                      <a:pt x="2044" y="584"/>
                    </a:lnTo>
                    <a:lnTo>
                      <a:pt x="2039" y="576"/>
                    </a:lnTo>
                    <a:lnTo>
                      <a:pt x="2036" y="566"/>
                    </a:lnTo>
                    <a:lnTo>
                      <a:pt x="2034" y="557"/>
                    </a:lnTo>
                    <a:lnTo>
                      <a:pt x="2034" y="557"/>
                    </a:lnTo>
                    <a:lnTo>
                      <a:pt x="2036" y="548"/>
                    </a:lnTo>
                    <a:lnTo>
                      <a:pt x="2039" y="541"/>
                    </a:lnTo>
                    <a:lnTo>
                      <a:pt x="2045" y="534"/>
                    </a:lnTo>
                    <a:lnTo>
                      <a:pt x="2051" y="527"/>
                    </a:lnTo>
                    <a:lnTo>
                      <a:pt x="2064" y="513"/>
                    </a:lnTo>
                    <a:lnTo>
                      <a:pt x="2070" y="507"/>
                    </a:lnTo>
                    <a:lnTo>
                      <a:pt x="2075" y="498"/>
                    </a:lnTo>
                    <a:lnTo>
                      <a:pt x="2075" y="498"/>
                    </a:lnTo>
                    <a:lnTo>
                      <a:pt x="2068" y="485"/>
                    </a:lnTo>
                    <a:lnTo>
                      <a:pt x="2060" y="470"/>
                    </a:lnTo>
                    <a:lnTo>
                      <a:pt x="2060" y="470"/>
                    </a:lnTo>
                    <a:lnTo>
                      <a:pt x="2053" y="460"/>
                    </a:lnTo>
                    <a:lnTo>
                      <a:pt x="2045" y="451"/>
                    </a:lnTo>
                    <a:lnTo>
                      <a:pt x="2036" y="443"/>
                    </a:lnTo>
                    <a:lnTo>
                      <a:pt x="2026" y="436"/>
                    </a:lnTo>
                    <a:lnTo>
                      <a:pt x="2003" y="421"/>
                    </a:lnTo>
                    <a:lnTo>
                      <a:pt x="1980" y="409"/>
                    </a:lnTo>
                    <a:lnTo>
                      <a:pt x="1956" y="395"/>
                    </a:lnTo>
                    <a:lnTo>
                      <a:pt x="1933" y="380"/>
                    </a:lnTo>
                    <a:lnTo>
                      <a:pt x="1922" y="372"/>
                    </a:lnTo>
                    <a:lnTo>
                      <a:pt x="1911" y="364"/>
                    </a:lnTo>
                    <a:lnTo>
                      <a:pt x="1902" y="355"/>
                    </a:lnTo>
                    <a:lnTo>
                      <a:pt x="1894" y="344"/>
                    </a:lnTo>
                    <a:lnTo>
                      <a:pt x="1894" y="344"/>
                    </a:lnTo>
                    <a:lnTo>
                      <a:pt x="1892" y="344"/>
                    </a:lnTo>
                    <a:lnTo>
                      <a:pt x="1883" y="344"/>
                    </a:lnTo>
                    <a:lnTo>
                      <a:pt x="1869" y="348"/>
                    </a:lnTo>
                    <a:lnTo>
                      <a:pt x="1858" y="351"/>
                    </a:lnTo>
                    <a:lnTo>
                      <a:pt x="1848" y="356"/>
                    </a:lnTo>
                    <a:lnTo>
                      <a:pt x="1848" y="356"/>
                    </a:lnTo>
                    <a:lnTo>
                      <a:pt x="1843" y="358"/>
                    </a:lnTo>
                    <a:lnTo>
                      <a:pt x="1841" y="362"/>
                    </a:lnTo>
                    <a:lnTo>
                      <a:pt x="1840" y="365"/>
                    </a:lnTo>
                    <a:lnTo>
                      <a:pt x="1839" y="368"/>
                    </a:lnTo>
                    <a:lnTo>
                      <a:pt x="1840" y="376"/>
                    </a:lnTo>
                    <a:lnTo>
                      <a:pt x="1842" y="387"/>
                    </a:lnTo>
                    <a:lnTo>
                      <a:pt x="1845" y="396"/>
                    </a:lnTo>
                    <a:lnTo>
                      <a:pt x="1846" y="406"/>
                    </a:lnTo>
                    <a:lnTo>
                      <a:pt x="1847" y="417"/>
                    </a:lnTo>
                    <a:lnTo>
                      <a:pt x="1846" y="421"/>
                    </a:lnTo>
                    <a:lnTo>
                      <a:pt x="1843" y="425"/>
                    </a:lnTo>
                    <a:lnTo>
                      <a:pt x="1843" y="425"/>
                    </a:lnTo>
                    <a:lnTo>
                      <a:pt x="1847" y="444"/>
                    </a:lnTo>
                    <a:lnTo>
                      <a:pt x="1848" y="460"/>
                    </a:lnTo>
                    <a:lnTo>
                      <a:pt x="1847" y="472"/>
                    </a:lnTo>
                    <a:lnTo>
                      <a:pt x="1845" y="480"/>
                    </a:lnTo>
                    <a:lnTo>
                      <a:pt x="1840" y="485"/>
                    </a:lnTo>
                    <a:lnTo>
                      <a:pt x="1835" y="488"/>
                    </a:lnTo>
                    <a:lnTo>
                      <a:pt x="1828" y="488"/>
                    </a:lnTo>
                    <a:lnTo>
                      <a:pt x="1823" y="487"/>
                    </a:lnTo>
                    <a:lnTo>
                      <a:pt x="1808" y="483"/>
                    </a:lnTo>
                    <a:lnTo>
                      <a:pt x="1793" y="479"/>
                    </a:lnTo>
                    <a:lnTo>
                      <a:pt x="1786" y="478"/>
                    </a:lnTo>
                    <a:lnTo>
                      <a:pt x="1780" y="478"/>
                    </a:lnTo>
                    <a:lnTo>
                      <a:pt x="1774" y="480"/>
                    </a:lnTo>
                    <a:lnTo>
                      <a:pt x="1771" y="483"/>
                    </a:lnTo>
                    <a:lnTo>
                      <a:pt x="1771" y="483"/>
                    </a:lnTo>
                    <a:lnTo>
                      <a:pt x="1772" y="494"/>
                    </a:lnTo>
                    <a:lnTo>
                      <a:pt x="1772" y="503"/>
                    </a:lnTo>
                    <a:lnTo>
                      <a:pt x="1771" y="511"/>
                    </a:lnTo>
                    <a:lnTo>
                      <a:pt x="1769" y="519"/>
                    </a:lnTo>
                    <a:lnTo>
                      <a:pt x="1764" y="527"/>
                    </a:lnTo>
                    <a:lnTo>
                      <a:pt x="1759" y="533"/>
                    </a:lnTo>
                    <a:lnTo>
                      <a:pt x="1755" y="538"/>
                    </a:lnTo>
                    <a:lnTo>
                      <a:pt x="1749" y="541"/>
                    </a:lnTo>
                    <a:lnTo>
                      <a:pt x="1743" y="543"/>
                    </a:lnTo>
                    <a:lnTo>
                      <a:pt x="1739" y="544"/>
                    </a:lnTo>
                    <a:lnTo>
                      <a:pt x="1733" y="543"/>
                    </a:lnTo>
                    <a:lnTo>
                      <a:pt x="1730" y="540"/>
                    </a:lnTo>
                    <a:lnTo>
                      <a:pt x="1726" y="534"/>
                    </a:lnTo>
                    <a:lnTo>
                      <a:pt x="1724" y="526"/>
                    </a:lnTo>
                    <a:lnTo>
                      <a:pt x="1723" y="516"/>
                    </a:lnTo>
                    <a:lnTo>
                      <a:pt x="1723" y="503"/>
                    </a:lnTo>
                    <a:lnTo>
                      <a:pt x="1723" y="503"/>
                    </a:lnTo>
                    <a:lnTo>
                      <a:pt x="1724" y="496"/>
                    </a:lnTo>
                    <a:lnTo>
                      <a:pt x="1726" y="490"/>
                    </a:lnTo>
                    <a:lnTo>
                      <a:pt x="1728" y="486"/>
                    </a:lnTo>
                    <a:lnTo>
                      <a:pt x="1733" y="481"/>
                    </a:lnTo>
                    <a:lnTo>
                      <a:pt x="1742" y="474"/>
                    </a:lnTo>
                    <a:lnTo>
                      <a:pt x="1751" y="467"/>
                    </a:lnTo>
                    <a:lnTo>
                      <a:pt x="1756" y="464"/>
                    </a:lnTo>
                    <a:lnTo>
                      <a:pt x="1759" y="459"/>
                    </a:lnTo>
                    <a:lnTo>
                      <a:pt x="1763" y="455"/>
                    </a:lnTo>
                    <a:lnTo>
                      <a:pt x="1764" y="449"/>
                    </a:lnTo>
                    <a:lnTo>
                      <a:pt x="1765" y="443"/>
                    </a:lnTo>
                    <a:lnTo>
                      <a:pt x="1764" y="436"/>
                    </a:lnTo>
                    <a:lnTo>
                      <a:pt x="1761" y="428"/>
                    </a:lnTo>
                    <a:lnTo>
                      <a:pt x="1756" y="418"/>
                    </a:lnTo>
                    <a:lnTo>
                      <a:pt x="1756" y="418"/>
                    </a:lnTo>
                    <a:lnTo>
                      <a:pt x="1718" y="427"/>
                    </a:lnTo>
                    <a:lnTo>
                      <a:pt x="1688" y="434"/>
                    </a:lnTo>
                    <a:lnTo>
                      <a:pt x="1675" y="435"/>
                    </a:lnTo>
                    <a:lnTo>
                      <a:pt x="1663" y="436"/>
                    </a:lnTo>
                    <a:lnTo>
                      <a:pt x="1652" y="436"/>
                    </a:lnTo>
                    <a:lnTo>
                      <a:pt x="1642" y="435"/>
                    </a:lnTo>
                    <a:lnTo>
                      <a:pt x="1632" y="433"/>
                    </a:lnTo>
                    <a:lnTo>
                      <a:pt x="1621" y="431"/>
                    </a:lnTo>
                    <a:lnTo>
                      <a:pt x="1612" y="426"/>
                    </a:lnTo>
                    <a:lnTo>
                      <a:pt x="1603" y="420"/>
                    </a:lnTo>
                    <a:lnTo>
                      <a:pt x="1581" y="408"/>
                    </a:lnTo>
                    <a:lnTo>
                      <a:pt x="1558" y="389"/>
                    </a:lnTo>
                    <a:lnTo>
                      <a:pt x="1558" y="389"/>
                    </a:lnTo>
                    <a:lnTo>
                      <a:pt x="1532" y="408"/>
                    </a:lnTo>
                    <a:lnTo>
                      <a:pt x="1521" y="413"/>
                    </a:lnTo>
                    <a:lnTo>
                      <a:pt x="1513" y="418"/>
                    </a:lnTo>
                    <a:lnTo>
                      <a:pt x="1506" y="420"/>
                    </a:lnTo>
                    <a:lnTo>
                      <a:pt x="1501" y="421"/>
                    </a:lnTo>
                    <a:lnTo>
                      <a:pt x="1497" y="421"/>
                    </a:lnTo>
                    <a:lnTo>
                      <a:pt x="1492" y="420"/>
                    </a:lnTo>
                    <a:lnTo>
                      <a:pt x="1490" y="418"/>
                    </a:lnTo>
                    <a:lnTo>
                      <a:pt x="1488" y="416"/>
                    </a:lnTo>
                    <a:lnTo>
                      <a:pt x="1484" y="410"/>
                    </a:lnTo>
                    <a:lnTo>
                      <a:pt x="1480" y="404"/>
                    </a:lnTo>
                    <a:lnTo>
                      <a:pt x="1476" y="402"/>
                    </a:lnTo>
                    <a:lnTo>
                      <a:pt x="1473" y="399"/>
                    </a:lnTo>
                    <a:lnTo>
                      <a:pt x="1473" y="399"/>
                    </a:lnTo>
                    <a:lnTo>
                      <a:pt x="1452" y="393"/>
                    </a:lnTo>
                    <a:lnTo>
                      <a:pt x="1435" y="386"/>
                    </a:lnTo>
                    <a:lnTo>
                      <a:pt x="1423" y="379"/>
                    </a:lnTo>
                    <a:lnTo>
                      <a:pt x="1419" y="376"/>
                    </a:lnTo>
                    <a:lnTo>
                      <a:pt x="1415" y="373"/>
                    </a:lnTo>
                    <a:lnTo>
                      <a:pt x="1414" y="370"/>
                    </a:lnTo>
                    <a:lnTo>
                      <a:pt x="1414" y="367"/>
                    </a:lnTo>
                    <a:lnTo>
                      <a:pt x="1417" y="364"/>
                    </a:lnTo>
                    <a:lnTo>
                      <a:pt x="1420" y="362"/>
                    </a:lnTo>
                    <a:lnTo>
                      <a:pt x="1426" y="359"/>
                    </a:lnTo>
                    <a:lnTo>
                      <a:pt x="1433" y="357"/>
                    </a:lnTo>
                    <a:lnTo>
                      <a:pt x="1455" y="352"/>
                    </a:lnTo>
                    <a:lnTo>
                      <a:pt x="1455" y="352"/>
                    </a:lnTo>
                    <a:lnTo>
                      <a:pt x="1455" y="349"/>
                    </a:lnTo>
                    <a:lnTo>
                      <a:pt x="1456" y="345"/>
                    </a:lnTo>
                    <a:lnTo>
                      <a:pt x="1457" y="342"/>
                    </a:lnTo>
                    <a:lnTo>
                      <a:pt x="1458" y="339"/>
                    </a:lnTo>
                    <a:lnTo>
                      <a:pt x="1465" y="333"/>
                    </a:lnTo>
                    <a:lnTo>
                      <a:pt x="1472" y="327"/>
                    </a:lnTo>
                    <a:lnTo>
                      <a:pt x="1481" y="322"/>
                    </a:lnTo>
                    <a:lnTo>
                      <a:pt x="1490" y="318"/>
                    </a:lnTo>
                    <a:lnTo>
                      <a:pt x="1509" y="310"/>
                    </a:lnTo>
                    <a:lnTo>
                      <a:pt x="1521" y="303"/>
                    </a:lnTo>
                    <a:lnTo>
                      <a:pt x="1525" y="301"/>
                    </a:lnTo>
                    <a:lnTo>
                      <a:pt x="1525" y="299"/>
                    </a:lnTo>
                    <a:lnTo>
                      <a:pt x="1525" y="298"/>
                    </a:lnTo>
                    <a:lnTo>
                      <a:pt x="1521" y="296"/>
                    </a:lnTo>
                    <a:lnTo>
                      <a:pt x="1512" y="294"/>
                    </a:lnTo>
                    <a:lnTo>
                      <a:pt x="1499" y="291"/>
                    </a:lnTo>
                    <a:lnTo>
                      <a:pt x="1480" y="289"/>
                    </a:lnTo>
                    <a:lnTo>
                      <a:pt x="1480" y="289"/>
                    </a:lnTo>
                    <a:lnTo>
                      <a:pt x="1421" y="289"/>
                    </a:lnTo>
                    <a:lnTo>
                      <a:pt x="1421" y="289"/>
                    </a:lnTo>
                    <a:lnTo>
                      <a:pt x="1415" y="303"/>
                    </a:lnTo>
                    <a:lnTo>
                      <a:pt x="1408" y="315"/>
                    </a:lnTo>
                    <a:lnTo>
                      <a:pt x="1400" y="325"/>
                    </a:lnTo>
                    <a:lnTo>
                      <a:pt x="1397" y="328"/>
                    </a:lnTo>
                    <a:lnTo>
                      <a:pt x="1392" y="330"/>
                    </a:lnTo>
                    <a:lnTo>
                      <a:pt x="1389" y="332"/>
                    </a:lnTo>
                    <a:lnTo>
                      <a:pt x="1384" y="332"/>
                    </a:lnTo>
                    <a:lnTo>
                      <a:pt x="1381" y="329"/>
                    </a:lnTo>
                    <a:lnTo>
                      <a:pt x="1376" y="326"/>
                    </a:lnTo>
                    <a:lnTo>
                      <a:pt x="1372" y="320"/>
                    </a:lnTo>
                    <a:lnTo>
                      <a:pt x="1367" y="312"/>
                    </a:lnTo>
                    <a:lnTo>
                      <a:pt x="1364" y="302"/>
                    </a:lnTo>
                    <a:lnTo>
                      <a:pt x="1359" y="289"/>
                    </a:lnTo>
                    <a:lnTo>
                      <a:pt x="1359" y="289"/>
                    </a:lnTo>
                    <a:lnTo>
                      <a:pt x="1336" y="292"/>
                    </a:lnTo>
                    <a:lnTo>
                      <a:pt x="1305" y="295"/>
                    </a:lnTo>
                    <a:lnTo>
                      <a:pt x="1273" y="296"/>
                    </a:lnTo>
                    <a:lnTo>
                      <a:pt x="1245" y="297"/>
                    </a:lnTo>
                    <a:lnTo>
                      <a:pt x="1245" y="297"/>
                    </a:lnTo>
                    <a:lnTo>
                      <a:pt x="1227" y="296"/>
                    </a:lnTo>
                    <a:lnTo>
                      <a:pt x="1209" y="295"/>
                    </a:lnTo>
                    <a:lnTo>
                      <a:pt x="1178" y="291"/>
                    </a:lnTo>
                    <a:lnTo>
                      <a:pt x="1152" y="288"/>
                    </a:lnTo>
                    <a:lnTo>
                      <a:pt x="1139" y="288"/>
                    </a:lnTo>
                    <a:lnTo>
                      <a:pt x="1128" y="288"/>
                    </a:lnTo>
                    <a:lnTo>
                      <a:pt x="1116" y="290"/>
                    </a:lnTo>
                    <a:lnTo>
                      <a:pt x="1105" y="294"/>
                    </a:lnTo>
                    <a:lnTo>
                      <a:pt x="1092" y="298"/>
                    </a:lnTo>
                    <a:lnTo>
                      <a:pt x="1079" y="306"/>
                    </a:lnTo>
                    <a:lnTo>
                      <a:pt x="1067" y="317"/>
                    </a:lnTo>
                    <a:lnTo>
                      <a:pt x="1053" y="330"/>
                    </a:lnTo>
                    <a:lnTo>
                      <a:pt x="1037" y="347"/>
                    </a:lnTo>
                    <a:lnTo>
                      <a:pt x="1021" y="367"/>
                    </a:lnTo>
                    <a:lnTo>
                      <a:pt x="1021" y="367"/>
                    </a:lnTo>
                    <a:lnTo>
                      <a:pt x="1017" y="371"/>
                    </a:lnTo>
                    <a:lnTo>
                      <a:pt x="1014" y="373"/>
                    </a:lnTo>
                    <a:lnTo>
                      <a:pt x="1010" y="374"/>
                    </a:lnTo>
                    <a:lnTo>
                      <a:pt x="1006" y="374"/>
                    </a:lnTo>
                    <a:lnTo>
                      <a:pt x="1002" y="372"/>
                    </a:lnTo>
                    <a:lnTo>
                      <a:pt x="998" y="370"/>
                    </a:lnTo>
                    <a:lnTo>
                      <a:pt x="988" y="363"/>
                    </a:lnTo>
                    <a:lnTo>
                      <a:pt x="970" y="344"/>
                    </a:lnTo>
                    <a:lnTo>
                      <a:pt x="961" y="334"/>
                    </a:lnTo>
                    <a:lnTo>
                      <a:pt x="952" y="326"/>
                    </a:lnTo>
                    <a:lnTo>
                      <a:pt x="952" y="326"/>
                    </a:lnTo>
                    <a:lnTo>
                      <a:pt x="953" y="318"/>
                    </a:lnTo>
                    <a:lnTo>
                      <a:pt x="954" y="309"/>
                    </a:lnTo>
                    <a:lnTo>
                      <a:pt x="954" y="290"/>
                    </a:lnTo>
                    <a:lnTo>
                      <a:pt x="952" y="272"/>
                    </a:lnTo>
                    <a:lnTo>
                      <a:pt x="948" y="256"/>
                    </a:lnTo>
                    <a:lnTo>
                      <a:pt x="945" y="241"/>
                    </a:lnTo>
                    <a:lnTo>
                      <a:pt x="940" y="230"/>
                    </a:lnTo>
                    <a:lnTo>
                      <a:pt x="937" y="220"/>
                    </a:lnTo>
                    <a:lnTo>
                      <a:pt x="937" y="220"/>
                    </a:lnTo>
                    <a:lnTo>
                      <a:pt x="941" y="218"/>
                    </a:lnTo>
                    <a:lnTo>
                      <a:pt x="946" y="215"/>
                    </a:lnTo>
                    <a:lnTo>
                      <a:pt x="953" y="210"/>
                    </a:lnTo>
                    <a:lnTo>
                      <a:pt x="960" y="204"/>
                    </a:lnTo>
                    <a:lnTo>
                      <a:pt x="963" y="200"/>
                    </a:lnTo>
                    <a:lnTo>
                      <a:pt x="968" y="198"/>
                    </a:lnTo>
                    <a:lnTo>
                      <a:pt x="972" y="196"/>
                    </a:lnTo>
                    <a:lnTo>
                      <a:pt x="978" y="195"/>
                    </a:lnTo>
                    <a:lnTo>
                      <a:pt x="986" y="195"/>
                    </a:lnTo>
                    <a:lnTo>
                      <a:pt x="995" y="195"/>
                    </a:lnTo>
                    <a:lnTo>
                      <a:pt x="1006" y="197"/>
                    </a:lnTo>
                    <a:lnTo>
                      <a:pt x="1018" y="200"/>
                    </a:lnTo>
                    <a:lnTo>
                      <a:pt x="1033" y="205"/>
                    </a:lnTo>
                    <a:lnTo>
                      <a:pt x="1051" y="212"/>
                    </a:lnTo>
                    <a:lnTo>
                      <a:pt x="1051" y="212"/>
                    </a:lnTo>
                    <a:lnTo>
                      <a:pt x="1060" y="214"/>
                    </a:lnTo>
                    <a:lnTo>
                      <a:pt x="1068" y="213"/>
                    </a:lnTo>
                    <a:lnTo>
                      <a:pt x="1075" y="211"/>
                    </a:lnTo>
                    <a:lnTo>
                      <a:pt x="1079" y="205"/>
                    </a:lnTo>
                    <a:lnTo>
                      <a:pt x="1084" y="199"/>
                    </a:lnTo>
                    <a:lnTo>
                      <a:pt x="1086" y="190"/>
                    </a:lnTo>
                    <a:lnTo>
                      <a:pt x="1089" y="181"/>
                    </a:lnTo>
                    <a:lnTo>
                      <a:pt x="1090" y="170"/>
                    </a:lnTo>
                    <a:lnTo>
                      <a:pt x="1090" y="159"/>
                    </a:lnTo>
                    <a:lnTo>
                      <a:pt x="1089" y="147"/>
                    </a:lnTo>
                    <a:lnTo>
                      <a:pt x="1086" y="124"/>
                    </a:lnTo>
                    <a:lnTo>
                      <a:pt x="1082" y="104"/>
                    </a:lnTo>
                    <a:lnTo>
                      <a:pt x="1076" y="88"/>
                    </a:lnTo>
                    <a:lnTo>
                      <a:pt x="1076" y="88"/>
                    </a:lnTo>
                    <a:lnTo>
                      <a:pt x="1067" y="82"/>
                    </a:lnTo>
                    <a:lnTo>
                      <a:pt x="1059" y="75"/>
                    </a:lnTo>
                    <a:lnTo>
                      <a:pt x="1043" y="59"/>
                    </a:lnTo>
                    <a:lnTo>
                      <a:pt x="1028" y="42"/>
                    </a:lnTo>
                    <a:lnTo>
                      <a:pt x="1014" y="26"/>
                    </a:lnTo>
                    <a:lnTo>
                      <a:pt x="1003" y="12"/>
                    </a:lnTo>
                    <a:lnTo>
                      <a:pt x="995" y="2"/>
                    </a:lnTo>
                    <a:lnTo>
                      <a:pt x="992" y="0"/>
                    </a:lnTo>
                    <a:lnTo>
                      <a:pt x="990" y="0"/>
                    </a:lnTo>
                    <a:lnTo>
                      <a:pt x="988" y="2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8" y="28"/>
                    </a:lnTo>
                    <a:lnTo>
                      <a:pt x="990" y="45"/>
                    </a:lnTo>
                    <a:lnTo>
                      <a:pt x="990" y="59"/>
                    </a:lnTo>
                    <a:lnTo>
                      <a:pt x="990" y="66"/>
                    </a:lnTo>
                    <a:lnTo>
                      <a:pt x="987" y="73"/>
                    </a:lnTo>
                    <a:lnTo>
                      <a:pt x="985" y="80"/>
                    </a:lnTo>
                    <a:lnTo>
                      <a:pt x="980" y="86"/>
                    </a:lnTo>
                    <a:lnTo>
                      <a:pt x="974" y="95"/>
                    </a:lnTo>
                    <a:lnTo>
                      <a:pt x="965" y="101"/>
                    </a:lnTo>
                    <a:lnTo>
                      <a:pt x="955" y="111"/>
                    </a:lnTo>
                    <a:lnTo>
                      <a:pt x="942" y="120"/>
                    </a:lnTo>
                    <a:lnTo>
                      <a:pt x="908" y="142"/>
                    </a:lnTo>
                    <a:lnTo>
                      <a:pt x="908" y="142"/>
                    </a:lnTo>
                    <a:lnTo>
                      <a:pt x="891" y="154"/>
                    </a:lnTo>
                    <a:lnTo>
                      <a:pt x="878" y="165"/>
                    </a:lnTo>
                    <a:lnTo>
                      <a:pt x="875" y="169"/>
                    </a:lnTo>
                    <a:lnTo>
                      <a:pt x="871" y="174"/>
                    </a:lnTo>
                    <a:lnTo>
                      <a:pt x="869" y="179"/>
                    </a:lnTo>
                    <a:lnTo>
                      <a:pt x="868" y="183"/>
                    </a:lnTo>
                    <a:lnTo>
                      <a:pt x="868" y="188"/>
                    </a:lnTo>
                    <a:lnTo>
                      <a:pt x="868" y="191"/>
                    </a:lnTo>
                    <a:lnTo>
                      <a:pt x="870" y="199"/>
                    </a:lnTo>
                    <a:lnTo>
                      <a:pt x="873" y="206"/>
                    </a:lnTo>
                    <a:lnTo>
                      <a:pt x="878" y="214"/>
                    </a:lnTo>
                    <a:lnTo>
                      <a:pt x="883" y="221"/>
                    </a:lnTo>
                    <a:lnTo>
                      <a:pt x="887" y="228"/>
                    </a:lnTo>
                    <a:lnTo>
                      <a:pt x="890" y="236"/>
                    </a:lnTo>
                    <a:lnTo>
                      <a:pt x="891" y="243"/>
                    </a:lnTo>
                    <a:lnTo>
                      <a:pt x="891" y="248"/>
                    </a:lnTo>
                    <a:lnTo>
                      <a:pt x="890" y="252"/>
                    </a:lnTo>
                    <a:lnTo>
                      <a:pt x="887" y="257"/>
                    </a:lnTo>
                    <a:lnTo>
                      <a:pt x="884" y="261"/>
                    </a:lnTo>
                    <a:lnTo>
                      <a:pt x="875" y="271"/>
                    </a:lnTo>
                    <a:lnTo>
                      <a:pt x="860" y="282"/>
                    </a:lnTo>
                    <a:lnTo>
                      <a:pt x="860" y="282"/>
                    </a:lnTo>
                    <a:lnTo>
                      <a:pt x="860" y="283"/>
                    </a:lnTo>
                    <a:lnTo>
                      <a:pt x="857" y="283"/>
                    </a:lnTo>
                    <a:lnTo>
                      <a:pt x="850" y="282"/>
                    </a:lnTo>
                    <a:lnTo>
                      <a:pt x="846" y="283"/>
                    </a:lnTo>
                    <a:lnTo>
                      <a:pt x="839" y="286"/>
                    </a:lnTo>
                    <a:lnTo>
                      <a:pt x="832" y="290"/>
                    </a:lnTo>
                    <a:lnTo>
                      <a:pt x="823" y="297"/>
                    </a:lnTo>
                    <a:lnTo>
                      <a:pt x="823" y="297"/>
                    </a:lnTo>
                    <a:lnTo>
                      <a:pt x="808" y="319"/>
                    </a:lnTo>
                    <a:lnTo>
                      <a:pt x="797" y="334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7" y="342"/>
                    </a:lnTo>
                    <a:lnTo>
                      <a:pt x="785" y="334"/>
                    </a:lnTo>
                    <a:lnTo>
                      <a:pt x="781" y="327"/>
                    </a:lnTo>
                    <a:lnTo>
                      <a:pt x="777" y="322"/>
                    </a:lnTo>
                    <a:lnTo>
                      <a:pt x="770" y="318"/>
                    </a:lnTo>
                    <a:lnTo>
                      <a:pt x="764" y="315"/>
                    </a:lnTo>
                    <a:lnTo>
                      <a:pt x="753" y="311"/>
                    </a:lnTo>
                    <a:lnTo>
                      <a:pt x="748" y="310"/>
                    </a:lnTo>
                    <a:lnTo>
                      <a:pt x="745" y="307"/>
                    </a:lnTo>
                    <a:lnTo>
                      <a:pt x="743" y="306"/>
                    </a:lnTo>
                    <a:lnTo>
                      <a:pt x="746" y="304"/>
                    </a:lnTo>
                    <a:lnTo>
                      <a:pt x="750" y="301"/>
                    </a:lnTo>
                    <a:lnTo>
                      <a:pt x="759" y="297"/>
                    </a:lnTo>
                    <a:lnTo>
                      <a:pt x="789" y="286"/>
                    </a:lnTo>
                    <a:lnTo>
                      <a:pt x="789" y="286"/>
                    </a:lnTo>
                    <a:lnTo>
                      <a:pt x="784" y="273"/>
                    </a:lnTo>
                    <a:lnTo>
                      <a:pt x="777" y="260"/>
                    </a:lnTo>
                    <a:lnTo>
                      <a:pt x="770" y="249"/>
                    </a:lnTo>
                    <a:lnTo>
                      <a:pt x="762" y="237"/>
                    </a:lnTo>
                    <a:lnTo>
                      <a:pt x="753" y="228"/>
                    </a:lnTo>
                    <a:lnTo>
                      <a:pt x="745" y="221"/>
                    </a:lnTo>
                    <a:lnTo>
                      <a:pt x="740" y="218"/>
                    </a:lnTo>
                    <a:lnTo>
                      <a:pt x="735" y="217"/>
                    </a:lnTo>
                    <a:lnTo>
                      <a:pt x="732" y="215"/>
                    </a:lnTo>
                    <a:lnTo>
                      <a:pt x="727" y="215"/>
                    </a:lnTo>
                    <a:lnTo>
                      <a:pt x="727" y="215"/>
                    </a:lnTo>
                    <a:lnTo>
                      <a:pt x="713" y="223"/>
                    </a:lnTo>
                    <a:lnTo>
                      <a:pt x="701" y="230"/>
                    </a:lnTo>
                    <a:lnTo>
                      <a:pt x="688" y="234"/>
                    </a:lnTo>
                    <a:lnTo>
                      <a:pt x="675" y="237"/>
                    </a:lnTo>
                    <a:lnTo>
                      <a:pt x="663" y="238"/>
                    </a:lnTo>
                    <a:lnTo>
                      <a:pt x="651" y="238"/>
                    </a:lnTo>
                    <a:lnTo>
                      <a:pt x="640" y="237"/>
                    </a:lnTo>
                    <a:lnTo>
                      <a:pt x="628" y="236"/>
                    </a:lnTo>
                    <a:lnTo>
                      <a:pt x="608" y="231"/>
                    </a:lnTo>
                    <a:lnTo>
                      <a:pt x="588" y="226"/>
                    </a:lnTo>
                    <a:lnTo>
                      <a:pt x="571" y="222"/>
                    </a:lnTo>
                    <a:lnTo>
                      <a:pt x="563" y="220"/>
                    </a:lnTo>
                    <a:lnTo>
                      <a:pt x="555" y="220"/>
                    </a:lnTo>
                    <a:lnTo>
                      <a:pt x="555" y="220"/>
                    </a:lnTo>
                    <a:lnTo>
                      <a:pt x="545" y="220"/>
                    </a:lnTo>
                    <a:lnTo>
                      <a:pt x="537" y="221"/>
                    </a:lnTo>
                    <a:lnTo>
                      <a:pt x="530" y="223"/>
                    </a:lnTo>
                    <a:lnTo>
                      <a:pt x="524" y="226"/>
                    </a:lnTo>
                    <a:lnTo>
                      <a:pt x="518" y="228"/>
                    </a:lnTo>
                    <a:lnTo>
                      <a:pt x="513" y="231"/>
                    </a:lnTo>
                    <a:lnTo>
                      <a:pt x="509" y="235"/>
                    </a:lnTo>
                    <a:lnTo>
                      <a:pt x="505" y="240"/>
                    </a:lnTo>
                    <a:lnTo>
                      <a:pt x="499" y="250"/>
                    </a:lnTo>
                    <a:lnTo>
                      <a:pt x="495" y="261"/>
                    </a:lnTo>
                    <a:lnTo>
                      <a:pt x="493" y="273"/>
                    </a:lnTo>
                    <a:lnTo>
                      <a:pt x="490" y="286"/>
                    </a:lnTo>
                    <a:lnTo>
                      <a:pt x="488" y="312"/>
                    </a:lnTo>
                    <a:lnTo>
                      <a:pt x="487" y="337"/>
                    </a:lnTo>
                    <a:lnTo>
                      <a:pt x="484" y="349"/>
                    </a:lnTo>
                    <a:lnTo>
                      <a:pt x="481" y="359"/>
                    </a:lnTo>
                    <a:lnTo>
                      <a:pt x="476" y="367"/>
                    </a:lnTo>
                    <a:lnTo>
                      <a:pt x="473" y="371"/>
                    </a:lnTo>
                    <a:lnTo>
                      <a:pt x="470" y="374"/>
                    </a:lnTo>
                    <a:lnTo>
                      <a:pt x="470" y="374"/>
                    </a:lnTo>
                    <a:lnTo>
                      <a:pt x="461" y="367"/>
                    </a:lnTo>
                    <a:lnTo>
                      <a:pt x="453" y="360"/>
                    </a:lnTo>
                    <a:lnTo>
                      <a:pt x="445" y="351"/>
                    </a:lnTo>
                    <a:lnTo>
                      <a:pt x="437" y="342"/>
                    </a:lnTo>
                    <a:lnTo>
                      <a:pt x="429" y="330"/>
                    </a:lnTo>
                    <a:lnTo>
                      <a:pt x="422" y="319"/>
                    </a:lnTo>
                    <a:lnTo>
                      <a:pt x="415" y="306"/>
                    </a:lnTo>
                    <a:lnTo>
                      <a:pt x="409" y="294"/>
                    </a:lnTo>
                    <a:lnTo>
                      <a:pt x="403" y="280"/>
                    </a:lnTo>
                    <a:lnTo>
                      <a:pt x="397" y="266"/>
                    </a:lnTo>
                    <a:lnTo>
                      <a:pt x="394" y="252"/>
                    </a:lnTo>
                    <a:lnTo>
                      <a:pt x="390" y="238"/>
                    </a:lnTo>
                    <a:lnTo>
                      <a:pt x="387" y="223"/>
                    </a:lnTo>
                    <a:lnTo>
                      <a:pt x="386" y="210"/>
                    </a:lnTo>
                    <a:lnTo>
                      <a:pt x="386" y="196"/>
                    </a:lnTo>
                    <a:lnTo>
                      <a:pt x="386" y="183"/>
                    </a:lnTo>
                    <a:lnTo>
                      <a:pt x="386" y="183"/>
                    </a:lnTo>
                    <a:lnTo>
                      <a:pt x="386" y="179"/>
                    </a:lnTo>
                    <a:lnTo>
                      <a:pt x="382" y="175"/>
                    </a:lnTo>
                    <a:lnTo>
                      <a:pt x="377" y="170"/>
                    </a:lnTo>
                    <a:lnTo>
                      <a:pt x="372" y="166"/>
                    </a:lnTo>
                    <a:lnTo>
                      <a:pt x="365" y="162"/>
                    </a:lnTo>
                    <a:lnTo>
                      <a:pt x="356" y="160"/>
                    </a:lnTo>
                    <a:lnTo>
                      <a:pt x="346" y="158"/>
                    </a:lnTo>
                    <a:lnTo>
                      <a:pt x="337" y="158"/>
                    </a:lnTo>
                    <a:lnTo>
                      <a:pt x="328" y="159"/>
                    </a:lnTo>
                    <a:lnTo>
                      <a:pt x="318" y="162"/>
                    </a:lnTo>
                    <a:lnTo>
                      <a:pt x="310" y="168"/>
                    </a:lnTo>
                    <a:lnTo>
                      <a:pt x="302" y="177"/>
                    </a:lnTo>
                    <a:lnTo>
                      <a:pt x="297" y="182"/>
                    </a:lnTo>
                    <a:lnTo>
                      <a:pt x="295" y="189"/>
                    </a:lnTo>
                    <a:lnTo>
                      <a:pt x="289" y="204"/>
                    </a:lnTo>
                    <a:lnTo>
                      <a:pt x="284" y="222"/>
                    </a:lnTo>
                    <a:lnTo>
                      <a:pt x="283" y="245"/>
                    </a:lnTo>
                    <a:lnTo>
                      <a:pt x="283" y="245"/>
                    </a:lnTo>
                    <a:lnTo>
                      <a:pt x="296" y="254"/>
                    </a:lnTo>
                    <a:lnTo>
                      <a:pt x="306" y="264"/>
                    </a:lnTo>
                    <a:lnTo>
                      <a:pt x="313" y="272"/>
                    </a:lnTo>
                    <a:lnTo>
                      <a:pt x="319" y="280"/>
                    </a:lnTo>
                    <a:lnTo>
                      <a:pt x="321" y="288"/>
                    </a:lnTo>
                    <a:lnTo>
                      <a:pt x="322" y="295"/>
                    </a:lnTo>
                    <a:lnTo>
                      <a:pt x="321" y="302"/>
                    </a:lnTo>
                    <a:lnTo>
                      <a:pt x="320" y="307"/>
                    </a:lnTo>
                    <a:lnTo>
                      <a:pt x="316" y="313"/>
                    </a:lnTo>
                    <a:lnTo>
                      <a:pt x="312" y="318"/>
                    </a:lnTo>
                    <a:lnTo>
                      <a:pt x="307" y="321"/>
                    </a:lnTo>
                    <a:lnTo>
                      <a:pt x="302" y="326"/>
                    </a:lnTo>
                    <a:lnTo>
                      <a:pt x="290" y="330"/>
                    </a:lnTo>
                    <a:lnTo>
                      <a:pt x="278" y="334"/>
                    </a:lnTo>
                    <a:lnTo>
                      <a:pt x="278" y="334"/>
                    </a:lnTo>
                    <a:lnTo>
                      <a:pt x="265" y="332"/>
                    </a:lnTo>
                    <a:lnTo>
                      <a:pt x="253" y="328"/>
                    </a:lnTo>
                    <a:lnTo>
                      <a:pt x="243" y="324"/>
                    </a:lnTo>
                    <a:lnTo>
                      <a:pt x="234" y="318"/>
                    </a:lnTo>
                    <a:lnTo>
                      <a:pt x="227" y="311"/>
                    </a:lnTo>
                    <a:lnTo>
                      <a:pt x="222" y="304"/>
                    </a:lnTo>
                    <a:lnTo>
                      <a:pt x="219" y="295"/>
                    </a:lnTo>
                    <a:lnTo>
                      <a:pt x="216" y="286"/>
                    </a:lnTo>
                    <a:lnTo>
                      <a:pt x="216" y="286"/>
                    </a:lnTo>
                    <a:lnTo>
                      <a:pt x="201" y="298"/>
                    </a:lnTo>
                    <a:lnTo>
                      <a:pt x="193" y="302"/>
                    </a:lnTo>
                    <a:lnTo>
                      <a:pt x="189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0" y="302"/>
                    </a:lnTo>
                    <a:lnTo>
                      <a:pt x="175" y="296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98"/>
                    </a:lnTo>
                    <a:lnTo>
                      <a:pt x="145" y="310"/>
                    </a:lnTo>
                    <a:lnTo>
                      <a:pt x="143" y="320"/>
                    </a:lnTo>
                    <a:lnTo>
                      <a:pt x="139" y="329"/>
                    </a:lnTo>
                    <a:lnTo>
                      <a:pt x="132" y="345"/>
                    </a:lnTo>
                    <a:lnTo>
                      <a:pt x="124" y="360"/>
                    </a:lnTo>
                    <a:lnTo>
                      <a:pt x="116" y="375"/>
                    </a:lnTo>
                    <a:lnTo>
                      <a:pt x="109" y="391"/>
                    </a:lnTo>
                    <a:lnTo>
                      <a:pt x="106" y="401"/>
                    </a:lnTo>
                    <a:lnTo>
                      <a:pt x="105" y="410"/>
                    </a:lnTo>
                    <a:lnTo>
                      <a:pt x="102" y="421"/>
                    </a:lnTo>
                    <a:lnTo>
                      <a:pt x="102" y="433"/>
                    </a:lnTo>
                    <a:lnTo>
                      <a:pt x="102" y="433"/>
                    </a:lnTo>
                    <a:lnTo>
                      <a:pt x="104" y="440"/>
                    </a:lnTo>
                    <a:lnTo>
                      <a:pt x="106" y="444"/>
                    </a:lnTo>
                    <a:lnTo>
                      <a:pt x="109" y="448"/>
                    </a:lnTo>
                    <a:lnTo>
                      <a:pt x="114" y="450"/>
                    </a:lnTo>
                    <a:lnTo>
                      <a:pt x="117" y="452"/>
                    </a:lnTo>
                    <a:lnTo>
                      <a:pt x="121" y="456"/>
                    </a:lnTo>
                    <a:lnTo>
                      <a:pt x="124" y="459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3" y="474"/>
                    </a:lnTo>
                    <a:lnTo>
                      <a:pt x="121" y="480"/>
                    </a:lnTo>
                    <a:lnTo>
                      <a:pt x="116" y="483"/>
                    </a:lnTo>
                    <a:lnTo>
                      <a:pt x="112" y="487"/>
                    </a:lnTo>
                    <a:lnTo>
                      <a:pt x="106" y="490"/>
                    </a:lnTo>
                    <a:lnTo>
                      <a:pt x="101" y="494"/>
                    </a:lnTo>
                    <a:lnTo>
                      <a:pt x="98" y="500"/>
                    </a:lnTo>
                    <a:lnTo>
                      <a:pt x="96" y="507"/>
                    </a:lnTo>
                    <a:lnTo>
                      <a:pt x="96" y="507"/>
                    </a:lnTo>
                    <a:lnTo>
                      <a:pt x="92" y="521"/>
                    </a:lnTo>
                    <a:lnTo>
                      <a:pt x="87" y="535"/>
                    </a:lnTo>
                    <a:lnTo>
                      <a:pt x="81" y="549"/>
                    </a:lnTo>
                    <a:lnTo>
                      <a:pt x="75" y="561"/>
                    </a:lnTo>
                    <a:lnTo>
                      <a:pt x="67" y="572"/>
                    </a:lnTo>
                    <a:lnTo>
                      <a:pt x="59" y="584"/>
                    </a:lnTo>
                    <a:lnTo>
                      <a:pt x="43" y="605"/>
                    </a:lnTo>
                    <a:lnTo>
                      <a:pt x="26" y="628"/>
                    </a:lnTo>
                    <a:lnTo>
                      <a:pt x="20" y="641"/>
                    </a:lnTo>
                    <a:lnTo>
                      <a:pt x="13" y="654"/>
                    </a:lnTo>
                    <a:lnTo>
                      <a:pt x="8" y="669"/>
                    </a:lnTo>
                    <a:lnTo>
                      <a:pt x="3" y="684"/>
                    </a:lnTo>
                    <a:lnTo>
                      <a:pt x="1" y="701"/>
                    </a:lnTo>
                    <a:lnTo>
                      <a:pt x="0" y="719"/>
                    </a:lnTo>
                    <a:lnTo>
                      <a:pt x="0" y="719"/>
                    </a:lnTo>
                    <a:lnTo>
                      <a:pt x="1" y="730"/>
                    </a:lnTo>
                    <a:lnTo>
                      <a:pt x="2" y="739"/>
                    </a:lnTo>
                    <a:lnTo>
                      <a:pt x="6" y="747"/>
                    </a:lnTo>
                    <a:lnTo>
                      <a:pt x="10" y="753"/>
                    </a:lnTo>
                    <a:lnTo>
                      <a:pt x="15" y="757"/>
                    </a:lnTo>
                    <a:lnTo>
                      <a:pt x="20" y="762"/>
                    </a:lnTo>
                    <a:lnTo>
                      <a:pt x="31" y="769"/>
                    </a:lnTo>
                    <a:lnTo>
                      <a:pt x="43" y="776"/>
                    </a:lnTo>
                    <a:lnTo>
                      <a:pt x="48" y="779"/>
                    </a:lnTo>
                    <a:lnTo>
                      <a:pt x="53" y="784"/>
                    </a:lnTo>
                    <a:lnTo>
                      <a:pt x="56" y="788"/>
                    </a:lnTo>
                    <a:lnTo>
                      <a:pt x="60" y="794"/>
                    </a:lnTo>
                    <a:lnTo>
                      <a:pt x="62" y="802"/>
                    </a:lnTo>
                    <a:lnTo>
                      <a:pt x="62" y="810"/>
                    </a:lnTo>
                    <a:lnTo>
                      <a:pt x="62" y="810"/>
                    </a:lnTo>
                    <a:lnTo>
                      <a:pt x="63" y="815"/>
                    </a:lnTo>
                    <a:lnTo>
                      <a:pt x="63" y="818"/>
                    </a:lnTo>
                    <a:lnTo>
                      <a:pt x="66" y="822"/>
                    </a:lnTo>
                    <a:lnTo>
                      <a:pt x="67" y="824"/>
                    </a:lnTo>
                    <a:lnTo>
                      <a:pt x="73" y="826"/>
                    </a:lnTo>
                    <a:lnTo>
                      <a:pt x="79" y="828"/>
                    </a:lnTo>
                    <a:lnTo>
                      <a:pt x="93" y="828"/>
                    </a:lnTo>
                    <a:lnTo>
                      <a:pt x="100" y="828"/>
                    </a:lnTo>
                    <a:lnTo>
                      <a:pt x="107" y="830"/>
                    </a:lnTo>
                    <a:lnTo>
                      <a:pt x="107" y="830"/>
                    </a:lnTo>
                    <a:lnTo>
                      <a:pt x="109" y="831"/>
                    </a:lnTo>
                    <a:lnTo>
                      <a:pt x="112" y="833"/>
                    </a:lnTo>
                    <a:lnTo>
                      <a:pt x="116" y="840"/>
                    </a:lnTo>
                    <a:lnTo>
                      <a:pt x="117" y="848"/>
                    </a:lnTo>
                    <a:lnTo>
                      <a:pt x="120" y="856"/>
                    </a:lnTo>
                    <a:lnTo>
                      <a:pt x="122" y="864"/>
                    </a:lnTo>
                    <a:lnTo>
                      <a:pt x="124" y="871"/>
                    </a:lnTo>
                    <a:lnTo>
                      <a:pt x="127" y="874"/>
                    </a:lnTo>
                    <a:lnTo>
                      <a:pt x="129" y="876"/>
                    </a:lnTo>
                    <a:lnTo>
                      <a:pt x="132" y="877"/>
                    </a:lnTo>
                    <a:lnTo>
                      <a:pt x="136" y="877"/>
                    </a:lnTo>
                    <a:lnTo>
                      <a:pt x="136" y="877"/>
                    </a:lnTo>
                    <a:lnTo>
                      <a:pt x="166" y="877"/>
                    </a:lnTo>
                    <a:lnTo>
                      <a:pt x="166" y="877"/>
                    </a:lnTo>
                    <a:lnTo>
                      <a:pt x="170" y="878"/>
                    </a:lnTo>
                    <a:lnTo>
                      <a:pt x="175" y="879"/>
                    </a:lnTo>
                    <a:lnTo>
                      <a:pt x="183" y="884"/>
                    </a:lnTo>
                    <a:lnTo>
                      <a:pt x="191" y="891"/>
                    </a:lnTo>
                    <a:lnTo>
                      <a:pt x="199" y="898"/>
                    </a:lnTo>
                    <a:lnTo>
                      <a:pt x="208" y="906"/>
                    </a:lnTo>
                    <a:lnTo>
                      <a:pt x="219" y="913"/>
                    </a:lnTo>
                    <a:lnTo>
                      <a:pt x="229" y="918"/>
                    </a:lnTo>
                    <a:lnTo>
                      <a:pt x="236" y="921"/>
                    </a:lnTo>
                    <a:lnTo>
                      <a:pt x="243" y="922"/>
                    </a:lnTo>
                    <a:lnTo>
                      <a:pt x="243" y="922"/>
                    </a:lnTo>
                    <a:lnTo>
                      <a:pt x="243" y="936"/>
                    </a:lnTo>
                    <a:lnTo>
                      <a:pt x="245" y="946"/>
                    </a:lnTo>
                    <a:lnTo>
                      <a:pt x="249" y="954"/>
                    </a:lnTo>
                    <a:lnTo>
                      <a:pt x="253" y="962"/>
                    </a:lnTo>
                    <a:lnTo>
                      <a:pt x="253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30" y="973"/>
                    </a:lnTo>
                    <a:lnTo>
                      <a:pt x="341" y="982"/>
                    </a:lnTo>
                    <a:lnTo>
                      <a:pt x="360" y="1001"/>
                    </a:lnTo>
                    <a:lnTo>
                      <a:pt x="360" y="1001"/>
                    </a:lnTo>
                    <a:lnTo>
                      <a:pt x="362" y="1012"/>
                    </a:lnTo>
                    <a:lnTo>
                      <a:pt x="365" y="1021"/>
                    </a:lnTo>
                    <a:lnTo>
                      <a:pt x="367" y="1023"/>
                    </a:lnTo>
                    <a:lnTo>
                      <a:pt x="369" y="1025"/>
                    </a:lnTo>
                    <a:lnTo>
                      <a:pt x="373" y="1028"/>
                    </a:lnTo>
                    <a:lnTo>
                      <a:pt x="379" y="1028"/>
                    </a:lnTo>
                    <a:lnTo>
                      <a:pt x="379" y="1028"/>
                    </a:lnTo>
                    <a:lnTo>
                      <a:pt x="387" y="1027"/>
                    </a:lnTo>
                    <a:lnTo>
                      <a:pt x="392" y="1024"/>
                    </a:lnTo>
                    <a:lnTo>
                      <a:pt x="398" y="1021"/>
                    </a:lnTo>
                    <a:lnTo>
                      <a:pt x="402" y="1017"/>
                    </a:lnTo>
                    <a:lnTo>
                      <a:pt x="405" y="1013"/>
                    </a:lnTo>
                    <a:lnTo>
                      <a:pt x="409" y="1009"/>
                    </a:lnTo>
                    <a:lnTo>
                      <a:pt x="413" y="1007"/>
                    </a:lnTo>
                    <a:lnTo>
                      <a:pt x="419" y="1006"/>
                    </a:lnTo>
                    <a:lnTo>
                      <a:pt x="419" y="1006"/>
                    </a:lnTo>
                    <a:lnTo>
                      <a:pt x="425" y="1007"/>
                    </a:lnTo>
                    <a:lnTo>
                      <a:pt x="433" y="1011"/>
                    </a:lnTo>
                    <a:lnTo>
                      <a:pt x="438" y="1014"/>
                    </a:lnTo>
                    <a:lnTo>
                      <a:pt x="440" y="1015"/>
                    </a:lnTo>
                    <a:lnTo>
                      <a:pt x="441" y="1016"/>
                    </a:lnTo>
                    <a:lnTo>
                      <a:pt x="441" y="1016"/>
                    </a:lnTo>
                    <a:lnTo>
                      <a:pt x="443" y="1022"/>
                    </a:lnTo>
                    <a:lnTo>
                      <a:pt x="443" y="1027"/>
                    </a:lnTo>
                    <a:lnTo>
                      <a:pt x="443" y="1031"/>
                    </a:lnTo>
                    <a:lnTo>
                      <a:pt x="442" y="1035"/>
                    </a:lnTo>
                    <a:lnTo>
                      <a:pt x="438" y="1044"/>
                    </a:lnTo>
                    <a:lnTo>
                      <a:pt x="437" y="1048"/>
                    </a:lnTo>
                    <a:lnTo>
                      <a:pt x="437" y="1053"/>
                    </a:lnTo>
                    <a:lnTo>
                      <a:pt x="437" y="1053"/>
                    </a:lnTo>
                    <a:lnTo>
                      <a:pt x="438" y="1058"/>
                    </a:lnTo>
                    <a:lnTo>
                      <a:pt x="440" y="1062"/>
                    </a:lnTo>
                    <a:lnTo>
                      <a:pt x="442" y="1066"/>
                    </a:lnTo>
                    <a:lnTo>
                      <a:pt x="445" y="1069"/>
                    </a:lnTo>
                    <a:lnTo>
                      <a:pt x="452" y="1074"/>
                    </a:lnTo>
                    <a:lnTo>
                      <a:pt x="460" y="1080"/>
                    </a:lnTo>
                    <a:lnTo>
                      <a:pt x="468" y="1083"/>
                    </a:lnTo>
                    <a:lnTo>
                      <a:pt x="476" y="1089"/>
                    </a:lnTo>
                    <a:lnTo>
                      <a:pt x="483" y="1095"/>
                    </a:lnTo>
                    <a:lnTo>
                      <a:pt x="487" y="1098"/>
                    </a:lnTo>
                    <a:lnTo>
                      <a:pt x="489" y="1101"/>
                    </a:lnTo>
                    <a:lnTo>
                      <a:pt x="489" y="1101"/>
                    </a:lnTo>
                    <a:lnTo>
                      <a:pt x="490" y="1105"/>
                    </a:lnTo>
                    <a:lnTo>
                      <a:pt x="493" y="1107"/>
                    </a:lnTo>
                    <a:lnTo>
                      <a:pt x="496" y="1109"/>
                    </a:lnTo>
                    <a:lnTo>
                      <a:pt x="498" y="1109"/>
                    </a:lnTo>
                    <a:lnTo>
                      <a:pt x="506" y="1109"/>
                    </a:lnTo>
                    <a:lnTo>
                      <a:pt x="514" y="1108"/>
                    </a:lnTo>
                    <a:lnTo>
                      <a:pt x="524" y="1107"/>
                    </a:lnTo>
                    <a:lnTo>
                      <a:pt x="532" y="1106"/>
                    </a:lnTo>
                    <a:lnTo>
                      <a:pt x="535" y="1106"/>
                    </a:lnTo>
                    <a:lnTo>
                      <a:pt x="539" y="1107"/>
                    </a:lnTo>
                    <a:lnTo>
                      <a:pt x="541" y="1109"/>
                    </a:lnTo>
                    <a:lnTo>
                      <a:pt x="543" y="1113"/>
                    </a:lnTo>
                    <a:lnTo>
                      <a:pt x="543" y="1113"/>
                    </a:lnTo>
                    <a:lnTo>
                      <a:pt x="549" y="1121"/>
                    </a:lnTo>
                    <a:lnTo>
                      <a:pt x="551" y="1130"/>
                    </a:lnTo>
                    <a:lnTo>
                      <a:pt x="554" y="1139"/>
                    </a:lnTo>
                    <a:lnTo>
                      <a:pt x="554" y="1147"/>
                    </a:lnTo>
                    <a:lnTo>
                      <a:pt x="554" y="1165"/>
                    </a:lnTo>
                    <a:lnTo>
                      <a:pt x="555" y="1172"/>
                    </a:lnTo>
                    <a:lnTo>
                      <a:pt x="558" y="1179"/>
                    </a:lnTo>
                    <a:lnTo>
                      <a:pt x="558" y="1179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62" y="1170"/>
                    </a:lnTo>
                    <a:lnTo>
                      <a:pt x="565" y="1167"/>
                    </a:lnTo>
                    <a:lnTo>
                      <a:pt x="570" y="1164"/>
                    </a:lnTo>
                    <a:lnTo>
                      <a:pt x="574" y="1161"/>
                    </a:lnTo>
                    <a:lnTo>
                      <a:pt x="586" y="1158"/>
                    </a:lnTo>
                    <a:lnTo>
                      <a:pt x="598" y="1157"/>
                    </a:lnTo>
                    <a:lnTo>
                      <a:pt x="598" y="1157"/>
                    </a:lnTo>
                    <a:lnTo>
                      <a:pt x="617" y="1156"/>
                    </a:lnTo>
                    <a:lnTo>
                      <a:pt x="638" y="1151"/>
                    </a:lnTo>
                    <a:lnTo>
                      <a:pt x="657" y="1145"/>
                    </a:lnTo>
                    <a:lnTo>
                      <a:pt x="675" y="1138"/>
                    </a:lnTo>
                    <a:lnTo>
                      <a:pt x="675" y="1138"/>
                    </a:lnTo>
                    <a:lnTo>
                      <a:pt x="681" y="1136"/>
                    </a:lnTo>
                    <a:lnTo>
                      <a:pt x="685" y="1132"/>
                    </a:lnTo>
                    <a:lnTo>
                      <a:pt x="687" y="1130"/>
                    </a:lnTo>
                    <a:lnTo>
                      <a:pt x="688" y="1126"/>
                    </a:lnTo>
                    <a:lnTo>
                      <a:pt x="688" y="1122"/>
                    </a:lnTo>
                    <a:lnTo>
                      <a:pt x="687" y="1118"/>
                    </a:lnTo>
                    <a:lnTo>
                      <a:pt x="684" y="1108"/>
                    </a:lnTo>
                    <a:lnTo>
                      <a:pt x="675" y="1091"/>
                    </a:lnTo>
                    <a:lnTo>
                      <a:pt x="674" y="1084"/>
                    </a:lnTo>
                    <a:lnTo>
                      <a:pt x="674" y="1082"/>
                    </a:lnTo>
                    <a:lnTo>
                      <a:pt x="675" y="1080"/>
                    </a:lnTo>
                    <a:lnTo>
                      <a:pt x="675" y="1080"/>
                    </a:lnTo>
                    <a:lnTo>
                      <a:pt x="679" y="1077"/>
                    </a:lnTo>
                    <a:lnTo>
                      <a:pt x="684" y="1074"/>
                    </a:lnTo>
                    <a:lnTo>
                      <a:pt x="693" y="1069"/>
                    </a:lnTo>
                    <a:lnTo>
                      <a:pt x="702" y="1065"/>
                    </a:lnTo>
                    <a:lnTo>
                      <a:pt x="705" y="1061"/>
                    </a:lnTo>
                    <a:lnTo>
                      <a:pt x="709" y="1058"/>
                    </a:lnTo>
                    <a:lnTo>
                      <a:pt x="709" y="1058"/>
                    </a:lnTo>
                    <a:lnTo>
                      <a:pt x="716" y="1050"/>
                    </a:lnTo>
                    <a:lnTo>
                      <a:pt x="727" y="1040"/>
                    </a:lnTo>
                    <a:lnTo>
                      <a:pt x="753" y="1019"/>
                    </a:lnTo>
                    <a:lnTo>
                      <a:pt x="765" y="1008"/>
                    </a:lnTo>
                    <a:lnTo>
                      <a:pt x="777" y="999"/>
                    </a:lnTo>
                    <a:lnTo>
                      <a:pt x="784" y="990"/>
                    </a:lnTo>
                    <a:lnTo>
                      <a:pt x="786" y="986"/>
                    </a:lnTo>
                    <a:lnTo>
                      <a:pt x="786" y="984"/>
                    </a:lnTo>
                    <a:lnTo>
                      <a:pt x="786" y="984"/>
                    </a:lnTo>
                    <a:lnTo>
                      <a:pt x="785" y="977"/>
                    </a:lnTo>
                    <a:lnTo>
                      <a:pt x="781" y="971"/>
                    </a:lnTo>
                    <a:lnTo>
                      <a:pt x="776" y="964"/>
                    </a:lnTo>
                    <a:lnTo>
                      <a:pt x="769" y="958"/>
                    </a:lnTo>
                    <a:lnTo>
                      <a:pt x="761" y="952"/>
                    </a:lnTo>
                    <a:lnTo>
                      <a:pt x="753" y="947"/>
                    </a:lnTo>
                    <a:lnTo>
                      <a:pt x="743" y="944"/>
                    </a:lnTo>
                    <a:lnTo>
                      <a:pt x="734" y="943"/>
                    </a:lnTo>
                    <a:lnTo>
                      <a:pt x="734" y="943"/>
                    </a:lnTo>
                    <a:lnTo>
                      <a:pt x="731" y="944"/>
                    </a:lnTo>
                    <a:lnTo>
                      <a:pt x="727" y="945"/>
                    </a:lnTo>
                    <a:lnTo>
                      <a:pt x="722" y="950"/>
                    </a:lnTo>
                    <a:lnTo>
                      <a:pt x="716" y="956"/>
                    </a:lnTo>
                    <a:lnTo>
                      <a:pt x="711" y="963"/>
                    </a:lnTo>
                    <a:lnTo>
                      <a:pt x="707" y="970"/>
                    </a:lnTo>
                    <a:lnTo>
                      <a:pt x="702" y="977"/>
                    </a:lnTo>
                    <a:lnTo>
                      <a:pt x="696" y="982"/>
                    </a:lnTo>
                    <a:lnTo>
                      <a:pt x="694" y="983"/>
                    </a:lnTo>
                    <a:lnTo>
                      <a:pt x="690" y="984"/>
                    </a:lnTo>
                    <a:lnTo>
                      <a:pt x="690" y="984"/>
                    </a:lnTo>
                    <a:lnTo>
                      <a:pt x="681" y="983"/>
                    </a:lnTo>
                    <a:lnTo>
                      <a:pt x="671" y="981"/>
                    </a:lnTo>
                    <a:lnTo>
                      <a:pt x="661" y="977"/>
                    </a:lnTo>
                    <a:lnTo>
                      <a:pt x="649" y="973"/>
                    </a:lnTo>
                    <a:lnTo>
                      <a:pt x="640" y="968"/>
                    </a:lnTo>
                    <a:lnTo>
                      <a:pt x="632" y="962"/>
                    </a:lnTo>
                    <a:lnTo>
                      <a:pt x="626" y="956"/>
                    </a:lnTo>
                    <a:lnTo>
                      <a:pt x="625" y="953"/>
                    </a:lnTo>
                    <a:lnTo>
                      <a:pt x="625" y="951"/>
                    </a:lnTo>
                    <a:lnTo>
                      <a:pt x="625" y="951"/>
                    </a:lnTo>
                    <a:lnTo>
                      <a:pt x="626" y="940"/>
                    </a:lnTo>
                    <a:lnTo>
                      <a:pt x="629" y="928"/>
                    </a:lnTo>
                    <a:lnTo>
                      <a:pt x="635" y="916"/>
                    </a:lnTo>
                    <a:lnTo>
                      <a:pt x="641" y="903"/>
                    </a:lnTo>
                    <a:lnTo>
                      <a:pt x="648" y="892"/>
                    </a:lnTo>
                    <a:lnTo>
                      <a:pt x="656" y="882"/>
                    </a:lnTo>
                    <a:lnTo>
                      <a:pt x="663" y="875"/>
                    </a:lnTo>
                    <a:lnTo>
                      <a:pt x="669" y="869"/>
                    </a:lnTo>
                    <a:lnTo>
                      <a:pt x="669" y="869"/>
                    </a:lnTo>
                    <a:lnTo>
                      <a:pt x="679" y="867"/>
                    </a:lnTo>
                    <a:lnTo>
                      <a:pt x="694" y="864"/>
                    </a:lnTo>
                    <a:lnTo>
                      <a:pt x="701" y="862"/>
                    </a:lnTo>
                    <a:lnTo>
                      <a:pt x="707" y="859"/>
                    </a:lnTo>
                    <a:lnTo>
                      <a:pt x="711" y="854"/>
                    </a:lnTo>
                    <a:lnTo>
                      <a:pt x="712" y="851"/>
                    </a:lnTo>
                    <a:lnTo>
                      <a:pt x="712" y="848"/>
                    </a:lnTo>
                    <a:lnTo>
                      <a:pt x="712" y="848"/>
                    </a:lnTo>
                    <a:lnTo>
                      <a:pt x="712" y="844"/>
                    </a:lnTo>
                    <a:lnTo>
                      <a:pt x="711" y="840"/>
                    </a:lnTo>
                    <a:lnTo>
                      <a:pt x="708" y="834"/>
                    </a:lnTo>
                    <a:lnTo>
                      <a:pt x="703" y="828"/>
                    </a:lnTo>
                    <a:lnTo>
                      <a:pt x="702" y="823"/>
                    </a:lnTo>
                    <a:lnTo>
                      <a:pt x="702" y="818"/>
                    </a:lnTo>
                    <a:lnTo>
                      <a:pt x="702" y="818"/>
                    </a:lnTo>
                    <a:lnTo>
                      <a:pt x="702" y="808"/>
                    </a:lnTo>
                    <a:lnTo>
                      <a:pt x="704" y="799"/>
                    </a:lnTo>
                    <a:lnTo>
                      <a:pt x="708" y="791"/>
                    </a:lnTo>
                    <a:lnTo>
                      <a:pt x="711" y="783"/>
                    </a:lnTo>
                    <a:lnTo>
                      <a:pt x="713" y="775"/>
                    </a:lnTo>
                    <a:lnTo>
                      <a:pt x="717" y="767"/>
                    </a:lnTo>
                    <a:lnTo>
                      <a:pt x="719" y="756"/>
                    </a:lnTo>
                    <a:lnTo>
                      <a:pt x="719" y="745"/>
                    </a:lnTo>
                    <a:lnTo>
                      <a:pt x="719" y="745"/>
                    </a:lnTo>
                    <a:lnTo>
                      <a:pt x="719" y="731"/>
                    </a:lnTo>
                    <a:lnTo>
                      <a:pt x="716" y="718"/>
                    </a:lnTo>
                    <a:lnTo>
                      <a:pt x="711" y="707"/>
                    </a:lnTo>
                    <a:lnTo>
                      <a:pt x="707" y="698"/>
                    </a:lnTo>
                    <a:lnTo>
                      <a:pt x="698" y="679"/>
                    </a:lnTo>
                    <a:lnTo>
                      <a:pt x="695" y="670"/>
                    </a:lnTo>
                    <a:lnTo>
                      <a:pt x="694" y="661"/>
                    </a:lnTo>
                    <a:lnTo>
                      <a:pt x="694" y="661"/>
                    </a:lnTo>
                    <a:lnTo>
                      <a:pt x="693" y="653"/>
                    </a:lnTo>
                    <a:lnTo>
                      <a:pt x="692" y="648"/>
                    </a:lnTo>
                    <a:lnTo>
                      <a:pt x="690" y="645"/>
                    </a:lnTo>
                    <a:lnTo>
                      <a:pt x="694" y="639"/>
                    </a:lnTo>
                    <a:lnTo>
                      <a:pt x="694" y="639"/>
                    </a:lnTo>
                    <a:lnTo>
                      <a:pt x="728" y="651"/>
                    </a:lnTo>
                    <a:lnTo>
                      <a:pt x="759" y="664"/>
                    </a:lnTo>
                    <a:lnTo>
                      <a:pt x="776" y="671"/>
                    </a:lnTo>
                    <a:lnTo>
                      <a:pt x="791" y="678"/>
                    </a:lnTo>
                    <a:lnTo>
                      <a:pt x="807" y="687"/>
                    </a:lnTo>
                    <a:lnTo>
                      <a:pt x="823" y="698"/>
                    </a:lnTo>
                    <a:lnTo>
                      <a:pt x="823" y="698"/>
                    </a:lnTo>
                    <a:lnTo>
                      <a:pt x="829" y="704"/>
                    </a:lnTo>
                    <a:lnTo>
                      <a:pt x="833" y="710"/>
                    </a:lnTo>
                    <a:lnTo>
                      <a:pt x="840" y="723"/>
                    </a:lnTo>
                    <a:lnTo>
                      <a:pt x="843" y="727"/>
                    </a:lnTo>
                    <a:lnTo>
                      <a:pt x="850" y="731"/>
                    </a:lnTo>
                    <a:lnTo>
                      <a:pt x="858" y="733"/>
                    </a:lnTo>
                    <a:lnTo>
                      <a:pt x="870" y="733"/>
                    </a:lnTo>
                    <a:lnTo>
                      <a:pt x="870" y="733"/>
                    </a:lnTo>
                    <a:lnTo>
                      <a:pt x="908" y="733"/>
                    </a:lnTo>
                    <a:lnTo>
                      <a:pt x="908" y="733"/>
                    </a:lnTo>
                    <a:lnTo>
                      <a:pt x="909" y="740"/>
                    </a:lnTo>
                    <a:lnTo>
                      <a:pt x="911" y="746"/>
                    </a:lnTo>
                    <a:lnTo>
                      <a:pt x="916" y="750"/>
                    </a:lnTo>
                    <a:lnTo>
                      <a:pt x="919" y="752"/>
                    </a:lnTo>
                    <a:lnTo>
                      <a:pt x="922" y="753"/>
                    </a:lnTo>
                    <a:lnTo>
                      <a:pt x="922" y="753"/>
                    </a:lnTo>
                    <a:lnTo>
                      <a:pt x="927" y="752"/>
                    </a:lnTo>
                    <a:lnTo>
                      <a:pt x="932" y="748"/>
                    </a:lnTo>
                    <a:lnTo>
                      <a:pt x="937" y="744"/>
                    </a:lnTo>
                    <a:lnTo>
                      <a:pt x="940" y="738"/>
                    </a:lnTo>
                    <a:lnTo>
                      <a:pt x="940" y="738"/>
                    </a:lnTo>
                    <a:lnTo>
                      <a:pt x="945" y="744"/>
                    </a:lnTo>
                    <a:lnTo>
                      <a:pt x="949" y="750"/>
                    </a:lnTo>
                    <a:lnTo>
                      <a:pt x="956" y="763"/>
                    </a:lnTo>
                    <a:lnTo>
                      <a:pt x="961" y="769"/>
                    </a:lnTo>
                    <a:lnTo>
                      <a:pt x="967" y="773"/>
                    </a:lnTo>
                    <a:lnTo>
                      <a:pt x="975" y="777"/>
                    </a:lnTo>
                    <a:lnTo>
                      <a:pt x="984" y="778"/>
                    </a:lnTo>
                    <a:lnTo>
                      <a:pt x="984" y="778"/>
                    </a:lnTo>
                    <a:lnTo>
                      <a:pt x="988" y="778"/>
                    </a:lnTo>
                    <a:lnTo>
                      <a:pt x="992" y="777"/>
                    </a:lnTo>
                    <a:lnTo>
                      <a:pt x="995" y="775"/>
                    </a:lnTo>
                    <a:lnTo>
                      <a:pt x="998" y="772"/>
                    </a:lnTo>
                    <a:lnTo>
                      <a:pt x="1000" y="769"/>
                    </a:lnTo>
                    <a:lnTo>
                      <a:pt x="1001" y="764"/>
                    </a:lnTo>
                    <a:lnTo>
                      <a:pt x="1002" y="759"/>
                    </a:lnTo>
                    <a:lnTo>
                      <a:pt x="1002" y="753"/>
                    </a:lnTo>
                    <a:lnTo>
                      <a:pt x="1002" y="753"/>
                    </a:lnTo>
                    <a:lnTo>
                      <a:pt x="1003" y="732"/>
                    </a:lnTo>
                    <a:lnTo>
                      <a:pt x="1003" y="711"/>
                    </a:lnTo>
                    <a:lnTo>
                      <a:pt x="1002" y="700"/>
                    </a:lnTo>
                    <a:lnTo>
                      <a:pt x="1001" y="688"/>
                    </a:lnTo>
                    <a:lnTo>
                      <a:pt x="999" y="677"/>
                    </a:lnTo>
                    <a:lnTo>
                      <a:pt x="995" y="664"/>
                    </a:lnTo>
                    <a:lnTo>
                      <a:pt x="995" y="664"/>
                    </a:lnTo>
                    <a:lnTo>
                      <a:pt x="993" y="658"/>
                    </a:lnTo>
                    <a:lnTo>
                      <a:pt x="990" y="655"/>
                    </a:lnTo>
                    <a:lnTo>
                      <a:pt x="985" y="654"/>
                    </a:lnTo>
                    <a:lnTo>
                      <a:pt x="982" y="651"/>
                    </a:lnTo>
                    <a:lnTo>
                      <a:pt x="977" y="649"/>
                    </a:lnTo>
                    <a:lnTo>
                      <a:pt x="974" y="646"/>
                    </a:lnTo>
                    <a:lnTo>
                      <a:pt x="970" y="640"/>
                    </a:lnTo>
                    <a:lnTo>
                      <a:pt x="970" y="631"/>
                    </a:lnTo>
                    <a:lnTo>
                      <a:pt x="970" y="631"/>
                    </a:lnTo>
                    <a:lnTo>
                      <a:pt x="970" y="623"/>
                    </a:lnTo>
                    <a:lnTo>
                      <a:pt x="972" y="615"/>
                    </a:lnTo>
                    <a:lnTo>
                      <a:pt x="975" y="607"/>
                    </a:lnTo>
                    <a:lnTo>
                      <a:pt x="978" y="600"/>
                    </a:lnTo>
                    <a:lnTo>
                      <a:pt x="983" y="593"/>
                    </a:lnTo>
                    <a:lnTo>
                      <a:pt x="988" y="587"/>
                    </a:lnTo>
                    <a:lnTo>
                      <a:pt x="1000" y="574"/>
                    </a:lnTo>
                    <a:lnTo>
                      <a:pt x="1011" y="562"/>
                    </a:lnTo>
                    <a:lnTo>
                      <a:pt x="1024" y="549"/>
                    </a:lnTo>
                    <a:lnTo>
                      <a:pt x="1035" y="534"/>
                    </a:lnTo>
                    <a:lnTo>
                      <a:pt x="1039" y="526"/>
                    </a:lnTo>
                    <a:lnTo>
                      <a:pt x="1044" y="517"/>
                    </a:lnTo>
                    <a:lnTo>
                      <a:pt x="1044" y="517"/>
                    </a:lnTo>
                    <a:lnTo>
                      <a:pt x="1040" y="517"/>
                    </a:lnTo>
                    <a:lnTo>
                      <a:pt x="1040" y="51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 103">
                <a:extLst>
                  <a:ext uri="{FF2B5EF4-FFF2-40B4-BE49-F238E27FC236}">
                    <a16:creationId xmlns:a16="http://schemas.microsoft.com/office/drawing/2014/main" xmlns="" id="{C44259E5-2A52-4FDD-9033-9E84B101D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152" y="545083"/>
                <a:ext cx="654665" cy="981982"/>
              </a:xfrm>
              <a:custGeom>
                <a:avLst/>
                <a:gdLst/>
                <a:ahLst/>
                <a:cxnLst>
                  <a:cxn ang="0">
                    <a:pos x="995" y="1897"/>
                  </a:cxn>
                  <a:cxn ang="0">
                    <a:pos x="1446" y="2078"/>
                  </a:cxn>
                  <a:cxn ang="0">
                    <a:pos x="1389" y="1862"/>
                  </a:cxn>
                  <a:cxn ang="0">
                    <a:pos x="1309" y="1810"/>
                  </a:cxn>
                  <a:cxn ang="0">
                    <a:pos x="1305" y="1710"/>
                  </a:cxn>
                  <a:cxn ang="0">
                    <a:pos x="1354" y="1673"/>
                  </a:cxn>
                  <a:cxn ang="0">
                    <a:pos x="1252" y="1614"/>
                  </a:cxn>
                  <a:cxn ang="0">
                    <a:pos x="1206" y="1514"/>
                  </a:cxn>
                  <a:cxn ang="0">
                    <a:pos x="1242" y="1438"/>
                  </a:cxn>
                  <a:cxn ang="0">
                    <a:pos x="1227" y="1369"/>
                  </a:cxn>
                  <a:cxn ang="0">
                    <a:pos x="1100" y="1300"/>
                  </a:cxn>
                  <a:cxn ang="0">
                    <a:pos x="1072" y="1210"/>
                  </a:cxn>
                  <a:cxn ang="0">
                    <a:pos x="1122" y="1204"/>
                  </a:cxn>
                  <a:cxn ang="0">
                    <a:pos x="1057" y="1147"/>
                  </a:cxn>
                  <a:cxn ang="0">
                    <a:pos x="938" y="1114"/>
                  </a:cxn>
                  <a:cxn ang="0">
                    <a:pos x="919" y="1055"/>
                  </a:cxn>
                  <a:cxn ang="0">
                    <a:pos x="870" y="1063"/>
                  </a:cxn>
                  <a:cxn ang="0">
                    <a:pos x="872" y="1130"/>
                  </a:cxn>
                  <a:cxn ang="0">
                    <a:pos x="819" y="1114"/>
                  </a:cxn>
                  <a:cxn ang="0">
                    <a:pos x="651" y="868"/>
                  </a:cxn>
                  <a:cxn ang="0">
                    <a:pos x="644" y="810"/>
                  </a:cxn>
                  <a:cxn ang="0">
                    <a:pos x="695" y="763"/>
                  </a:cxn>
                  <a:cxn ang="0">
                    <a:pos x="677" y="642"/>
                  </a:cxn>
                  <a:cxn ang="0">
                    <a:pos x="743" y="702"/>
                  </a:cxn>
                  <a:cxn ang="0">
                    <a:pos x="723" y="631"/>
                  </a:cxn>
                  <a:cxn ang="0">
                    <a:pos x="704" y="511"/>
                  </a:cxn>
                  <a:cxn ang="0">
                    <a:pos x="770" y="433"/>
                  </a:cxn>
                  <a:cxn ang="0">
                    <a:pos x="861" y="415"/>
                  </a:cxn>
                  <a:cxn ang="0">
                    <a:pos x="731" y="78"/>
                  </a:cxn>
                  <a:cxn ang="0">
                    <a:pos x="651" y="18"/>
                  </a:cxn>
                  <a:cxn ang="0">
                    <a:pos x="606" y="60"/>
                  </a:cxn>
                  <a:cxn ang="0">
                    <a:pos x="574" y="181"/>
                  </a:cxn>
                  <a:cxn ang="0">
                    <a:pos x="535" y="262"/>
                  </a:cxn>
                  <a:cxn ang="0">
                    <a:pos x="405" y="308"/>
                  </a:cxn>
                  <a:cxn ang="0">
                    <a:pos x="352" y="259"/>
                  </a:cxn>
                  <a:cxn ang="0">
                    <a:pos x="308" y="209"/>
                  </a:cxn>
                  <a:cxn ang="0">
                    <a:pos x="192" y="273"/>
                  </a:cxn>
                  <a:cxn ang="0">
                    <a:pos x="77" y="383"/>
                  </a:cxn>
                  <a:cxn ang="0">
                    <a:pos x="48" y="437"/>
                  </a:cxn>
                  <a:cxn ang="0">
                    <a:pos x="1" y="496"/>
                  </a:cxn>
                  <a:cxn ang="0">
                    <a:pos x="26" y="530"/>
                  </a:cxn>
                  <a:cxn ang="0">
                    <a:pos x="63" y="584"/>
                  </a:cxn>
                  <a:cxn ang="0">
                    <a:pos x="118" y="606"/>
                  </a:cxn>
                  <a:cxn ang="0">
                    <a:pos x="201" y="704"/>
                  </a:cxn>
                  <a:cxn ang="0">
                    <a:pos x="282" y="726"/>
                  </a:cxn>
                  <a:cxn ang="0">
                    <a:pos x="309" y="787"/>
                  </a:cxn>
                  <a:cxn ang="0">
                    <a:pos x="341" y="787"/>
                  </a:cxn>
                  <a:cxn ang="0">
                    <a:pos x="381" y="789"/>
                  </a:cxn>
                  <a:cxn ang="0">
                    <a:pos x="330" y="703"/>
                  </a:cxn>
                  <a:cxn ang="0">
                    <a:pos x="309" y="599"/>
                  </a:cxn>
                  <a:cxn ang="0">
                    <a:pos x="366" y="566"/>
                  </a:cxn>
                  <a:cxn ang="0">
                    <a:pos x="367" y="672"/>
                  </a:cxn>
                  <a:cxn ang="0">
                    <a:pos x="495" y="774"/>
                  </a:cxn>
                  <a:cxn ang="0">
                    <a:pos x="521" y="935"/>
                  </a:cxn>
                  <a:cxn ang="0">
                    <a:pos x="584" y="1143"/>
                  </a:cxn>
                  <a:cxn ang="0">
                    <a:pos x="644" y="1426"/>
                  </a:cxn>
                  <a:cxn ang="0">
                    <a:pos x="677" y="1525"/>
                  </a:cxn>
                  <a:cxn ang="0">
                    <a:pos x="725" y="1649"/>
                  </a:cxn>
                </a:cxnLst>
                <a:rect l="0" t="0" r="r" b="b"/>
                <a:pathLst>
                  <a:path w="1447" h="2116">
                    <a:moveTo>
                      <a:pt x="802" y="1748"/>
                    </a:moveTo>
                    <a:lnTo>
                      <a:pt x="802" y="1748"/>
                    </a:lnTo>
                    <a:lnTo>
                      <a:pt x="822" y="1767"/>
                    </a:lnTo>
                    <a:lnTo>
                      <a:pt x="843" y="1788"/>
                    </a:lnTo>
                    <a:lnTo>
                      <a:pt x="873" y="1815"/>
                    </a:lnTo>
                    <a:lnTo>
                      <a:pt x="909" y="1842"/>
                    </a:lnTo>
                    <a:lnTo>
                      <a:pt x="930" y="1857"/>
                    </a:lnTo>
                    <a:lnTo>
                      <a:pt x="950" y="1871"/>
                    </a:lnTo>
                    <a:lnTo>
                      <a:pt x="972" y="1885"/>
                    </a:lnTo>
                    <a:lnTo>
                      <a:pt x="995" y="1897"/>
                    </a:lnTo>
                    <a:lnTo>
                      <a:pt x="1019" y="1910"/>
                    </a:lnTo>
                    <a:lnTo>
                      <a:pt x="1044" y="1922"/>
                    </a:lnTo>
                    <a:lnTo>
                      <a:pt x="1044" y="1922"/>
                    </a:lnTo>
                    <a:lnTo>
                      <a:pt x="1086" y="1940"/>
                    </a:lnTo>
                    <a:lnTo>
                      <a:pt x="1136" y="1963"/>
                    </a:lnTo>
                    <a:lnTo>
                      <a:pt x="1244" y="2016"/>
                    </a:lnTo>
                    <a:lnTo>
                      <a:pt x="1353" y="2070"/>
                    </a:lnTo>
                    <a:lnTo>
                      <a:pt x="1447" y="2116"/>
                    </a:lnTo>
                    <a:lnTo>
                      <a:pt x="1447" y="2116"/>
                    </a:lnTo>
                    <a:lnTo>
                      <a:pt x="1446" y="2078"/>
                    </a:lnTo>
                    <a:lnTo>
                      <a:pt x="1443" y="2044"/>
                    </a:lnTo>
                    <a:lnTo>
                      <a:pt x="1438" y="2011"/>
                    </a:lnTo>
                    <a:lnTo>
                      <a:pt x="1433" y="1981"/>
                    </a:lnTo>
                    <a:lnTo>
                      <a:pt x="1426" y="1954"/>
                    </a:lnTo>
                    <a:lnTo>
                      <a:pt x="1416" y="1927"/>
                    </a:lnTo>
                    <a:lnTo>
                      <a:pt x="1407" y="1903"/>
                    </a:lnTo>
                    <a:lnTo>
                      <a:pt x="1397" y="1880"/>
                    </a:lnTo>
                    <a:lnTo>
                      <a:pt x="1397" y="1880"/>
                    </a:lnTo>
                    <a:lnTo>
                      <a:pt x="1392" y="1870"/>
                    </a:lnTo>
                    <a:lnTo>
                      <a:pt x="1389" y="1862"/>
                    </a:lnTo>
                    <a:lnTo>
                      <a:pt x="1384" y="1855"/>
                    </a:lnTo>
                    <a:lnTo>
                      <a:pt x="1380" y="1849"/>
                    </a:lnTo>
                    <a:lnTo>
                      <a:pt x="1375" y="1846"/>
                    </a:lnTo>
                    <a:lnTo>
                      <a:pt x="1369" y="1842"/>
                    </a:lnTo>
                    <a:lnTo>
                      <a:pt x="1359" y="1838"/>
                    </a:lnTo>
                    <a:lnTo>
                      <a:pt x="1346" y="1833"/>
                    </a:lnTo>
                    <a:lnTo>
                      <a:pt x="1334" y="1827"/>
                    </a:lnTo>
                    <a:lnTo>
                      <a:pt x="1326" y="1823"/>
                    </a:lnTo>
                    <a:lnTo>
                      <a:pt x="1319" y="1817"/>
                    </a:lnTo>
                    <a:lnTo>
                      <a:pt x="1309" y="1810"/>
                    </a:lnTo>
                    <a:lnTo>
                      <a:pt x="1301" y="1800"/>
                    </a:lnTo>
                    <a:lnTo>
                      <a:pt x="1301" y="1800"/>
                    </a:lnTo>
                    <a:lnTo>
                      <a:pt x="1298" y="1795"/>
                    </a:lnTo>
                    <a:lnTo>
                      <a:pt x="1296" y="1789"/>
                    </a:lnTo>
                    <a:lnTo>
                      <a:pt x="1294" y="1782"/>
                    </a:lnTo>
                    <a:lnTo>
                      <a:pt x="1293" y="1775"/>
                    </a:lnTo>
                    <a:lnTo>
                      <a:pt x="1293" y="1758"/>
                    </a:lnTo>
                    <a:lnTo>
                      <a:pt x="1296" y="1741"/>
                    </a:lnTo>
                    <a:lnTo>
                      <a:pt x="1299" y="1725"/>
                    </a:lnTo>
                    <a:lnTo>
                      <a:pt x="1305" y="1710"/>
                    </a:lnTo>
                    <a:lnTo>
                      <a:pt x="1308" y="1704"/>
                    </a:lnTo>
                    <a:lnTo>
                      <a:pt x="1312" y="1700"/>
                    </a:lnTo>
                    <a:lnTo>
                      <a:pt x="1316" y="1696"/>
                    </a:lnTo>
                    <a:lnTo>
                      <a:pt x="1320" y="1694"/>
                    </a:lnTo>
                    <a:lnTo>
                      <a:pt x="1320" y="1694"/>
                    </a:lnTo>
                    <a:lnTo>
                      <a:pt x="1337" y="1687"/>
                    </a:lnTo>
                    <a:lnTo>
                      <a:pt x="1349" y="1680"/>
                    </a:lnTo>
                    <a:lnTo>
                      <a:pt x="1352" y="1678"/>
                    </a:lnTo>
                    <a:lnTo>
                      <a:pt x="1354" y="1675"/>
                    </a:lnTo>
                    <a:lnTo>
                      <a:pt x="1354" y="1673"/>
                    </a:lnTo>
                    <a:lnTo>
                      <a:pt x="1354" y="1671"/>
                    </a:lnTo>
                    <a:lnTo>
                      <a:pt x="1353" y="1670"/>
                    </a:lnTo>
                    <a:lnTo>
                      <a:pt x="1351" y="1667"/>
                    </a:lnTo>
                    <a:lnTo>
                      <a:pt x="1343" y="1664"/>
                    </a:lnTo>
                    <a:lnTo>
                      <a:pt x="1320" y="1655"/>
                    </a:lnTo>
                    <a:lnTo>
                      <a:pt x="1306" y="1649"/>
                    </a:lnTo>
                    <a:lnTo>
                      <a:pt x="1291" y="1641"/>
                    </a:lnTo>
                    <a:lnTo>
                      <a:pt x="1275" y="1632"/>
                    </a:lnTo>
                    <a:lnTo>
                      <a:pt x="1259" y="1621"/>
                    </a:lnTo>
                    <a:lnTo>
                      <a:pt x="1252" y="1614"/>
                    </a:lnTo>
                    <a:lnTo>
                      <a:pt x="1245" y="1607"/>
                    </a:lnTo>
                    <a:lnTo>
                      <a:pt x="1238" y="1599"/>
                    </a:lnTo>
                    <a:lnTo>
                      <a:pt x="1231" y="1590"/>
                    </a:lnTo>
                    <a:lnTo>
                      <a:pt x="1225" y="1581"/>
                    </a:lnTo>
                    <a:lnTo>
                      <a:pt x="1221" y="1571"/>
                    </a:lnTo>
                    <a:lnTo>
                      <a:pt x="1216" y="1559"/>
                    </a:lnTo>
                    <a:lnTo>
                      <a:pt x="1213" y="1546"/>
                    </a:lnTo>
                    <a:lnTo>
                      <a:pt x="1213" y="1546"/>
                    </a:lnTo>
                    <a:lnTo>
                      <a:pt x="1209" y="1528"/>
                    </a:lnTo>
                    <a:lnTo>
                      <a:pt x="1206" y="1514"/>
                    </a:lnTo>
                    <a:lnTo>
                      <a:pt x="1202" y="1504"/>
                    </a:lnTo>
                    <a:lnTo>
                      <a:pt x="1201" y="1495"/>
                    </a:lnTo>
                    <a:lnTo>
                      <a:pt x="1201" y="1488"/>
                    </a:lnTo>
                    <a:lnTo>
                      <a:pt x="1204" y="1481"/>
                    </a:lnTo>
                    <a:lnTo>
                      <a:pt x="1209" y="1474"/>
                    </a:lnTo>
                    <a:lnTo>
                      <a:pt x="1217" y="1466"/>
                    </a:lnTo>
                    <a:lnTo>
                      <a:pt x="1217" y="1466"/>
                    </a:lnTo>
                    <a:lnTo>
                      <a:pt x="1227" y="1456"/>
                    </a:lnTo>
                    <a:lnTo>
                      <a:pt x="1236" y="1446"/>
                    </a:lnTo>
                    <a:lnTo>
                      <a:pt x="1242" y="1438"/>
                    </a:lnTo>
                    <a:lnTo>
                      <a:pt x="1247" y="1430"/>
                    </a:lnTo>
                    <a:lnTo>
                      <a:pt x="1251" y="1422"/>
                    </a:lnTo>
                    <a:lnTo>
                      <a:pt x="1252" y="1415"/>
                    </a:lnTo>
                    <a:lnTo>
                      <a:pt x="1253" y="1408"/>
                    </a:lnTo>
                    <a:lnTo>
                      <a:pt x="1252" y="1401"/>
                    </a:lnTo>
                    <a:lnTo>
                      <a:pt x="1250" y="1396"/>
                    </a:lnTo>
                    <a:lnTo>
                      <a:pt x="1247" y="1390"/>
                    </a:lnTo>
                    <a:lnTo>
                      <a:pt x="1243" y="1384"/>
                    </a:lnTo>
                    <a:lnTo>
                      <a:pt x="1238" y="1378"/>
                    </a:lnTo>
                    <a:lnTo>
                      <a:pt x="1227" y="1369"/>
                    </a:lnTo>
                    <a:lnTo>
                      <a:pt x="1212" y="1361"/>
                    </a:lnTo>
                    <a:lnTo>
                      <a:pt x="1195" y="1353"/>
                    </a:lnTo>
                    <a:lnTo>
                      <a:pt x="1179" y="1345"/>
                    </a:lnTo>
                    <a:lnTo>
                      <a:pt x="1145" y="1331"/>
                    </a:lnTo>
                    <a:lnTo>
                      <a:pt x="1130" y="1324"/>
                    </a:lnTo>
                    <a:lnTo>
                      <a:pt x="1117" y="1316"/>
                    </a:lnTo>
                    <a:lnTo>
                      <a:pt x="1107" y="1308"/>
                    </a:lnTo>
                    <a:lnTo>
                      <a:pt x="1102" y="1305"/>
                    </a:lnTo>
                    <a:lnTo>
                      <a:pt x="1100" y="1300"/>
                    </a:lnTo>
                    <a:lnTo>
                      <a:pt x="1100" y="1300"/>
                    </a:lnTo>
                    <a:lnTo>
                      <a:pt x="1079" y="1263"/>
                    </a:lnTo>
                    <a:lnTo>
                      <a:pt x="1064" y="1236"/>
                    </a:lnTo>
                    <a:lnTo>
                      <a:pt x="1056" y="1217"/>
                    </a:lnTo>
                    <a:lnTo>
                      <a:pt x="1053" y="1207"/>
                    </a:lnTo>
                    <a:lnTo>
                      <a:pt x="1053" y="1204"/>
                    </a:lnTo>
                    <a:lnTo>
                      <a:pt x="1053" y="1202"/>
                    </a:lnTo>
                    <a:lnTo>
                      <a:pt x="1055" y="1201"/>
                    </a:lnTo>
                    <a:lnTo>
                      <a:pt x="1057" y="1202"/>
                    </a:lnTo>
                    <a:lnTo>
                      <a:pt x="1064" y="1206"/>
                    </a:lnTo>
                    <a:lnTo>
                      <a:pt x="1072" y="1210"/>
                    </a:lnTo>
                    <a:lnTo>
                      <a:pt x="1083" y="1217"/>
                    </a:lnTo>
                    <a:lnTo>
                      <a:pt x="1092" y="1222"/>
                    </a:lnTo>
                    <a:lnTo>
                      <a:pt x="1102" y="1227"/>
                    </a:lnTo>
                    <a:lnTo>
                      <a:pt x="1107" y="1227"/>
                    </a:lnTo>
                    <a:lnTo>
                      <a:pt x="1110" y="1227"/>
                    </a:lnTo>
                    <a:lnTo>
                      <a:pt x="1114" y="1225"/>
                    </a:lnTo>
                    <a:lnTo>
                      <a:pt x="1117" y="1222"/>
                    </a:lnTo>
                    <a:lnTo>
                      <a:pt x="1120" y="1217"/>
                    </a:lnTo>
                    <a:lnTo>
                      <a:pt x="1121" y="1212"/>
                    </a:lnTo>
                    <a:lnTo>
                      <a:pt x="1122" y="1204"/>
                    </a:lnTo>
                    <a:lnTo>
                      <a:pt x="1122" y="1194"/>
                    </a:lnTo>
                    <a:lnTo>
                      <a:pt x="1121" y="1183"/>
                    </a:lnTo>
                    <a:lnTo>
                      <a:pt x="1117" y="1168"/>
                    </a:lnTo>
                    <a:lnTo>
                      <a:pt x="1117" y="1168"/>
                    </a:lnTo>
                    <a:lnTo>
                      <a:pt x="1110" y="1163"/>
                    </a:lnTo>
                    <a:lnTo>
                      <a:pt x="1102" y="1158"/>
                    </a:lnTo>
                    <a:lnTo>
                      <a:pt x="1093" y="1154"/>
                    </a:lnTo>
                    <a:lnTo>
                      <a:pt x="1083" y="1151"/>
                    </a:lnTo>
                    <a:lnTo>
                      <a:pt x="1071" y="1148"/>
                    </a:lnTo>
                    <a:lnTo>
                      <a:pt x="1057" y="1147"/>
                    </a:lnTo>
                    <a:lnTo>
                      <a:pt x="1042" y="1148"/>
                    </a:lnTo>
                    <a:lnTo>
                      <a:pt x="1026" y="1149"/>
                    </a:lnTo>
                    <a:lnTo>
                      <a:pt x="1026" y="1149"/>
                    </a:lnTo>
                    <a:lnTo>
                      <a:pt x="996" y="1145"/>
                    </a:lnTo>
                    <a:lnTo>
                      <a:pt x="984" y="1141"/>
                    </a:lnTo>
                    <a:lnTo>
                      <a:pt x="972" y="1138"/>
                    </a:lnTo>
                    <a:lnTo>
                      <a:pt x="962" y="1135"/>
                    </a:lnTo>
                    <a:lnTo>
                      <a:pt x="953" y="1129"/>
                    </a:lnTo>
                    <a:lnTo>
                      <a:pt x="945" y="1122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 104">
                <a:extLst>
                  <a:ext uri="{FF2B5EF4-FFF2-40B4-BE49-F238E27FC236}">
                    <a16:creationId xmlns:a16="http://schemas.microsoft.com/office/drawing/2014/main" xmlns="" id="{C8C6213B-4B9A-4566-B91A-D1E35D69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912" y="1219156"/>
                <a:ext cx="25091" cy="27045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 105">
                <a:extLst>
                  <a:ext uri="{FF2B5EF4-FFF2-40B4-BE49-F238E27FC236}">
                    <a16:creationId xmlns:a16="http://schemas.microsoft.com/office/drawing/2014/main" xmlns="" id="{9D302C3A-3D8F-485A-9B1F-A0190DED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5598" y="790579"/>
                <a:ext cx="18248" cy="228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2" y="22"/>
                  </a:cxn>
                  <a:cxn ang="0">
                    <a:pos x="4" y="27"/>
                  </a:cxn>
                  <a:cxn ang="0">
                    <a:pos x="8" y="34"/>
                  </a:cxn>
                  <a:cxn ang="0">
                    <a:pos x="11" y="40"/>
                  </a:cxn>
                  <a:cxn ang="0">
                    <a:pos x="16" y="46"/>
                  </a:cxn>
                  <a:cxn ang="0">
                    <a:pos x="20" y="49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8" y="50"/>
                  </a:cxn>
                  <a:cxn ang="0">
                    <a:pos x="31" y="48"/>
                  </a:cxn>
                  <a:cxn ang="0">
                    <a:pos x="34" y="42"/>
                  </a:cxn>
                  <a:cxn ang="0">
                    <a:pos x="35" y="37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25"/>
                  </a:cxn>
                  <a:cxn ang="0">
                    <a:pos x="34" y="19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6" h="50">
                    <a:moveTo>
                      <a:pt x="30" y="0"/>
                    </a:moveTo>
                    <a:lnTo>
                      <a:pt x="3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8" y="34"/>
                    </a:lnTo>
                    <a:lnTo>
                      <a:pt x="11" y="40"/>
                    </a:lnTo>
                    <a:lnTo>
                      <a:pt x="16" y="46"/>
                    </a:lnTo>
                    <a:lnTo>
                      <a:pt x="20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4" y="42"/>
                    </a:lnTo>
                    <a:lnTo>
                      <a:pt x="35" y="3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5"/>
                    </a:lnTo>
                    <a:lnTo>
                      <a:pt x="34" y="1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 106">
                <a:extLst>
                  <a:ext uri="{FF2B5EF4-FFF2-40B4-BE49-F238E27FC236}">
                    <a16:creationId xmlns:a16="http://schemas.microsoft.com/office/drawing/2014/main" xmlns="" id="{D9D424B5-D00A-46AD-B636-3C9D00A81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34" y="759371"/>
                <a:ext cx="20530" cy="31208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7" y="29"/>
                  </a:cxn>
                  <a:cxn ang="0">
                    <a:pos x="35" y="29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34" y="22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1" y="16"/>
                  </a:cxn>
                  <a:cxn ang="0">
                    <a:pos x="27" y="13"/>
                  </a:cxn>
                  <a:cxn ang="0">
                    <a:pos x="19" y="8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4"/>
                  </a:cxn>
                  <a:cxn ang="0">
                    <a:pos x="14" y="43"/>
                  </a:cxn>
                  <a:cxn ang="0">
                    <a:pos x="25" y="60"/>
                  </a:cxn>
                  <a:cxn ang="0">
                    <a:pos x="30" y="64"/>
                  </a:cxn>
                  <a:cxn ang="0">
                    <a:pos x="33" y="67"/>
                  </a:cxn>
                  <a:cxn ang="0">
                    <a:pos x="33" y="67"/>
                  </a:cxn>
                  <a:cxn ang="0">
                    <a:pos x="37" y="66"/>
                  </a:cxn>
                  <a:cxn ang="0">
                    <a:pos x="39" y="64"/>
                  </a:cxn>
                  <a:cxn ang="0">
                    <a:pos x="41" y="62"/>
                  </a:cxn>
                  <a:cxn ang="0">
                    <a:pos x="42" y="60"/>
                  </a:cxn>
                  <a:cxn ang="0">
                    <a:pos x="43" y="55"/>
                  </a:cxn>
                  <a:cxn ang="0">
                    <a:pos x="45" y="52"/>
                  </a:cxn>
                  <a:cxn ang="0">
                    <a:pos x="45" y="52"/>
                  </a:cxn>
                  <a:cxn ang="0">
                    <a:pos x="42" y="39"/>
                  </a:cxn>
                  <a:cxn ang="0">
                    <a:pos x="40" y="32"/>
                  </a:cxn>
                  <a:cxn ang="0">
                    <a:pos x="39" y="30"/>
                  </a:cxn>
                  <a:cxn ang="0">
                    <a:pos x="37" y="29"/>
                  </a:cxn>
                  <a:cxn ang="0">
                    <a:pos x="37" y="29"/>
                  </a:cxn>
                  <a:cxn ang="0">
                    <a:pos x="37" y="29"/>
                  </a:cxn>
                </a:cxnLst>
                <a:rect l="0" t="0" r="r" b="b"/>
                <a:pathLst>
                  <a:path w="45" h="67">
                    <a:moveTo>
                      <a:pt x="37" y="29"/>
                    </a:moveTo>
                    <a:lnTo>
                      <a:pt x="37" y="29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34" y="22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4"/>
                    </a:lnTo>
                    <a:lnTo>
                      <a:pt x="14" y="43"/>
                    </a:lnTo>
                    <a:lnTo>
                      <a:pt x="25" y="60"/>
                    </a:lnTo>
                    <a:lnTo>
                      <a:pt x="30" y="64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7" y="66"/>
                    </a:lnTo>
                    <a:lnTo>
                      <a:pt x="39" y="64"/>
                    </a:lnTo>
                    <a:lnTo>
                      <a:pt x="41" y="62"/>
                    </a:lnTo>
                    <a:lnTo>
                      <a:pt x="42" y="60"/>
                    </a:lnTo>
                    <a:lnTo>
                      <a:pt x="43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9" y="3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 107">
                <a:extLst>
                  <a:ext uri="{FF2B5EF4-FFF2-40B4-BE49-F238E27FC236}">
                    <a16:creationId xmlns:a16="http://schemas.microsoft.com/office/drawing/2014/main" xmlns="" id="{3B44E07A-3E54-4528-8853-583814221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911" y="2088792"/>
                <a:ext cx="262323" cy="368243"/>
              </a:xfrm>
              <a:custGeom>
                <a:avLst/>
                <a:gdLst/>
                <a:ahLst/>
                <a:cxnLst>
                  <a:cxn ang="0">
                    <a:pos x="329" y="679"/>
                  </a:cxn>
                  <a:cxn ang="0">
                    <a:pos x="372" y="621"/>
                  </a:cxn>
                  <a:cxn ang="0">
                    <a:pos x="392" y="559"/>
                  </a:cxn>
                  <a:cxn ang="0">
                    <a:pos x="454" y="516"/>
                  </a:cxn>
                  <a:cxn ang="0">
                    <a:pos x="482" y="524"/>
                  </a:cxn>
                  <a:cxn ang="0">
                    <a:pos x="503" y="512"/>
                  </a:cxn>
                  <a:cxn ang="0">
                    <a:pos x="541" y="423"/>
                  </a:cxn>
                  <a:cxn ang="0">
                    <a:pos x="478" y="437"/>
                  </a:cxn>
                  <a:cxn ang="0">
                    <a:pos x="417" y="426"/>
                  </a:cxn>
                  <a:cxn ang="0">
                    <a:pos x="380" y="420"/>
                  </a:cxn>
                  <a:cxn ang="0">
                    <a:pos x="354" y="396"/>
                  </a:cxn>
                  <a:cxn ang="0">
                    <a:pos x="344" y="323"/>
                  </a:cxn>
                  <a:cxn ang="0">
                    <a:pos x="380" y="287"/>
                  </a:cxn>
                  <a:cxn ang="0">
                    <a:pos x="420" y="291"/>
                  </a:cxn>
                  <a:cxn ang="0">
                    <a:pos x="425" y="316"/>
                  </a:cxn>
                  <a:cxn ang="0">
                    <a:pos x="405" y="342"/>
                  </a:cxn>
                  <a:cxn ang="0">
                    <a:pos x="439" y="342"/>
                  </a:cxn>
                  <a:cxn ang="0">
                    <a:pos x="458" y="370"/>
                  </a:cxn>
                  <a:cxn ang="0">
                    <a:pos x="480" y="363"/>
                  </a:cxn>
                  <a:cxn ang="0">
                    <a:pos x="529" y="344"/>
                  </a:cxn>
                  <a:cxn ang="0">
                    <a:pos x="568" y="331"/>
                  </a:cxn>
                  <a:cxn ang="0">
                    <a:pos x="557" y="279"/>
                  </a:cxn>
                  <a:cxn ang="0">
                    <a:pos x="573" y="229"/>
                  </a:cxn>
                  <a:cxn ang="0">
                    <a:pos x="577" y="214"/>
                  </a:cxn>
                  <a:cxn ang="0">
                    <a:pos x="553" y="224"/>
                  </a:cxn>
                  <a:cxn ang="0">
                    <a:pos x="471" y="183"/>
                  </a:cxn>
                  <a:cxn ang="0">
                    <a:pos x="447" y="144"/>
                  </a:cxn>
                  <a:cxn ang="0">
                    <a:pos x="423" y="145"/>
                  </a:cxn>
                  <a:cxn ang="0">
                    <a:pos x="398" y="138"/>
                  </a:cxn>
                  <a:cxn ang="0">
                    <a:pos x="396" y="104"/>
                  </a:cxn>
                  <a:cxn ang="0">
                    <a:pos x="374" y="88"/>
                  </a:cxn>
                  <a:cxn ang="0">
                    <a:pos x="354" y="70"/>
                  </a:cxn>
                  <a:cxn ang="0">
                    <a:pos x="323" y="61"/>
                  </a:cxn>
                  <a:cxn ang="0">
                    <a:pos x="282" y="39"/>
                  </a:cxn>
                  <a:cxn ang="0">
                    <a:pos x="259" y="0"/>
                  </a:cxn>
                  <a:cxn ang="0">
                    <a:pos x="188" y="39"/>
                  </a:cxn>
                  <a:cxn ang="0">
                    <a:pos x="159" y="47"/>
                  </a:cxn>
                  <a:cxn ang="0">
                    <a:pos x="178" y="92"/>
                  </a:cxn>
                  <a:cxn ang="0">
                    <a:pos x="157" y="114"/>
                  </a:cxn>
                  <a:cxn ang="0">
                    <a:pos x="60" y="129"/>
                  </a:cxn>
                  <a:cxn ang="0">
                    <a:pos x="75" y="163"/>
                  </a:cxn>
                  <a:cxn ang="0">
                    <a:pos x="67" y="195"/>
                  </a:cxn>
                  <a:cxn ang="0">
                    <a:pos x="12" y="246"/>
                  </a:cxn>
                  <a:cxn ang="0">
                    <a:pos x="0" y="284"/>
                  </a:cxn>
                  <a:cxn ang="0">
                    <a:pos x="7" y="373"/>
                  </a:cxn>
                  <a:cxn ang="0">
                    <a:pos x="48" y="463"/>
                  </a:cxn>
                  <a:cxn ang="0">
                    <a:pos x="60" y="533"/>
                  </a:cxn>
                  <a:cxn ang="0">
                    <a:pos x="65" y="592"/>
                  </a:cxn>
                  <a:cxn ang="0">
                    <a:pos x="88" y="588"/>
                  </a:cxn>
                  <a:cxn ang="0">
                    <a:pos x="109" y="584"/>
                  </a:cxn>
                  <a:cxn ang="0">
                    <a:pos x="130" y="618"/>
                  </a:cxn>
                  <a:cxn ang="0">
                    <a:pos x="118" y="634"/>
                  </a:cxn>
                  <a:cxn ang="0">
                    <a:pos x="90" y="655"/>
                  </a:cxn>
                  <a:cxn ang="0">
                    <a:pos x="109" y="681"/>
                  </a:cxn>
                  <a:cxn ang="0">
                    <a:pos x="106" y="713"/>
                  </a:cxn>
                  <a:cxn ang="0">
                    <a:pos x="94" y="739"/>
                  </a:cxn>
                  <a:cxn ang="0">
                    <a:pos x="144" y="768"/>
                  </a:cxn>
                  <a:cxn ang="0">
                    <a:pos x="173" y="757"/>
                  </a:cxn>
                  <a:cxn ang="0">
                    <a:pos x="195" y="763"/>
                  </a:cxn>
                  <a:cxn ang="0">
                    <a:pos x="229" y="793"/>
                  </a:cxn>
                  <a:cxn ang="0">
                    <a:pos x="260" y="787"/>
                  </a:cxn>
                  <a:cxn ang="0">
                    <a:pos x="318" y="732"/>
                  </a:cxn>
                </a:cxnLst>
                <a:rect l="0" t="0" r="r" b="b"/>
                <a:pathLst>
                  <a:path w="583" h="794">
                    <a:moveTo>
                      <a:pt x="314" y="717"/>
                    </a:moveTo>
                    <a:lnTo>
                      <a:pt x="314" y="717"/>
                    </a:lnTo>
                    <a:lnTo>
                      <a:pt x="316" y="705"/>
                    </a:lnTo>
                    <a:lnTo>
                      <a:pt x="318" y="695"/>
                    </a:lnTo>
                    <a:lnTo>
                      <a:pt x="323" y="687"/>
                    </a:lnTo>
                    <a:lnTo>
                      <a:pt x="329" y="679"/>
                    </a:lnTo>
                    <a:lnTo>
                      <a:pt x="343" y="664"/>
                    </a:lnTo>
                    <a:lnTo>
                      <a:pt x="351" y="656"/>
                    </a:lnTo>
                    <a:lnTo>
                      <a:pt x="358" y="648"/>
                    </a:lnTo>
                    <a:lnTo>
                      <a:pt x="358" y="648"/>
                    </a:lnTo>
                    <a:lnTo>
                      <a:pt x="367" y="633"/>
                    </a:lnTo>
                    <a:lnTo>
                      <a:pt x="372" y="621"/>
                    </a:lnTo>
                    <a:lnTo>
                      <a:pt x="374" y="611"/>
                    </a:lnTo>
                    <a:lnTo>
                      <a:pt x="375" y="602"/>
                    </a:lnTo>
                    <a:lnTo>
                      <a:pt x="377" y="592"/>
                    </a:lnTo>
                    <a:lnTo>
                      <a:pt x="379" y="582"/>
                    </a:lnTo>
                    <a:lnTo>
                      <a:pt x="384" y="572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403" y="549"/>
                    </a:lnTo>
                    <a:lnTo>
                      <a:pt x="423" y="534"/>
                    </a:lnTo>
                    <a:lnTo>
                      <a:pt x="434" y="527"/>
                    </a:lnTo>
                    <a:lnTo>
                      <a:pt x="445" y="521"/>
                    </a:lnTo>
                    <a:lnTo>
                      <a:pt x="454" y="516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5" y="515"/>
                    </a:lnTo>
                    <a:lnTo>
                      <a:pt x="469" y="516"/>
                    </a:lnTo>
                    <a:lnTo>
                      <a:pt x="476" y="520"/>
                    </a:lnTo>
                    <a:lnTo>
                      <a:pt x="482" y="524"/>
                    </a:lnTo>
                    <a:lnTo>
                      <a:pt x="486" y="526"/>
                    </a:lnTo>
                    <a:lnTo>
                      <a:pt x="491" y="526"/>
                    </a:lnTo>
                    <a:lnTo>
                      <a:pt x="491" y="526"/>
                    </a:lnTo>
                    <a:lnTo>
                      <a:pt x="493" y="524"/>
                    </a:lnTo>
                    <a:lnTo>
                      <a:pt x="495" y="522"/>
                    </a:lnTo>
                    <a:lnTo>
                      <a:pt x="503" y="512"/>
                    </a:lnTo>
                    <a:lnTo>
                      <a:pt x="511" y="496"/>
                    </a:lnTo>
                    <a:lnTo>
                      <a:pt x="520" y="478"/>
                    </a:lnTo>
                    <a:lnTo>
                      <a:pt x="535" y="444"/>
                    </a:lnTo>
                    <a:lnTo>
                      <a:pt x="540" y="430"/>
                    </a:lnTo>
                    <a:lnTo>
                      <a:pt x="541" y="423"/>
                    </a:lnTo>
                    <a:lnTo>
                      <a:pt x="541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12" y="428"/>
                    </a:lnTo>
                    <a:lnTo>
                      <a:pt x="497" y="434"/>
                    </a:lnTo>
                    <a:lnTo>
                      <a:pt x="478" y="437"/>
                    </a:lnTo>
                    <a:lnTo>
                      <a:pt x="457" y="438"/>
                    </a:lnTo>
                    <a:lnTo>
                      <a:pt x="457" y="438"/>
                    </a:lnTo>
                    <a:lnTo>
                      <a:pt x="448" y="437"/>
                    </a:lnTo>
                    <a:lnTo>
                      <a:pt x="441" y="436"/>
                    </a:lnTo>
                    <a:lnTo>
                      <a:pt x="428" y="430"/>
                    </a:lnTo>
                    <a:lnTo>
                      <a:pt x="417" y="426"/>
                    </a:lnTo>
                    <a:lnTo>
                      <a:pt x="410" y="423"/>
                    </a:lnTo>
                    <a:lnTo>
                      <a:pt x="402" y="423"/>
                    </a:lnTo>
                    <a:lnTo>
                      <a:pt x="402" y="423"/>
                    </a:lnTo>
                    <a:lnTo>
                      <a:pt x="394" y="423"/>
                    </a:lnTo>
                    <a:lnTo>
                      <a:pt x="387" y="422"/>
                    </a:lnTo>
                    <a:lnTo>
                      <a:pt x="380" y="420"/>
                    </a:lnTo>
                    <a:lnTo>
                      <a:pt x="374" y="417"/>
                    </a:lnTo>
                    <a:lnTo>
                      <a:pt x="369" y="414"/>
                    </a:lnTo>
                    <a:lnTo>
                      <a:pt x="364" y="411"/>
                    </a:lnTo>
                    <a:lnTo>
                      <a:pt x="361" y="406"/>
                    </a:lnTo>
                    <a:lnTo>
                      <a:pt x="356" y="401"/>
                    </a:lnTo>
                    <a:lnTo>
                      <a:pt x="354" y="396"/>
                    </a:lnTo>
                    <a:lnTo>
                      <a:pt x="350" y="389"/>
                    </a:lnTo>
                    <a:lnTo>
                      <a:pt x="347" y="374"/>
                    </a:lnTo>
                    <a:lnTo>
                      <a:pt x="344" y="355"/>
                    </a:lnTo>
                    <a:lnTo>
                      <a:pt x="343" y="335"/>
                    </a:lnTo>
                    <a:lnTo>
                      <a:pt x="343" y="335"/>
                    </a:lnTo>
                    <a:lnTo>
                      <a:pt x="344" y="323"/>
                    </a:lnTo>
                    <a:lnTo>
                      <a:pt x="347" y="313"/>
                    </a:lnTo>
                    <a:lnTo>
                      <a:pt x="350" y="305"/>
                    </a:lnTo>
                    <a:lnTo>
                      <a:pt x="355" y="298"/>
                    </a:lnTo>
                    <a:lnTo>
                      <a:pt x="362" y="293"/>
                    </a:lnTo>
                    <a:lnTo>
                      <a:pt x="370" y="290"/>
                    </a:lnTo>
                    <a:lnTo>
                      <a:pt x="380" y="287"/>
                    </a:lnTo>
                    <a:lnTo>
                      <a:pt x="392" y="286"/>
                    </a:lnTo>
                    <a:lnTo>
                      <a:pt x="392" y="286"/>
                    </a:lnTo>
                    <a:lnTo>
                      <a:pt x="403" y="287"/>
                    </a:lnTo>
                    <a:lnTo>
                      <a:pt x="409" y="287"/>
                    </a:lnTo>
                    <a:lnTo>
                      <a:pt x="415" y="289"/>
                    </a:lnTo>
                    <a:lnTo>
                      <a:pt x="420" y="291"/>
                    </a:lnTo>
                    <a:lnTo>
                      <a:pt x="424" y="294"/>
                    </a:lnTo>
                    <a:lnTo>
                      <a:pt x="426" y="299"/>
                    </a:lnTo>
                    <a:lnTo>
                      <a:pt x="427" y="306"/>
                    </a:lnTo>
                    <a:lnTo>
                      <a:pt x="427" y="306"/>
                    </a:lnTo>
                    <a:lnTo>
                      <a:pt x="427" y="312"/>
                    </a:lnTo>
                    <a:lnTo>
                      <a:pt x="425" y="316"/>
                    </a:lnTo>
                    <a:lnTo>
                      <a:pt x="423" y="320"/>
                    </a:lnTo>
                    <a:lnTo>
                      <a:pt x="419" y="323"/>
                    </a:lnTo>
                    <a:lnTo>
                      <a:pt x="412" y="331"/>
                    </a:lnTo>
                    <a:lnTo>
                      <a:pt x="409" y="336"/>
                    </a:lnTo>
                    <a:lnTo>
                      <a:pt x="405" y="342"/>
                    </a:lnTo>
                    <a:lnTo>
                      <a:pt x="405" y="342"/>
                    </a:lnTo>
                    <a:lnTo>
                      <a:pt x="411" y="344"/>
                    </a:lnTo>
                    <a:lnTo>
                      <a:pt x="415" y="345"/>
                    </a:lnTo>
                    <a:lnTo>
                      <a:pt x="419" y="345"/>
                    </a:lnTo>
                    <a:lnTo>
                      <a:pt x="423" y="345"/>
                    </a:lnTo>
                    <a:lnTo>
                      <a:pt x="430" y="343"/>
                    </a:lnTo>
                    <a:lnTo>
                      <a:pt x="439" y="342"/>
                    </a:lnTo>
                    <a:lnTo>
                      <a:pt x="439" y="342"/>
                    </a:lnTo>
                    <a:lnTo>
                      <a:pt x="441" y="350"/>
                    </a:lnTo>
                    <a:lnTo>
                      <a:pt x="446" y="360"/>
                    </a:lnTo>
                    <a:lnTo>
                      <a:pt x="449" y="365"/>
                    </a:lnTo>
                    <a:lnTo>
                      <a:pt x="454" y="368"/>
                    </a:lnTo>
                    <a:lnTo>
                      <a:pt x="458" y="370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70" y="370"/>
                    </a:lnTo>
                    <a:lnTo>
                      <a:pt x="473" y="369"/>
                    </a:lnTo>
                    <a:lnTo>
                      <a:pt x="477" y="367"/>
                    </a:lnTo>
                    <a:lnTo>
                      <a:pt x="480" y="363"/>
                    </a:lnTo>
                    <a:lnTo>
                      <a:pt x="481" y="359"/>
                    </a:lnTo>
                    <a:lnTo>
                      <a:pt x="484" y="354"/>
                    </a:lnTo>
                    <a:lnTo>
                      <a:pt x="486" y="342"/>
                    </a:lnTo>
                    <a:lnTo>
                      <a:pt x="486" y="342"/>
                    </a:lnTo>
                    <a:lnTo>
                      <a:pt x="504" y="343"/>
                    </a:lnTo>
                    <a:lnTo>
                      <a:pt x="529" y="344"/>
                    </a:lnTo>
                    <a:lnTo>
                      <a:pt x="540" y="343"/>
                    </a:lnTo>
                    <a:lnTo>
                      <a:pt x="552" y="340"/>
                    </a:lnTo>
                    <a:lnTo>
                      <a:pt x="561" y="337"/>
                    </a:lnTo>
                    <a:lnTo>
                      <a:pt x="564" y="333"/>
                    </a:lnTo>
                    <a:lnTo>
                      <a:pt x="568" y="331"/>
                    </a:lnTo>
                    <a:lnTo>
                      <a:pt x="568" y="331"/>
                    </a:lnTo>
                    <a:lnTo>
                      <a:pt x="563" y="323"/>
                    </a:lnTo>
                    <a:lnTo>
                      <a:pt x="558" y="315"/>
                    </a:lnTo>
                    <a:lnTo>
                      <a:pt x="557" y="305"/>
                    </a:lnTo>
                    <a:lnTo>
                      <a:pt x="556" y="291"/>
                    </a:lnTo>
                    <a:lnTo>
                      <a:pt x="556" y="291"/>
                    </a:lnTo>
                    <a:lnTo>
                      <a:pt x="557" y="279"/>
                    </a:lnTo>
                    <a:lnTo>
                      <a:pt x="560" y="270"/>
                    </a:lnTo>
                    <a:lnTo>
                      <a:pt x="562" y="261"/>
                    </a:lnTo>
                    <a:lnTo>
                      <a:pt x="565" y="254"/>
                    </a:lnTo>
                    <a:lnTo>
                      <a:pt x="569" y="246"/>
                    </a:lnTo>
                    <a:lnTo>
                      <a:pt x="571" y="238"/>
                    </a:lnTo>
                    <a:lnTo>
                      <a:pt x="573" y="229"/>
                    </a:lnTo>
                    <a:lnTo>
                      <a:pt x="575" y="217"/>
                    </a:lnTo>
                    <a:lnTo>
                      <a:pt x="575" y="217"/>
                    </a:lnTo>
                    <a:lnTo>
                      <a:pt x="579" y="214"/>
                    </a:lnTo>
                    <a:lnTo>
                      <a:pt x="583" y="213"/>
                    </a:lnTo>
                    <a:lnTo>
                      <a:pt x="583" y="213"/>
                    </a:lnTo>
                    <a:lnTo>
                      <a:pt x="577" y="214"/>
                    </a:lnTo>
                    <a:lnTo>
                      <a:pt x="572" y="215"/>
                    </a:lnTo>
                    <a:lnTo>
                      <a:pt x="564" y="218"/>
                    </a:lnTo>
                    <a:lnTo>
                      <a:pt x="558" y="223"/>
                    </a:lnTo>
                    <a:lnTo>
                      <a:pt x="555" y="224"/>
                    </a:lnTo>
                    <a:lnTo>
                      <a:pt x="553" y="224"/>
                    </a:lnTo>
                    <a:lnTo>
                      <a:pt x="553" y="224"/>
                    </a:lnTo>
                    <a:lnTo>
                      <a:pt x="546" y="224"/>
                    </a:lnTo>
                    <a:lnTo>
                      <a:pt x="539" y="222"/>
                    </a:lnTo>
                    <a:lnTo>
                      <a:pt x="523" y="216"/>
                    </a:lnTo>
                    <a:lnTo>
                      <a:pt x="504" y="207"/>
                    </a:lnTo>
                    <a:lnTo>
                      <a:pt x="487" y="195"/>
                    </a:lnTo>
                    <a:lnTo>
                      <a:pt x="471" y="183"/>
                    </a:lnTo>
                    <a:lnTo>
                      <a:pt x="458" y="169"/>
                    </a:lnTo>
                    <a:lnTo>
                      <a:pt x="454" y="162"/>
                    </a:lnTo>
                    <a:lnTo>
                      <a:pt x="449" y="155"/>
                    </a:lnTo>
                    <a:lnTo>
                      <a:pt x="447" y="149"/>
                    </a:lnTo>
                    <a:lnTo>
                      <a:pt x="447" y="144"/>
                    </a:lnTo>
                    <a:lnTo>
                      <a:pt x="447" y="144"/>
                    </a:lnTo>
                    <a:lnTo>
                      <a:pt x="443" y="147"/>
                    </a:lnTo>
                    <a:lnTo>
                      <a:pt x="441" y="148"/>
                    </a:lnTo>
                    <a:lnTo>
                      <a:pt x="438" y="148"/>
                    </a:lnTo>
                    <a:lnTo>
                      <a:pt x="434" y="148"/>
                    </a:lnTo>
                    <a:lnTo>
                      <a:pt x="427" y="145"/>
                    </a:lnTo>
                    <a:lnTo>
                      <a:pt x="423" y="145"/>
                    </a:lnTo>
                    <a:lnTo>
                      <a:pt x="417" y="144"/>
                    </a:lnTo>
                    <a:lnTo>
                      <a:pt x="417" y="144"/>
                    </a:lnTo>
                    <a:lnTo>
                      <a:pt x="410" y="144"/>
                    </a:lnTo>
                    <a:lnTo>
                      <a:pt x="405" y="142"/>
                    </a:lnTo>
                    <a:lnTo>
                      <a:pt x="401" y="140"/>
                    </a:lnTo>
                    <a:lnTo>
                      <a:pt x="398" y="138"/>
                    </a:lnTo>
                    <a:lnTo>
                      <a:pt x="396" y="134"/>
                    </a:lnTo>
                    <a:lnTo>
                      <a:pt x="396" y="131"/>
                    </a:lnTo>
                    <a:lnTo>
                      <a:pt x="396" y="124"/>
                    </a:lnTo>
                    <a:lnTo>
                      <a:pt x="396" y="116"/>
                    </a:lnTo>
                    <a:lnTo>
                      <a:pt x="397" y="108"/>
                    </a:lnTo>
                    <a:lnTo>
                      <a:pt x="396" y="104"/>
                    </a:lnTo>
                    <a:lnTo>
                      <a:pt x="396" y="101"/>
                    </a:lnTo>
                    <a:lnTo>
                      <a:pt x="394" y="99"/>
                    </a:lnTo>
                    <a:lnTo>
                      <a:pt x="392" y="96"/>
                    </a:lnTo>
                    <a:lnTo>
                      <a:pt x="392" y="96"/>
                    </a:lnTo>
                    <a:lnTo>
                      <a:pt x="381" y="91"/>
                    </a:lnTo>
                    <a:lnTo>
                      <a:pt x="374" y="88"/>
                    </a:lnTo>
                    <a:lnTo>
                      <a:pt x="370" y="87"/>
                    </a:lnTo>
                    <a:lnTo>
                      <a:pt x="366" y="87"/>
                    </a:lnTo>
                    <a:lnTo>
                      <a:pt x="363" y="86"/>
                    </a:lnTo>
                    <a:lnTo>
                      <a:pt x="361" y="84"/>
                    </a:lnTo>
                    <a:lnTo>
                      <a:pt x="357" y="79"/>
                    </a:lnTo>
                    <a:lnTo>
                      <a:pt x="354" y="70"/>
                    </a:lnTo>
                    <a:lnTo>
                      <a:pt x="354" y="70"/>
                    </a:lnTo>
                    <a:lnTo>
                      <a:pt x="351" y="67"/>
                    </a:lnTo>
                    <a:lnTo>
                      <a:pt x="348" y="64"/>
                    </a:lnTo>
                    <a:lnTo>
                      <a:pt x="342" y="63"/>
                    </a:lnTo>
                    <a:lnTo>
                      <a:pt x="336" y="62"/>
                    </a:lnTo>
                    <a:lnTo>
                      <a:pt x="323" y="61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1" y="57"/>
                    </a:lnTo>
                    <a:lnTo>
                      <a:pt x="294" y="53"/>
                    </a:lnTo>
                    <a:lnTo>
                      <a:pt x="287" y="47"/>
                    </a:lnTo>
                    <a:lnTo>
                      <a:pt x="282" y="39"/>
                    </a:lnTo>
                    <a:lnTo>
                      <a:pt x="278" y="31"/>
                    </a:lnTo>
                    <a:lnTo>
                      <a:pt x="274" y="22"/>
                    </a:lnTo>
                    <a:lnTo>
                      <a:pt x="272" y="11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39" y="15"/>
                    </a:lnTo>
                    <a:lnTo>
                      <a:pt x="227" y="23"/>
                    </a:lnTo>
                    <a:lnTo>
                      <a:pt x="214" y="30"/>
                    </a:lnTo>
                    <a:lnTo>
                      <a:pt x="202" y="35"/>
                    </a:lnTo>
                    <a:lnTo>
                      <a:pt x="188" y="39"/>
                    </a:lnTo>
                    <a:lnTo>
                      <a:pt x="181" y="39"/>
                    </a:lnTo>
                    <a:lnTo>
                      <a:pt x="174" y="40"/>
                    </a:lnTo>
                    <a:lnTo>
                      <a:pt x="167" y="39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47"/>
                    </a:lnTo>
                    <a:lnTo>
                      <a:pt x="160" y="55"/>
                    </a:lnTo>
                    <a:lnTo>
                      <a:pt x="164" y="62"/>
                    </a:lnTo>
                    <a:lnTo>
                      <a:pt x="167" y="68"/>
                    </a:lnTo>
                    <a:lnTo>
                      <a:pt x="174" y="78"/>
                    </a:lnTo>
                    <a:lnTo>
                      <a:pt x="176" y="85"/>
                    </a:lnTo>
                    <a:lnTo>
                      <a:pt x="178" y="92"/>
                    </a:lnTo>
                    <a:lnTo>
                      <a:pt x="178" y="92"/>
                    </a:lnTo>
                    <a:lnTo>
                      <a:pt x="176" y="98"/>
                    </a:lnTo>
                    <a:lnTo>
                      <a:pt x="174" y="102"/>
                    </a:lnTo>
                    <a:lnTo>
                      <a:pt x="170" y="107"/>
                    </a:lnTo>
                    <a:lnTo>
                      <a:pt x="164" y="110"/>
                    </a:lnTo>
                    <a:lnTo>
                      <a:pt x="157" y="114"/>
                    </a:lnTo>
                    <a:lnTo>
                      <a:pt x="149" y="117"/>
                    </a:lnTo>
                    <a:lnTo>
                      <a:pt x="132" y="122"/>
                    </a:lnTo>
                    <a:lnTo>
                      <a:pt x="112" y="125"/>
                    </a:lnTo>
                    <a:lnTo>
                      <a:pt x="92" y="127"/>
                    </a:lnTo>
                    <a:lnTo>
                      <a:pt x="75" y="129"/>
                    </a:lnTo>
                    <a:lnTo>
                      <a:pt x="60" y="129"/>
                    </a:lnTo>
                    <a:lnTo>
                      <a:pt x="60" y="129"/>
                    </a:lnTo>
                    <a:lnTo>
                      <a:pt x="61" y="134"/>
                    </a:lnTo>
                    <a:lnTo>
                      <a:pt x="62" y="139"/>
                    </a:lnTo>
                    <a:lnTo>
                      <a:pt x="68" y="148"/>
                    </a:lnTo>
                    <a:lnTo>
                      <a:pt x="73" y="157"/>
                    </a:lnTo>
                    <a:lnTo>
                      <a:pt x="75" y="163"/>
                    </a:lnTo>
                    <a:lnTo>
                      <a:pt x="75" y="169"/>
                    </a:lnTo>
                    <a:lnTo>
                      <a:pt x="75" y="169"/>
                    </a:lnTo>
                    <a:lnTo>
                      <a:pt x="75" y="176"/>
                    </a:lnTo>
                    <a:lnTo>
                      <a:pt x="73" y="183"/>
                    </a:lnTo>
                    <a:lnTo>
                      <a:pt x="71" y="190"/>
                    </a:lnTo>
                    <a:lnTo>
                      <a:pt x="67" y="195"/>
                    </a:lnTo>
                    <a:lnTo>
                      <a:pt x="62" y="201"/>
                    </a:lnTo>
                    <a:lnTo>
                      <a:pt x="57" y="206"/>
                    </a:lnTo>
                    <a:lnTo>
                      <a:pt x="46" y="215"/>
                    </a:lnTo>
                    <a:lnTo>
                      <a:pt x="25" y="232"/>
                    </a:lnTo>
                    <a:lnTo>
                      <a:pt x="15" y="241"/>
                    </a:lnTo>
                    <a:lnTo>
                      <a:pt x="12" y="246"/>
                    </a:lnTo>
                    <a:lnTo>
                      <a:pt x="8" y="251"/>
                    </a:lnTo>
                    <a:lnTo>
                      <a:pt x="8" y="251"/>
                    </a:lnTo>
                    <a:lnTo>
                      <a:pt x="4" y="259"/>
                    </a:lnTo>
                    <a:lnTo>
                      <a:pt x="2" y="267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302"/>
                    </a:lnTo>
                    <a:lnTo>
                      <a:pt x="2" y="323"/>
                    </a:lnTo>
                    <a:lnTo>
                      <a:pt x="2" y="323"/>
                    </a:lnTo>
                    <a:lnTo>
                      <a:pt x="3" y="342"/>
                    </a:lnTo>
                    <a:lnTo>
                      <a:pt x="5" y="358"/>
                    </a:lnTo>
                    <a:lnTo>
                      <a:pt x="7" y="373"/>
                    </a:lnTo>
                    <a:lnTo>
                      <a:pt x="11" y="385"/>
                    </a:lnTo>
                    <a:lnTo>
                      <a:pt x="15" y="398"/>
                    </a:lnTo>
                    <a:lnTo>
                      <a:pt x="20" y="409"/>
                    </a:lnTo>
                    <a:lnTo>
                      <a:pt x="31" y="431"/>
                    </a:lnTo>
                    <a:lnTo>
                      <a:pt x="42" y="453"/>
                    </a:lnTo>
                    <a:lnTo>
                      <a:pt x="48" y="463"/>
                    </a:lnTo>
                    <a:lnTo>
                      <a:pt x="51" y="475"/>
                    </a:lnTo>
                    <a:lnTo>
                      <a:pt x="56" y="488"/>
                    </a:lnTo>
                    <a:lnTo>
                      <a:pt x="58" y="501"/>
                    </a:lnTo>
                    <a:lnTo>
                      <a:pt x="60" y="516"/>
                    </a:lnTo>
                    <a:lnTo>
                      <a:pt x="60" y="533"/>
                    </a:lnTo>
                    <a:lnTo>
                      <a:pt x="60" y="533"/>
                    </a:lnTo>
                    <a:lnTo>
                      <a:pt x="60" y="566"/>
                    </a:lnTo>
                    <a:lnTo>
                      <a:pt x="60" y="566"/>
                    </a:lnTo>
                    <a:lnTo>
                      <a:pt x="61" y="576"/>
                    </a:lnTo>
                    <a:lnTo>
                      <a:pt x="62" y="587"/>
                    </a:lnTo>
                    <a:lnTo>
                      <a:pt x="64" y="590"/>
                    </a:lnTo>
                    <a:lnTo>
                      <a:pt x="65" y="592"/>
                    </a:lnTo>
                    <a:lnTo>
                      <a:pt x="68" y="595"/>
                    </a:lnTo>
                    <a:lnTo>
                      <a:pt x="72" y="596"/>
                    </a:lnTo>
                    <a:lnTo>
                      <a:pt x="72" y="596"/>
                    </a:lnTo>
                    <a:lnTo>
                      <a:pt x="76" y="595"/>
                    </a:lnTo>
                    <a:lnTo>
                      <a:pt x="81" y="594"/>
                    </a:lnTo>
                    <a:lnTo>
                      <a:pt x="88" y="588"/>
                    </a:lnTo>
                    <a:lnTo>
                      <a:pt x="94" y="583"/>
                    </a:lnTo>
                    <a:lnTo>
                      <a:pt x="97" y="581"/>
                    </a:lnTo>
                    <a:lnTo>
                      <a:pt x="100" y="581"/>
                    </a:lnTo>
                    <a:lnTo>
                      <a:pt x="100" y="581"/>
                    </a:lnTo>
                    <a:lnTo>
                      <a:pt x="104" y="582"/>
                    </a:lnTo>
                    <a:lnTo>
                      <a:pt x="109" y="584"/>
                    </a:lnTo>
                    <a:lnTo>
                      <a:pt x="113" y="589"/>
                    </a:lnTo>
                    <a:lnTo>
                      <a:pt x="118" y="594"/>
                    </a:lnTo>
                    <a:lnTo>
                      <a:pt x="122" y="599"/>
                    </a:lnTo>
                    <a:lnTo>
                      <a:pt x="127" y="606"/>
                    </a:lnTo>
                    <a:lnTo>
                      <a:pt x="129" y="612"/>
                    </a:lnTo>
                    <a:lnTo>
                      <a:pt x="130" y="618"/>
                    </a:lnTo>
                    <a:lnTo>
                      <a:pt x="130" y="618"/>
                    </a:lnTo>
                    <a:lnTo>
                      <a:pt x="129" y="621"/>
                    </a:lnTo>
                    <a:lnTo>
                      <a:pt x="128" y="625"/>
                    </a:lnTo>
                    <a:lnTo>
                      <a:pt x="126" y="628"/>
                    </a:lnTo>
                    <a:lnTo>
                      <a:pt x="123" y="630"/>
                    </a:lnTo>
                    <a:lnTo>
                      <a:pt x="118" y="634"/>
                    </a:lnTo>
                    <a:lnTo>
                      <a:pt x="110" y="637"/>
                    </a:lnTo>
                    <a:lnTo>
                      <a:pt x="103" y="641"/>
                    </a:lnTo>
                    <a:lnTo>
                      <a:pt x="96" y="644"/>
                    </a:lnTo>
                    <a:lnTo>
                      <a:pt x="91" y="649"/>
                    </a:lnTo>
                    <a:lnTo>
                      <a:pt x="90" y="651"/>
                    </a:lnTo>
                    <a:lnTo>
                      <a:pt x="90" y="655"/>
                    </a:lnTo>
                    <a:lnTo>
                      <a:pt x="90" y="655"/>
                    </a:lnTo>
                    <a:lnTo>
                      <a:pt x="91" y="659"/>
                    </a:lnTo>
                    <a:lnTo>
                      <a:pt x="94" y="664"/>
                    </a:lnTo>
                    <a:lnTo>
                      <a:pt x="100" y="672"/>
                    </a:lnTo>
                    <a:lnTo>
                      <a:pt x="105" y="676"/>
                    </a:lnTo>
                    <a:lnTo>
                      <a:pt x="109" y="681"/>
                    </a:lnTo>
                    <a:lnTo>
                      <a:pt x="111" y="687"/>
                    </a:lnTo>
                    <a:lnTo>
                      <a:pt x="112" y="695"/>
                    </a:lnTo>
                    <a:lnTo>
                      <a:pt x="112" y="695"/>
                    </a:lnTo>
                    <a:lnTo>
                      <a:pt x="111" y="703"/>
                    </a:lnTo>
                    <a:lnTo>
                      <a:pt x="109" y="709"/>
                    </a:lnTo>
                    <a:lnTo>
                      <a:pt x="106" y="713"/>
                    </a:lnTo>
                    <a:lnTo>
                      <a:pt x="103" y="717"/>
                    </a:lnTo>
                    <a:lnTo>
                      <a:pt x="99" y="720"/>
                    </a:lnTo>
                    <a:lnTo>
                      <a:pt x="96" y="725"/>
                    </a:lnTo>
                    <a:lnTo>
                      <a:pt x="95" y="730"/>
                    </a:lnTo>
                    <a:lnTo>
                      <a:pt x="94" y="739"/>
                    </a:lnTo>
                    <a:lnTo>
                      <a:pt x="94" y="739"/>
                    </a:lnTo>
                    <a:lnTo>
                      <a:pt x="96" y="741"/>
                    </a:lnTo>
                    <a:lnTo>
                      <a:pt x="100" y="745"/>
                    </a:lnTo>
                    <a:lnTo>
                      <a:pt x="115" y="755"/>
                    </a:lnTo>
                    <a:lnTo>
                      <a:pt x="133" y="764"/>
                    </a:lnTo>
                    <a:lnTo>
                      <a:pt x="140" y="767"/>
                    </a:lnTo>
                    <a:lnTo>
                      <a:pt x="144" y="768"/>
                    </a:lnTo>
                    <a:lnTo>
                      <a:pt x="144" y="768"/>
                    </a:lnTo>
                    <a:lnTo>
                      <a:pt x="150" y="767"/>
                    </a:lnTo>
                    <a:lnTo>
                      <a:pt x="153" y="766"/>
                    </a:lnTo>
                    <a:lnTo>
                      <a:pt x="161" y="763"/>
                    </a:lnTo>
                    <a:lnTo>
                      <a:pt x="168" y="759"/>
                    </a:lnTo>
                    <a:lnTo>
                      <a:pt x="173" y="757"/>
                    </a:lnTo>
                    <a:lnTo>
                      <a:pt x="178" y="757"/>
                    </a:lnTo>
                    <a:lnTo>
                      <a:pt x="178" y="757"/>
                    </a:lnTo>
                    <a:lnTo>
                      <a:pt x="183" y="757"/>
                    </a:lnTo>
                    <a:lnTo>
                      <a:pt x="187" y="758"/>
                    </a:lnTo>
                    <a:lnTo>
                      <a:pt x="191" y="760"/>
                    </a:lnTo>
                    <a:lnTo>
                      <a:pt x="195" y="763"/>
                    </a:lnTo>
                    <a:lnTo>
                      <a:pt x="202" y="768"/>
                    </a:lnTo>
                    <a:lnTo>
                      <a:pt x="207" y="775"/>
                    </a:lnTo>
                    <a:lnTo>
                      <a:pt x="213" y="782"/>
                    </a:lnTo>
                    <a:lnTo>
                      <a:pt x="220" y="788"/>
                    </a:lnTo>
                    <a:lnTo>
                      <a:pt x="225" y="790"/>
                    </a:lnTo>
                    <a:lnTo>
                      <a:pt x="229" y="793"/>
                    </a:lnTo>
                    <a:lnTo>
                      <a:pt x="235" y="794"/>
                    </a:lnTo>
                    <a:lnTo>
                      <a:pt x="241" y="794"/>
                    </a:lnTo>
                    <a:lnTo>
                      <a:pt x="241" y="794"/>
                    </a:lnTo>
                    <a:lnTo>
                      <a:pt x="245" y="794"/>
                    </a:lnTo>
                    <a:lnTo>
                      <a:pt x="250" y="791"/>
                    </a:lnTo>
                    <a:lnTo>
                      <a:pt x="260" y="787"/>
                    </a:lnTo>
                    <a:lnTo>
                      <a:pt x="270" y="778"/>
                    </a:lnTo>
                    <a:lnTo>
                      <a:pt x="280" y="768"/>
                    </a:lnTo>
                    <a:lnTo>
                      <a:pt x="300" y="747"/>
                    </a:lnTo>
                    <a:lnTo>
                      <a:pt x="309" y="739"/>
                    </a:lnTo>
                    <a:lnTo>
                      <a:pt x="318" y="732"/>
                    </a:lnTo>
                    <a:lnTo>
                      <a:pt x="318" y="732"/>
                    </a:lnTo>
                    <a:lnTo>
                      <a:pt x="314" y="717"/>
                    </a:lnTo>
                    <a:lnTo>
                      <a:pt x="314" y="71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 108">
                <a:extLst>
                  <a:ext uri="{FF2B5EF4-FFF2-40B4-BE49-F238E27FC236}">
                    <a16:creationId xmlns:a16="http://schemas.microsoft.com/office/drawing/2014/main" xmlns="" id="{1ACDC269-7C72-439D-86AF-9BD218112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817" y="1922355"/>
                <a:ext cx="177923" cy="131069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94" y="35"/>
                  </a:cxn>
                  <a:cxn ang="0">
                    <a:pos x="65" y="61"/>
                  </a:cxn>
                  <a:cxn ang="0">
                    <a:pos x="15" y="88"/>
                  </a:cxn>
                  <a:cxn ang="0">
                    <a:pos x="3" y="103"/>
                  </a:cxn>
                  <a:cxn ang="0">
                    <a:pos x="22" y="129"/>
                  </a:cxn>
                  <a:cxn ang="0">
                    <a:pos x="47" y="145"/>
                  </a:cxn>
                  <a:cxn ang="0">
                    <a:pos x="60" y="146"/>
                  </a:cxn>
                  <a:cxn ang="0">
                    <a:pos x="81" y="137"/>
                  </a:cxn>
                  <a:cxn ang="0">
                    <a:pos x="89" y="136"/>
                  </a:cxn>
                  <a:cxn ang="0">
                    <a:pos x="111" y="146"/>
                  </a:cxn>
                  <a:cxn ang="0">
                    <a:pos x="120" y="170"/>
                  </a:cxn>
                  <a:cxn ang="0">
                    <a:pos x="126" y="220"/>
                  </a:cxn>
                  <a:cxn ang="0">
                    <a:pos x="136" y="240"/>
                  </a:cxn>
                  <a:cxn ang="0">
                    <a:pos x="151" y="245"/>
                  </a:cxn>
                  <a:cxn ang="0">
                    <a:pos x="164" y="237"/>
                  </a:cxn>
                  <a:cxn ang="0">
                    <a:pos x="175" y="224"/>
                  </a:cxn>
                  <a:cxn ang="0">
                    <a:pos x="187" y="220"/>
                  </a:cxn>
                  <a:cxn ang="0">
                    <a:pos x="204" y="224"/>
                  </a:cxn>
                  <a:cxn ang="0">
                    <a:pos x="226" y="243"/>
                  </a:cxn>
                  <a:cxn ang="0">
                    <a:pos x="248" y="262"/>
                  </a:cxn>
                  <a:cxn ang="0">
                    <a:pos x="265" y="268"/>
                  </a:cxn>
                  <a:cxn ang="0">
                    <a:pos x="280" y="268"/>
                  </a:cxn>
                  <a:cxn ang="0">
                    <a:pos x="281" y="266"/>
                  </a:cxn>
                  <a:cxn ang="0">
                    <a:pos x="287" y="264"/>
                  </a:cxn>
                  <a:cxn ang="0">
                    <a:pos x="301" y="267"/>
                  </a:cxn>
                  <a:cxn ang="0">
                    <a:pos x="325" y="279"/>
                  </a:cxn>
                  <a:cxn ang="0">
                    <a:pos x="342" y="283"/>
                  </a:cxn>
                  <a:cxn ang="0">
                    <a:pos x="354" y="278"/>
                  </a:cxn>
                  <a:cxn ang="0">
                    <a:pos x="364" y="261"/>
                  </a:cxn>
                  <a:cxn ang="0">
                    <a:pos x="367" y="220"/>
                  </a:cxn>
                  <a:cxn ang="0">
                    <a:pos x="371" y="213"/>
                  </a:cxn>
                  <a:cxn ang="0">
                    <a:pos x="388" y="198"/>
                  </a:cxn>
                  <a:cxn ang="0">
                    <a:pos x="389" y="190"/>
                  </a:cxn>
                  <a:cxn ang="0">
                    <a:pos x="382" y="182"/>
                  </a:cxn>
                  <a:cxn ang="0">
                    <a:pos x="374" y="171"/>
                  </a:cxn>
                  <a:cxn ang="0">
                    <a:pos x="344" y="141"/>
                  </a:cxn>
                  <a:cxn ang="0">
                    <a:pos x="339" y="132"/>
                  </a:cxn>
                  <a:cxn ang="0">
                    <a:pos x="313" y="138"/>
                  </a:cxn>
                  <a:cxn ang="0">
                    <a:pos x="275" y="159"/>
                  </a:cxn>
                  <a:cxn ang="0">
                    <a:pos x="248" y="171"/>
                  </a:cxn>
                  <a:cxn ang="0">
                    <a:pos x="234" y="170"/>
                  </a:cxn>
                  <a:cxn ang="0">
                    <a:pos x="214" y="156"/>
                  </a:cxn>
                  <a:cxn ang="0">
                    <a:pos x="203" y="130"/>
                  </a:cxn>
                  <a:cxn ang="0">
                    <a:pos x="202" y="98"/>
                  </a:cxn>
                  <a:cxn ang="0">
                    <a:pos x="194" y="54"/>
                  </a:cxn>
                  <a:cxn ang="0">
                    <a:pos x="184" y="39"/>
                  </a:cxn>
                  <a:cxn ang="0">
                    <a:pos x="168" y="32"/>
                  </a:cxn>
                  <a:cxn ang="0">
                    <a:pos x="144" y="29"/>
                  </a:cxn>
                  <a:cxn ang="0">
                    <a:pos x="118" y="16"/>
                  </a:cxn>
                  <a:cxn ang="0">
                    <a:pos x="111" y="4"/>
                  </a:cxn>
                  <a:cxn ang="0">
                    <a:pos x="110" y="0"/>
                  </a:cxn>
                </a:cxnLst>
                <a:rect l="0" t="0" r="r" b="b"/>
                <a:pathLst>
                  <a:path w="389" h="283">
                    <a:moveTo>
                      <a:pt x="110" y="3"/>
                    </a:moveTo>
                    <a:lnTo>
                      <a:pt x="110" y="3"/>
                    </a:lnTo>
                    <a:lnTo>
                      <a:pt x="107" y="11"/>
                    </a:lnTo>
                    <a:lnTo>
                      <a:pt x="104" y="20"/>
                    </a:lnTo>
                    <a:lnTo>
                      <a:pt x="99" y="27"/>
                    </a:lnTo>
                    <a:lnTo>
                      <a:pt x="94" y="35"/>
                    </a:lnTo>
                    <a:lnTo>
                      <a:pt x="87" y="42"/>
                    </a:lnTo>
                    <a:lnTo>
                      <a:pt x="80" y="49"/>
                    </a:lnTo>
                    <a:lnTo>
                      <a:pt x="65" y="61"/>
                    </a:lnTo>
                    <a:lnTo>
                      <a:pt x="47" y="72"/>
                    </a:lnTo>
                    <a:lnTo>
                      <a:pt x="31" y="80"/>
                    </a:lnTo>
                    <a:lnTo>
                      <a:pt x="15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103"/>
                    </a:lnTo>
                    <a:lnTo>
                      <a:pt x="7" y="113"/>
                    </a:lnTo>
                    <a:lnTo>
                      <a:pt x="14" y="121"/>
                    </a:lnTo>
                    <a:lnTo>
                      <a:pt x="22" y="129"/>
                    </a:lnTo>
                    <a:lnTo>
                      <a:pt x="30" y="136"/>
                    </a:lnTo>
                    <a:lnTo>
                      <a:pt x="39" y="141"/>
                    </a:lnTo>
                    <a:lnTo>
                      <a:pt x="47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60" y="146"/>
                    </a:lnTo>
                    <a:lnTo>
                      <a:pt x="65" y="145"/>
                    </a:lnTo>
                    <a:lnTo>
                      <a:pt x="73" y="141"/>
                    </a:lnTo>
                    <a:lnTo>
                      <a:pt x="81" y="137"/>
                    </a:lnTo>
                    <a:lnTo>
                      <a:pt x="84" y="136"/>
                    </a:lnTo>
                    <a:lnTo>
                      <a:pt x="89" y="136"/>
                    </a:lnTo>
                    <a:lnTo>
                      <a:pt x="89" y="136"/>
                    </a:lnTo>
                    <a:lnTo>
                      <a:pt x="97" y="137"/>
                    </a:lnTo>
                    <a:lnTo>
                      <a:pt x="105" y="140"/>
                    </a:lnTo>
                    <a:lnTo>
                      <a:pt x="111" y="146"/>
                    </a:lnTo>
                    <a:lnTo>
                      <a:pt x="114" y="153"/>
                    </a:lnTo>
                    <a:lnTo>
                      <a:pt x="118" y="161"/>
                    </a:lnTo>
                    <a:lnTo>
                      <a:pt x="120" y="170"/>
                    </a:lnTo>
                    <a:lnTo>
                      <a:pt x="122" y="191"/>
                    </a:lnTo>
                    <a:lnTo>
                      <a:pt x="125" y="210"/>
                    </a:lnTo>
                    <a:lnTo>
                      <a:pt x="126" y="220"/>
                    </a:lnTo>
                    <a:lnTo>
                      <a:pt x="128" y="228"/>
                    </a:lnTo>
                    <a:lnTo>
                      <a:pt x="131" y="234"/>
                    </a:lnTo>
                    <a:lnTo>
                      <a:pt x="136" y="240"/>
                    </a:lnTo>
                    <a:lnTo>
                      <a:pt x="143" y="244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56" y="244"/>
                    </a:lnTo>
                    <a:lnTo>
                      <a:pt x="160" y="241"/>
                    </a:lnTo>
                    <a:lnTo>
                      <a:pt x="164" y="237"/>
                    </a:lnTo>
                    <a:lnTo>
                      <a:pt x="167" y="232"/>
                    </a:lnTo>
                    <a:lnTo>
                      <a:pt x="172" y="228"/>
                    </a:lnTo>
                    <a:lnTo>
                      <a:pt x="175" y="224"/>
                    </a:lnTo>
                    <a:lnTo>
                      <a:pt x="181" y="221"/>
                    </a:lnTo>
                    <a:lnTo>
                      <a:pt x="187" y="220"/>
                    </a:lnTo>
                    <a:lnTo>
                      <a:pt x="187" y="220"/>
                    </a:lnTo>
                    <a:lnTo>
                      <a:pt x="194" y="221"/>
                    </a:lnTo>
                    <a:lnTo>
                      <a:pt x="198" y="222"/>
                    </a:lnTo>
                    <a:lnTo>
                      <a:pt x="204" y="224"/>
                    </a:lnTo>
                    <a:lnTo>
                      <a:pt x="209" y="226"/>
                    </a:lnTo>
                    <a:lnTo>
                      <a:pt x="218" y="234"/>
                    </a:lnTo>
                    <a:lnTo>
                      <a:pt x="226" y="243"/>
                    </a:lnTo>
                    <a:lnTo>
                      <a:pt x="234" y="251"/>
                    </a:lnTo>
                    <a:lnTo>
                      <a:pt x="243" y="259"/>
                    </a:lnTo>
                    <a:lnTo>
                      <a:pt x="248" y="262"/>
                    </a:lnTo>
                    <a:lnTo>
                      <a:pt x="253" y="264"/>
                    </a:lnTo>
                    <a:lnTo>
                      <a:pt x="259" y="267"/>
                    </a:lnTo>
                    <a:lnTo>
                      <a:pt x="265" y="268"/>
                    </a:lnTo>
                    <a:lnTo>
                      <a:pt x="265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2" y="267"/>
                    </a:lnTo>
                    <a:lnTo>
                      <a:pt x="281" y="266"/>
                    </a:lnTo>
                    <a:lnTo>
                      <a:pt x="281" y="266"/>
                    </a:lnTo>
                    <a:lnTo>
                      <a:pt x="281" y="264"/>
                    </a:lnTo>
                    <a:lnTo>
                      <a:pt x="287" y="264"/>
                    </a:lnTo>
                    <a:lnTo>
                      <a:pt x="287" y="264"/>
                    </a:lnTo>
                    <a:lnTo>
                      <a:pt x="294" y="264"/>
                    </a:lnTo>
                    <a:lnTo>
                      <a:pt x="301" y="267"/>
                    </a:lnTo>
                    <a:lnTo>
                      <a:pt x="313" y="274"/>
                    </a:lnTo>
                    <a:lnTo>
                      <a:pt x="319" y="277"/>
                    </a:lnTo>
                    <a:lnTo>
                      <a:pt x="325" y="279"/>
                    </a:lnTo>
                    <a:lnTo>
                      <a:pt x="333" y="282"/>
                    </a:lnTo>
                    <a:lnTo>
                      <a:pt x="342" y="283"/>
                    </a:lnTo>
                    <a:lnTo>
                      <a:pt x="342" y="283"/>
                    </a:lnTo>
                    <a:lnTo>
                      <a:pt x="347" y="282"/>
                    </a:lnTo>
                    <a:lnTo>
                      <a:pt x="350" y="281"/>
                    </a:lnTo>
                    <a:lnTo>
                      <a:pt x="354" y="278"/>
                    </a:lnTo>
                    <a:lnTo>
                      <a:pt x="357" y="276"/>
                    </a:lnTo>
                    <a:lnTo>
                      <a:pt x="362" y="269"/>
                    </a:lnTo>
                    <a:lnTo>
                      <a:pt x="364" y="261"/>
                    </a:lnTo>
                    <a:lnTo>
                      <a:pt x="366" y="251"/>
                    </a:lnTo>
                    <a:lnTo>
                      <a:pt x="367" y="240"/>
                    </a:lnTo>
                    <a:lnTo>
                      <a:pt x="367" y="220"/>
                    </a:lnTo>
                    <a:lnTo>
                      <a:pt x="367" y="220"/>
                    </a:lnTo>
                    <a:lnTo>
                      <a:pt x="369" y="216"/>
                    </a:lnTo>
                    <a:lnTo>
                      <a:pt x="371" y="213"/>
                    </a:lnTo>
                    <a:lnTo>
                      <a:pt x="379" y="207"/>
                    </a:lnTo>
                    <a:lnTo>
                      <a:pt x="386" y="201"/>
                    </a:lnTo>
                    <a:lnTo>
                      <a:pt x="388" y="198"/>
                    </a:lnTo>
                    <a:lnTo>
                      <a:pt x="389" y="194"/>
                    </a:lnTo>
                    <a:lnTo>
                      <a:pt x="389" y="194"/>
                    </a:lnTo>
                    <a:lnTo>
                      <a:pt x="389" y="190"/>
                    </a:lnTo>
                    <a:lnTo>
                      <a:pt x="387" y="186"/>
                    </a:lnTo>
                    <a:lnTo>
                      <a:pt x="385" y="184"/>
                    </a:lnTo>
                    <a:lnTo>
                      <a:pt x="382" y="182"/>
                    </a:lnTo>
                    <a:lnTo>
                      <a:pt x="377" y="178"/>
                    </a:lnTo>
                    <a:lnTo>
                      <a:pt x="375" y="176"/>
                    </a:lnTo>
                    <a:lnTo>
                      <a:pt x="374" y="171"/>
                    </a:lnTo>
                    <a:lnTo>
                      <a:pt x="374" y="171"/>
                    </a:lnTo>
                    <a:lnTo>
                      <a:pt x="357" y="154"/>
                    </a:lnTo>
                    <a:lnTo>
                      <a:pt x="344" y="141"/>
                    </a:lnTo>
                    <a:lnTo>
                      <a:pt x="340" y="136"/>
                    </a:lnTo>
                    <a:lnTo>
                      <a:pt x="339" y="132"/>
                    </a:lnTo>
                    <a:lnTo>
                      <a:pt x="339" y="132"/>
                    </a:lnTo>
                    <a:lnTo>
                      <a:pt x="332" y="132"/>
                    </a:lnTo>
                    <a:lnTo>
                      <a:pt x="326" y="133"/>
                    </a:lnTo>
                    <a:lnTo>
                      <a:pt x="313" y="138"/>
                    </a:lnTo>
                    <a:lnTo>
                      <a:pt x="299" y="145"/>
                    </a:lnTo>
                    <a:lnTo>
                      <a:pt x="288" y="152"/>
                    </a:lnTo>
                    <a:lnTo>
                      <a:pt x="275" y="159"/>
                    </a:lnTo>
                    <a:lnTo>
                      <a:pt x="264" y="165"/>
                    </a:lnTo>
                    <a:lnTo>
                      <a:pt x="252" y="170"/>
                    </a:lnTo>
                    <a:lnTo>
                      <a:pt x="248" y="171"/>
                    </a:lnTo>
                    <a:lnTo>
                      <a:pt x="242" y="171"/>
                    </a:lnTo>
                    <a:lnTo>
                      <a:pt x="242" y="171"/>
                    </a:lnTo>
                    <a:lnTo>
                      <a:pt x="234" y="170"/>
                    </a:lnTo>
                    <a:lnTo>
                      <a:pt x="227" y="168"/>
                    </a:lnTo>
                    <a:lnTo>
                      <a:pt x="220" y="162"/>
                    </a:lnTo>
                    <a:lnTo>
                      <a:pt x="214" y="156"/>
                    </a:lnTo>
                    <a:lnTo>
                      <a:pt x="209" y="148"/>
                    </a:lnTo>
                    <a:lnTo>
                      <a:pt x="205" y="139"/>
                    </a:lnTo>
                    <a:lnTo>
                      <a:pt x="203" y="130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98"/>
                    </a:lnTo>
                    <a:lnTo>
                      <a:pt x="201" y="83"/>
                    </a:lnTo>
                    <a:lnTo>
                      <a:pt x="197" y="68"/>
                    </a:lnTo>
                    <a:lnTo>
                      <a:pt x="194" y="54"/>
                    </a:lnTo>
                    <a:lnTo>
                      <a:pt x="191" y="48"/>
                    </a:lnTo>
                    <a:lnTo>
                      <a:pt x="188" y="43"/>
                    </a:lnTo>
                    <a:lnTo>
                      <a:pt x="184" y="39"/>
                    </a:lnTo>
                    <a:lnTo>
                      <a:pt x="180" y="35"/>
                    </a:lnTo>
                    <a:lnTo>
                      <a:pt x="175" y="33"/>
                    </a:lnTo>
                    <a:lnTo>
                      <a:pt x="168" y="32"/>
                    </a:lnTo>
                    <a:lnTo>
                      <a:pt x="168" y="32"/>
                    </a:lnTo>
                    <a:lnTo>
                      <a:pt x="153" y="31"/>
                    </a:lnTo>
                    <a:lnTo>
                      <a:pt x="144" y="29"/>
                    </a:lnTo>
                    <a:lnTo>
                      <a:pt x="134" y="25"/>
                    </a:lnTo>
                    <a:lnTo>
                      <a:pt x="125" y="22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11" y="4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 109">
                <a:extLst>
                  <a:ext uri="{FF2B5EF4-FFF2-40B4-BE49-F238E27FC236}">
                    <a16:creationId xmlns:a16="http://schemas.microsoft.com/office/drawing/2014/main" xmlns="" id="{69F06F8B-2D14-4F19-A760-D441242B5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9630" y="2704612"/>
                <a:ext cx="241792" cy="243414"/>
              </a:xfrm>
              <a:custGeom>
                <a:avLst/>
                <a:gdLst/>
                <a:ahLst/>
                <a:cxnLst>
                  <a:cxn ang="0">
                    <a:pos x="3" y="300"/>
                  </a:cxn>
                  <a:cxn ang="0">
                    <a:pos x="1" y="315"/>
                  </a:cxn>
                  <a:cxn ang="0">
                    <a:pos x="9" y="336"/>
                  </a:cxn>
                  <a:cxn ang="0">
                    <a:pos x="42" y="355"/>
                  </a:cxn>
                  <a:cxn ang="0">
                    <a:pos x="71" y="372"/>
                  </a:cxn>
                  <a:cxn ang="0">
                    <a:pos x="70" y="407"/>
                  </a:cxn>
                  <a:cxn ang="0">
                    <a:pos x="73" y="425"/>
                  </a:cxn>
                  <a:cxn ang="0">
                    <a:pos x="88" y="440"/>
                  </a:cxn>
                  <a:cxn ang="0">
                    <a:pos x="135" y="451"/>
                  </a:cxn>
                  <a:cxn ang="0">
                    <a:pos x="149" y="462"/>
                  </a:cxn>
                  <a:cxn ang="0">
                    <a:pos x="162" y="475"/>
                  </a:cxn>
                  <a:cxn ang="0">
                    <a:pos x="178" y="476"/>
                  </a:cxn>
                  <a:cxn ang="0">
                    <a:pos x="200" y="463"/>
                  </a:cxn>
                  <a:cxn ang="0">
                    <a:pos x="225" y="438"/>
                  </a:cxn>
                  <a:cxn ang="0">
                    <a:pos x="242" y="432"/>
                  </a:cxn>
                  <a:cxn ang="0">
                    <a:pos x="246" y="491"/>
                  </a:cxn>
                  <a:cxn ang="0">
                    <a:pos x="269" y="517"/>
                  </a:cxn>
                  <a:cxn ang="0">
                    <a:pos x="292" y="525"/>
                  </a:cxn>
                  <a:cxn ang="0">
                    <a:pos x="339" y="516"/>
                  </a:cxn>
                  <a:cxn ang="0">
                    <a:pos x="356" y="502"/>
                  </a:cxn>
                  <a:cxn ang="0">
                    <a:pos x="374" y="472"/>
                  </a:cxn>
                  <a:cxn ang="0">
                    <a:pos x="405" y="463"/>
                  </a:cxn>
                  <a:cxn ang="0">
                    <a:pos x="463" y="458"/>
                  </a:cxn>
                  <a:cxn ang="0">
                    <a:pos x="497" y="436"/>
                  </a:cxn>
                  <a:cxn ang="0">
                    <a:pos x="506" y="399"/>
                  </a:cxn>
                  <a:cxn ang="0">
                    <a:pos x="496" y="370"/>
                  </a:cxn>
                  <a:cxn ang="0">
                    <a:pos x="499" y="354"/>
                  </a:cxn>
                  <a:cxn ang="0">
                    <a:pos x="513" y="339"/>
                  </a:cxn>
                  <a:cxn ang="0">
                    <a:pos x="536" y="337"/>
                  </a:cxn>
                  <a:cxn ang="0">
                    <a:pos x="530" y="315"/>
                  </a:cxn>
                  <a:cxn ang="0">
                    <a:pos x="500" y="285"/>
                  </a:cxn>
                  <a:cxn ang="0">
                    <a:pos x="465" y="249"/>
                  </a:cxn>
                  <a:cxn ang="0">
                    <a:pos x="455" y="214"/>
                  </a:cxn>
                  <a:cxn ang="0">
                    <a:pos x="437" y="171"/>
                  </a:cxn>
                  <a:cxn ang="0">
                    <a:pos x="414" y="197"/>
                  </a:cxn>
                  <a:cxn ang="0">
                    <a:pos x="398" y="200"/>
                  </a:cxn>
                  <a:cxn ang="0">
                    <a:pos x="364" y="187"/>
                  </a:cxn>
                  <a:cxn ang="0">
                    <a:pos x="361" y="171"/>
                  </a:cxn>
                  <a:cxn ang="0">
                    <a:pos x="367" y="135"/>
                  </a:cxn>
                  <a:cxn ang="0">
                    <a:pos x="358" y="128"/>
                  </a:cxn>
                  <a:cxn ang="0">
                    <a:pos x="358" y="113"/>
                  </a:cxn>
                  <a:cxn ang="0">
                    <a:pos x="381" y="80"/>
                  </a:cxn>
                  <a:cxn ang="0">
                    <a:pos x="408" y="51"/>
                  </a:cxn>
                  <a:cxn ang="0">
                    <a:pos x="389" y="27"/>
                  </a:cxn>
                  <a:cxn ang="0">
                    <a:pos x="340" y="18"/>
                  </a:cxn>
                  <a:cxn ang="0">
                    <a:pos x="293" y="4"/>
                  </a:cxn>
                  <a:cxn ang="0">
                    <a:pos x="263" y="5"/>
                  </a:cxn>
                  <a:cxn ang="0">
                    <a:pos x="244" y="23"/>
                  </a:cxn>
                  <a:cxn ang="0">
                    <a:pos x="245" y="46"/>
                  </a:cxn>
                  <a:cxn ang="0">
                    <a:pos x="257" y="69"/>
                  </a:cxn>
                  <a:cxn ang="0">
                    <a:pos x="260" y="89"/>
                  </a:cxn>
                  <a:cxn ang="0">
                    <a:pos x="245" y="107"/>
                  </a:cxn>
                  <a:cxn ang="0">
                    <a:pos x="191" y="119"/>
                  </a:cxn>
                  <a:cxn ang="0">
                    <a:pos x="157" y="124"/>
                  </a:cxn>
                  <a:cxn ang="0">
                    <a:pos x="129" y="139"/>
                  </a:cxn>
                  <a:cxn ang="0">
                    <a:pos x="36" y="182"/>
                  </a:cxn>
                  <a:cxn ang="0">
                    <a:pos x="2" y="208"/>
                  </a:cxn>
                  <a:cxn ang="0">
                    <a:pos x="2" y="219"/>
                  </a:cxn>
                  <a:cxn ang="0">
                    <a:pos x="23" y="234"/>
                  </a:cxn>
                  <a:cxn ang="0">
                    <a:pos x="42" y="248"/>
                  </a:cxn>
                  <a:cxn ang="0">
                    <a:pos x="43" y="261"/>
                  </a:cxn>
                  <a:cxn ang="0">
                    <a:pos x="34" y="277"/>
                  </a:cxn>
                  <a:cxn ang="0">
                    <a:pos x="3" y="296"/>
                  </a:cxn>
                </a:cxnLst>
                <a:rect l="0" t="0" r="r" b="b"/>
                <a:pathLst>
                  <a:path w="536" h="525">
                    <a:moveTo>
                      <a:pt x="7" y="293"/>
                    </a:moveTo>
                    <a:lnTo>
                      <a:pt x="7" y="293"/>
                    </a:lnTo>
                    <a:lnTo>
                      <a:pt x="7" y="296"/>
                    </a:lnTo>
                    <a:lnTo>
                      <a:pt x="3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7"/>
                    </a:lnTo>
                    <a:lnTo>
                      <a:pt x="1" y="315"/>
                    </a:lnTo>
                    <a:lnTo>
                      <a:pt x="2" y="321"/>
                    </a:lnTo>
                    <a:lnTo>
                      <a:pt x="3" y="326"/>
                    </a:lnTo>
                    <a:lnTo>
                      <a:pt x="7" y="331"/>
                    </a:lnTo>
                    <a:lnTo>
                      <a:pt x="9" y="336"/>
                    </a:lnTo>
                    <a:lnTo>
                      <a:pt x="13" y="339"/>
                    </a:lnTo>
                    <a:lnTo>
                      <a:pt x="22" y="346"/>
                    </a:lnTo>
                    <a:lnTo>
                      <a:pt x="32" y="350"/>
                    </a:lnTo>
                    <a:lnTo>
                      <a:pt x="42" y="355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68" y="367"/>
                    </a:lnTo>
                    <a:lnTo>
                      <a:pt x="71" y="372"/>
                    </a:lnTo>
                    <a:lnTo>
                      <a:pt x="72" y="379"/>
                    </a:lnTo>
                    <a:lnTo>
                      <a:pt x="73" y="385"/>
                    </a:lnTo>
                    <a:lnTo>
                      <a:pt x="71" y="400"/>
                    </a:lnTo>
                    <a:lnTo>
                      <a:pt x="70" y="407"/>
                    </a:lnTo>
                    <a:lnTo>
                      <a:pt x="70" y="414"/>
                    </a:lnTo>
                    <a:lnTo>
                      <a:pt x="70" y="414"/>
                    </a:lnTo>
                    <a:lnTo>
                      <a:pt x="71" y="420"/>
                    </a:lnTo>
                    <a:lnTo>
                      <a:pt x="73" y="425"/>
                    </a:lnTo>
                    <a:lnTo>
                      <a:pt x="76" y="430"/>
                    </a:lnTo>
                    <a:lnTo>
                      <a:pt x="79" y="433"/>
                    </a:lnTo>
                    <a:lnTo>
                      <a:pt x="84" y="437"/>
                    </a:lnTo>
                    <a:lnTo>
                      <a:pt x="88" y="440"/>
                    </a:lnTo>
                    <a:lnTo>
                      <a:pt x="99" y="445"/>
                    </a:lnTo>
                    <a:lnTo>
                      <a:pt x="111" y="448"/>
                    </a:lnTo>
                    <a:lnTo>
                      <a:pt x="123" y="449"/>
                    </a:lnTo>
                    <a:lnTo>
                      <a:pt x="135" y="451"/>
                    </a:lnTo>
                    <a:lnTo>
                      <a:pt x="147" y="451"/>
                    </a:lnTo>
                    <a:lnTo>
                      <a:pt x="147" y="451"/>
                    </a:lnTo>
                    <a:lnTo>
                      <a:pt x="148" y="458"/>
                    </a:lnTo>
                    <a:lnTo>
                      <a:pt x="149" y="462"/>
                    </a:lnTo>
                    <a:lnTo>
                      <a:pt x="152" y="467"/>
                    </a:lnTo>
                    <a:lnTo>
                      <a:pt x="154" y="470"/>
                    </a:lnTo>
                    <a:lnTo>
                      <a:pt x="158" y="474"/>
                    </a:lnTo>
                    <a:lnTo>
                      <a:pt x="162" y="475"/>
                    </a:lnTo>
                    <a:lnTo>
                      <a:pt x="167" y="476"/>
                    </a:lnTo>
                    <a:lnTo>
                      <a:pt x="172" y="477"/>
                    </a:lnTo>
                    <a:lnTo>
                      <a:pt x="172" y="477"/>
                    </a:lnTo>
                    <a:lnTo>
                      <a:pt x="178" y="476"/>
                    </a:lnTo>
                    <a:lnTo>
                      <a:pt x="184" y="475"/>
                    </a:lnTo>
                    <a:lnTo>
                      <a:pt x="188" y="472"/>
                    </a:lnTo>
                    <a:lnTo>
                      <a:pt x="192" y="470"/>
                    </a:lnTo>
                    <a:lnTo>
                      <a:pt x="200" y="463"/>
                    </a:lnTo>
                    <a:lnTo>
                      <a:pt x="207" y="456"/>
                    </a:lnTo>
                    <a:lnTo>
                      <a:pt x="213" y="448"/>
                    </a:lnTo>
                    <a:lnTo>
                      <a:pt x="221" y="440"/>
                    </a:lnTo>
                    <a:lnTo>
                      <a:pt x="225" y="438"/>
                    </a:lnTo>
                    <a:lnTo>
                      <a:pt x="230" y="436"/>
                    </a:lnTo>
                    <a:lnTo>
                      <a:pt x="236" y="433"/>
                    </a:lnTo>
                    <a:lnTo>
                      <a:pt x="242" y="432"/>
                    </a:lnTo>
                    <a:lnTo>
                      <a:pt x="242" y="432"/>
                    </a:lnTo>
                    <a:lnTo>
                      <a:pt x="242" y="477"/>
                    </a:lnTo>
                    <a:lnTo>
                      <a:pt x="242" y="477"/>
                    </a:lnTo>
                    <a:lnTo>
                      <a:pt x="244" y="484"/>
                    </a:lnTo>
                    <a:lnTo>
                      <a:pt x="246" y="491"/>
                    </a:lnTo>
                    <a:lnTo>
                      <a:pt x="249" y="497"/>
                    </a:lnTo>
                    <a:lnTo>
                      <a:pt x="254" y="501"/>
                    </a:lnTo>
                    <a:lnTo>
                      <a:pt x="264" y="512"/>
                    </a:lnTo>
                    <a:lnTo>
                      <a:pt x="269" y="517"/>
                    </a:lnTo>
                    <a:lnTo>
                      <a:pt x="271" y="524"/>
                    </a:lnTo>
                    <a:lnTo>
                      <a:pt x="271" y="524"/>
                    </a:lnTo>
                    <a:lnTo>
                      <a:pt x="282" y="525"/>
                    </a:lnTo>
                    <a:lnTo>
                      <a:pt x="292" y="525"/>
                    </a:lnTo>
                    <a:lnTo>
                      <a:pt x="305" y="525"/>
                    </a:lnTo>
                    <a:lnTo>
                      <a:pt x="318" y="524"/>
                    </a:lnTo>
                    <a:lnTo>
                      <a:pt x="332" y="520"/>
                    </a:lnTo>
                    <a:lnTo>
                      <a:pt x="339" y="516"/>
                    </a:lnTo>
                    <a:lnTo>
                      <a:pt x="345" y="513"/>
                    </a:lnTo>
                    <a:lnTo>
                      <a:pt x="352" y="508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9" y="492"/>
                    </a:lnTo>
                    <a:lnTo>
                      <a:pt x="363" y="484"/>
                    </a:lnTo>
                    <a:lnTo>
                      <a:pt x="368" y="478"/>
                    </a:lnTo>
                    <a:lnTo>
                      <a:pt x="374" y="472"/>
                    </a:lnTo>
                    <a:lnTo>
                      <a:pt x="381" y="469"/>
                    </a:lnTo>
                    <a:lnTo>
                      <a:pt x="389" y="467"/>
                    </a:lnTo>
                    <a:lnTo>
                      <a:pt x="397" y="464"/>
                    </a:lnTo>
                    <a:lnTo>
                      <a:pt x="405" y="463"/>
                    </a:lnTo>
                    <a:lnTo>
                      <a:pt x="422" y="462"/>
                    </a:lnTo>
                    <a:lnTo>
                      <a:pt x="439" y="461"/>
                    </a:lnTo>
                    <a:lnTo>
                      <a:pt x="456" y="459"/>
                    </a:lnTo>
                    <a:lnTo>
                      <a:pt x="463" y="458"/>
                    </a:lnTo>
                    <a:lnTo>
                      <a:pt x="470" y="454"/>
                    </a:lnTo>
                    <a:lnTo>
                      <a:pt x="470" y="454"/>
                    </a:lnTo>
                    <a:lnTo>
                      <a:pt x="484" y="446"/>
                    </a:lnTo>
                    <a:lnTo>
                      <a:pt x="497" y="436"/>
                    </a:lnTo>
                    <a:lnTo>
                      <a:pt x="522" y="417"/>
                    </a:lnTo>
                    <a:lnTo>
                      <a:pt x="522" y="417"/>
                    </a:lnTo>
                    <a:lnTo>
                      <a:pt x="514" y="410"/>
                    </a:lnTo>
                    <a:lnTo>
                      <a:pt x="506" y="399"/>
                    </a:lnTo>
                    <a:lnTo>
                      <a:pt x="501" y="393"/>
                    </a:lnTo>
                    <a:lnTo>
                      <a:pt x="499" y="386"/>
                    </a:lnTo>
                    <a:lnTo>
                      <a:pt x="497" y="378"/>
                    </a:lnTo>
                    <a:lnTo>
                      <a:pt x="496" y="370"/>
                    </a:lnTo>
                    <a:lnTo>
                      <a:pt x="496" y="370"/>
                    </a:lnTo>
                    <a:lnTo>
                      <a:pt x="496" y="364"/>
                    </a:lnTo>
                    <a:lnTo>
                      <a:pt x="497" y="360"/>
                    </a:lnTo>
                    <a:lnTo>
                      <a:pt x="499" y="354"/>
                    </a:lnTo>
                    <a:lnTo>
                      <a:pt x="501" y="349"/>
                    </a:lnTo>
                    <a:lnTo>
                      <a:pt x="505" y="345"/>
                    </a:lnTo>
                    <a:lnTo>
                      <a:pt x="508" y="341"/>
                    </a:lnTo>
                    <a:lnTo>
                      <a:pt x="513" y="339"/>
                    </a:lnTo>
                    <a:lnTo>
                      <a:pt x="519" y="337"/>
                    </a:lnTo>
                    <a:lnTo>
                      <a:pt x="519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29"/>
                    </a:lnTo>
                    <a:lnTo>
                      <a:pt x="534" y="322"/>
                    </a:lnTo>
                    <a:lnTo>
                      <a:pt x="530" y="315"/>
                    </a:lnTo>
                    <a:lnTo>
                      <a:pt x="526" y="308"/>
                    </a:lnTo>
                    <a:lnTo>
                      <a:pt x="520" y="302"/>
                    </a:lnTo>
                    <a:lnTo>
                      <a:pt x="514" y="296"/>
                    </a:lnTo>
                    <a:lnTo>
                      <a:pt x="500" y="285"/>
                    </a:lnTo>
                    <a:lnTo>
                      <a:pt x="486" y="273"/>
                    </a:lnTo>
                    <a:lnTo>
                      <a:pt x="475" y="262"/>
                    </a:lnTo>
                    <a:lnTo>
                      <a:pt x="469" y="256"/>
                    </a:lnTo>
                    <a:lnTo>
                      <a:pt x="465" y="249"/>
                    </a:lnTo>
                    <a:lnTo>
                      <a:pt x="461" y="241"/>
                    </a:lnTo>
                    <a:lnTo>
                      <a:pt x="459" y="233"/>
                    </a:lnTo>
                    <a:lnTo>
                      <a:pt x="459" y="233"/>
                    </a:lnTo>
                    <a:lnTo>
                      <a:pt x="455" y="214"/>
                    </a:lnTo>
                    <a:lnTo>
                      <a:pt x="451" y="197"/>
                    </a:lnTo>
                    <a:lnTo>
                      <a:pt x="445" y="184"/>
                    </a:lnTo>
                    <a:lnTo>
                      <a:pt x="437" y="171"/>
                    </a:lnTo>
                    <a:lnTo>
                      <a:pt x="437" y="171"/>
                    </a:lnTo>
                    <a:lnTo>
                      <a:pt x="431" y="179"/>
                    </a:lnTo>
                    <a:lnTo>
                      <a:pt x="423" y="189"/>
                    </a:lnTo>
                    <a:lnTo>
                      <a:pt x="419" y="194"/>
                    </a:lnTo>
                    <a:lnTo>
                      <a:pt x="414" y="197"/>
                    </a:lnTo>
                    <a:lnTo>
                      <a:pt x="409" y="200"/>
                    </a:lnTo>
                    <a:lnTo>
                      <a:pt x="404" y="201"/>
                    </a:lnTo>
                    <a:lnTo>
                      <a:pt x="404" y="201"/>
                    </a:lnTo>
                    <a:lnTo>
                      <a:pt x="398" y="200"/>
                    </a:lnTo>
                    <a:lnTo>
                      <a:pt x="391" y="199"/>
                    </a:lnTo>
                    <a:lnTo>
                      <a:pt x="376" y="194"/>
                    </a:lnTo>
                    <a:lnTo>
                      <a:pt x="370" y="191"/>
                    </a:lnTo>
                    <a:lnTo>
                      <a:pt x="364" y="187"/>
                    </a:lnTo>
                    <a:lnTo>
                      <a:pt x="361" y="182"/>
                    </a:lnTo>
                    <a:lnTo>
                      <a:pt x="360" y="179"/>
                    </a:lnTo>
                    <a:lnTo>
                      <a:pt x="360" y="179"/>
                    </a:lnTo>
                    <a:lnTo>
                      <a:pt x="361" y="171"/>
                    </a:lnTo>
                    <a:lnTo>
                      <a:pt x="362" y="164"/>
                    </a:lnTo>
                    <a:lnTo>
                      <a:pt x="367" y="149"/>
                    </a:lnTo>
                    <a:lnTo>
                      <a:pt x="367" y="149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2" y="132"/>
                    </a:lnTo>
                    <a:lnTo>
                      <a:pt x="358" y="128"/>
                    </a:lnTo>
                    <a:lnTo>
                      <a:pt x="356" y="126"/>
                    </a:lnTo>
                    <a:lnTo>
                      <a:pt x="356" y="124"/>
                    </a:lnTo>
                    <a:lnTo>
                      <a:pt x="356" y="124"/>
                    </a:lnTo>
                    <a:lnTo>
                      <a:pt x="358" y="113"/>
                    </a:lnTo>
                    <a:lnTo>
                      <a:pt x="361" y="103"/>
                    </a:lnTo>
                    <a:lnTo>
                      <a:pt x="366" y="95"/>
                    </a:lnTo>
                    <a:lnTo>
                      <a:pt x="372" y="87"/>
                    </a:lnTo>
                    <a:lnTo>
                      <a:pt x="381" y="80"/>
                    </a:lnTo>
                    <a:lnTo>
                      <a:pt x="389" y="73"/>
                    </a:lnTo>
                    <a:lnTo>
                      <a:pt x="407" y="62"/>
                    </a:lnTo>
                    <a:lnTo>
                      <a:pt x="407" y="62"/>
                    </a:lnTo>
                    <a:lnTo>
                      <a:pt x="408" y="51"/>
                    </a:lnTo>
                    <a:lnTo>
                      <a:pt x="406" y="43"/>
                    </a:lnTo>
                    <a:lnTo>
                      <a:pt x="401" y="36"/>
                    </a:lnTo>
                    <a:lnTo>
                      <a:pt x="395" y="32"/>
                    </a:lnTo>
                    <a:lnTo>
                      <a:pt x="389" y="27"/>
                    </a:lnTo>
                    <a:lnTo>
                      <a:pt x="381" y="25"/>
                    </a:lnTo>
                    <a:lnTo>
                      <a:pt x="371" y="23"/>
                    </a:lnTo>
                    <a:lnTo>
                      <a:pt x="361" y="20"/>
                    </a:lnTo>
                    <a:lnTo>
                      <a:pt x="340" y="18"/>
                    </a:lnTo>
                    <a:lnTo>
                      <a:pt x="318" y="14"/>
                    </a:lnTo>
                    <a:lnTo>
                      <a:pt x="309" y="12"/>
                    </a:lnTo>
                    <a:lnTo>
                      <a:pt x="300" y="9"/>
                    </a:lnTo>
                    <a:lnTo>
                      <a:pt x="293" y="4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0" y="3"/>
                    </a:lnTo>
                    <a:lnTo>
                      <a:pt x="263" y="5"/>
                    </a:lnTo>
                    <a:lnTo>
                      <a:pt x="256" y="8"/>
                    </a:lnTo>
                    <a:lnTo>
                      <a:pt x="251" y="12"/>
                    </a:lnTo>
                    <a:lnTo>
                      <a:pt x="246" y="17"/>
                    </a:lnTo>
                    <a:lnTo>
                      <a:pt x="244" y="23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4" y="39"/>
                    </a:lnTo>
                    <a:lnTo>
                      <a:pt x="245" y="46"/>
                    </a:lnTo>
                    <a:lnTo>
                      <a:pt x="248" y="52"/>
                    </a:lnTo>
                    <a:lnTo>
                      <a:pt x="252" y="57"/>
                    </a:lnTo>
                    <a:lnTo>
                      <a:pt x="255" y="63"/>
                    </a:lnTo>
                    <a:lnTo>
                      <a:pt x="257" y="69"/>
                    </a:lnTo>
                    <a:lnTo>
                      <a:pt x="260" y="7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0" y="89"/>
                    </a:lnTo>
                    <a:lnTo>
                      <a:pt x="257" y="94"/>
                    </a:lnTo>
                    <a:lnTo>
                      <a:pt x="254" y="98"/>
                    </a:lnTo>
                    <a:lnTo>
                      <a:pt x="249" y="103"/>
                    </a:lnTo>
                    <a:lnTo>
                      <a:pt x="245" y="107"/>
                    </a:lnTo>
                    <a:lnTo>
                      <a:pt x="238" y="109"/>
                    </a:lnTo>
                    <a:lnTo>
                      <a:pt x="224" y="113"/>
                    </a:lnTo>
                    <a:lnTo>
                      <a:pt x="208" y="117"/>
                    </a:lnTo>
                    <a:lnTo>
                      <a:pt x="191" y="119"/>
                    </a:lnTo>
                    <a:lnTo>
                      <a:pt x="176" y="121"/>
                    </a:lnTo>
                    <a:lnTo>
                      <a:pt x="162" y="124"/>
                    </a:lnTo>
                    <a:lnTo>
                      <a:pt x="162" y="124"/>
                    </a:lnTo>
                    <a:lnTo>
                      <a:pt x="157" y="124"/>
                    </a:lnTo>
                    <a:lnTo>
                      <a:pt x="153" y="125"/>
                    </a:lnTo>
                    <a:lnTo>
                      <a:pt x="145" y="128"/>
                    </a:lnTo>
                    <a:lnTo>
                      <a:pt x="138" y="133"/>
                    </a:lnTo>
                    <a:lnTo>
                      <a:pt x="129" y="139"/>
                    </a:lnTo>
                    <a:lnTo>
                      <a:pt x="129" y="139"/>
                    </a:lnTo>
                    <a:lnTo>
                      <a:pt x="102" y="150"/>
                    </a:lnTo>
                    <a:lnTo>
                      <a:pt x="58" y="171"/>
                    </a:lnTo>
                    <a:lnTo>
                      <a:pt x="36" y="182"/>
                    </a:lnTo>
                    <a:lnTo>
                      <a:pt x="18" y="194"/>
                    </a:lnTo>
                    <a:lnTo>
                      <a:pt x="11" y="199"/>
                    </a:lnTo>
                    <a:lnTo>
                      <a:pt x="5" y="204"/>
                    </a:lnTo>
                    <a:lnTo>
                      <a:pt x="2" y="208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1" y="216"/>
                    </a:lnTo>
                    <a:lnTo>
                      <a:pt x="2" y="219"/>
                    </a:lnTo>
                    <a:lnTo>
                      <a:pt x="4" y="222"/>
                    </a:lnTo>
                    <a:lnTo>
                      <a:pt x="7" y="225"/>
                    </a:lnTo>
                    <a:lnTo>
                      <a:pt x="15" y="230"/>
                    </a:lnTo>
                    <a:lnTo>
                      <a:pt x="23" y="234"/>
                    </a:lnTo>
                    <a:lnTo>
                      <a:pt x="31" y="238"/>
                    </a:lnTo>
                    <a:lnTo>
                      <a:pt x="38" y="242"/>
                    </a:lnTo>
                    <a:lnTo>
                      <a:pt x="40" y="246"/>
                    </a:lnTo>
                    <a:lnTo>
                      <a:pt x="42" y="248"/>
                    </a:lnTo>
                    <a:lnTo>
                      <a:pt x="43" y="252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3" y="261"/>
                    </a:lnTo>
                    <a:lnTo>
                      <a:pt x="43" y="265"/>
                    </a:lnTo>
                    <a:lnTo>
                      <a:pt x="41" y="269"/>
                    </a:lnTo>
                    <a:lnTo>
                      <a:pt x="40" y="272"/>
                    </a:lnTo>
                    <a:lnTo>
                      <a:pt x="34" y="277"/>
                    </a:lnTo>
                    <a:lnTo>
                      <a:pt x="28" y="280"/>
                    </a:lnTo>
                    <a:lnTo>
                      <a:pt x="15" y="286"/>
                    </a:lnTo>
                    <a:lnTo>
                      <a:pt x="9" y="291"/>
                    </a:lnTo>
                    <a:lnTo>
                      <a:pt x="3" y="296"/>
                    </a:lnTo>
                    <a:lnTo>
                      <a:pt x="3" y="296"/>
                    </a:lnTo>
                    <a:lnTo>
                      <a:pt x="7" y="293"/>
                    </a:lnTo>
                    <a:lnTo>
                      <a:pt x="7" y="29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 110">
                <a:extLst>
                  <a:ext uri="{FF2B5EF4-FFF2-40B4-BE49-F238E27FC236}">
                    <a16:creationId xmlns:a16="http://schemas.microsoft.com/office/drawing/2014/main" xmlns="" id="{B3793913-F630-421B-A1C0-ED1B79829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88" y="2203218"/>
                <a:ext cx="654664" cy="615819"/>
              </a:xfrm>
              <a:custGeom>
                <a:avLst/>
                <a:gdLst/>
                <a:ahLst/>
                <a:cxnLst>
                  <a:cxn ang="0">
                    <a:pos x="1333" y="253"/>
                  </a:cxn>
                  <a:cxn ang="0">
                    <a:pos x="1249" y="99"/>
                  </a:cxn>
                  <a:cxn ang="0">
                    <a:pos x="1249" y="44"/>
                  </a:cxn>
                  <a:cxn ang="0">
                    <a:pos x="1216" y="22"/>
                  </a:cxn>
                  <a:cxn ang="0">
                    <a:pos x="1142" y="128"/>
                  </a:cxn>
                  <a:cxn ang="0">
                    <a:pos x="1113" y="165"/>
                  </a:cxn>
                  <a:cxn ang="0">
                    <a:pos x="1065" y="159"/>
                  </a:cxn>
                  <a:cxn ang="0">
                    <a:pos x="1014" y="138"/>
                  </a:cxn>
                  <a:cxn ang="0">
                    <a:pos x="954" y="157"/>
                  </a:cxn>
                  <a:cxn ang="0">
                    <a:pos x="908" y="156"/>
                  </a:cxn>
                  <a:cxn ang="0">
                    <a:pos x="841" y="193"/>
                  </a:cxn>
                  <a:cxn ang="0">
                    <a:pos x="803" y="228"/>
                  </a:cxn>
                  <a:cxn ang="0">
                    <a:pos x="736" y="275"/>
                  </a:cxn>
                  <a:cxn ang="0">
                    <a:pos x="731" y="325"/>
                  </a:cxn>
                  <a:cxn ang="0">
                    <a:pos x="766" y="384"/>
                  </a:cxn>
                  <a:cxn ang="0">
                    <a:pos x="762" y="473"/>
                  </a:cxn>
                  <a:cxn ang="0">
                    <a:pos x="804" y="531"/>
                  </a:cxn>
                  <a:cxn ang="0">
                    <a:pos x="799" y="443"/>
                  </a:cxn>
                  <a:cxn ang="0">
                    <a:pos x="828" y="382"/>
                  </a:cxn>
                  <a:cxn ang="0">
                    <a:pos x="864" y="543"/>
                  </a:cxn>
                  <a:cxn ang="0">
                    <a:pos x="891" y="634"/>
                  </a:cxn>
                  <a:cxn ang="0">
                    <a:pos x="854" y="684"/>
                  </a:cxn>
                  <a:cxn ang="0">
                    <a:pos x="858" y="716"/>
                  </a:cxn>
                  <a:cxn ang="0">
                    <a:pos x="872" y="749"/>
                  </a:cxn>
                  <a:cxn ang="0">
                    <a:pos x="816" y="846"/>
                  </a:cxn>
                  <a:cxn ang="0">
                    <a:pos x="740" y="903"/>
                  </a:cxn>
                  <a:cxn ang="0">
                    <a:pos x="689" y="955"/>
                  </a:cxn>
                  <a:cxn ang="0">
                    <a:pos x="668" y="1059"/>
                  </a:cxn>
                  <a:cxn ang="0">
                    <a:pos x="553" y="1120"/>
                  </a:cxn>
                  <a:cxn ang="0">
                    <a:pos x="509" y="1180"/>
                  </a:cxn>
                  <a:cxn ang="0">
                    <a:pos x="492" y="1160"/>
                  </a:cxn>
                  <a:cxn ang="0">
                    <a:pos x="445" y="1142"/>
                  </a:cxn>
                  <a:cxn ang="0">
                    <a:pos x="399" y="1085"/>
                  </a:cxn>
                  <a:cxn ang="0">
                    <a:pos x="332" y="1045"/>
                  </a:cxn>
                  <a:cxn ang="0">
                    <a:pos x="269" y="1025"/>
                  </a:cxn>
                  <a:cxn ang="0">
                    <a:pos x="155" y="976"/>
                  </a:cxn>
                  <a:cxn ang="0">
                    <a:pos x="122" y="912"/>
                  </a:cxn>
                  <a:cxn ang="0">
                    <a:pos x="64" y="961"/>
                  </a:cxn>
                  <a:cxn ang="0">
                    <a:pos x="9" y="1009"/>
                  </a:cxn>
                  <a:cxn ang="0">
                    <a:pos x="0" y="1058"/>
                  </a:cxn>
                  <a:cxn ang="0">
                    <a:pos x="36" y="1119"/>
                  </a:cxn>
                  <a:cxn ang="0">
                    <a:pos x="354" y="1197"/>
                  </a:cxn>
                  <a:cxn ang="0">
                    <a:pos x="429" y="1317"/>
                  </a:cxn>
                  <a:cxn ang="0">
                    <a:pos x="532" y="1320"/>
                  </a:cxn>
                  <a:cxn ang="0">
                    <a:pos x="693" y="1244"/>
                  </a:cxn>
                  <a:cxn ang="0">
                    <a:pos x="829" y="1268"/>
                  </a:cxn>
                  <a:cxn ang="0">
                    <a:pos x="889" y="1266"/>
                  </a:cxn>
                  <a:cxn ang="0">
                    <a:pos x="941" y="1197"/>
                  </a:cxn>
                  <a:cxn ang="0">
                    <a:pos x="903" y="1157"/>
                  </a:cxn>
                  <a:cxn ang="0">
                    <a:pos x="916" y="1096"/>
                  </a:cxn>
                  <a:cxn ang="0">
                    <a:pos x="904" y="1046"/>
                  </a:cxn>
                  <a:cxn ang="0">
                    <a:pos x="979" y="1023"/>
                  </a:cxn>
                  <a:cxn ang="0">
                    <a:pos x="1033" y="981"/>
                  </a:cxn>
                  <a:cxn ang="0">
                    <a:pos x="1105" y="964"/>
                  </a:cxn>
                  <a:cxn ang="0">
                    <a:pos x="1149" y="893"/>
                  </a:cxn>
                  <a:cxn ang="0">
                    <a:pos x="1216" y="811"/>
                  </a:cxn>
                  <a:cxn ang="0">
                    <a:pos x="1325" y="715"/>
                  </a:cxn>
                  <a:cxn ang="0">
                    <a:pos x="1312" y="638"/>
                  </a:cxn>
                  <a:cxn ang="0">
                    <a:pos x="1267" y="579"/>
                  </a:cxn>
                  <a:cxn ang="0">
                    <a:pos x="1319" y="520"/>
                  </a:cxn>
                  <a:cxn ang="0">
                    <a:pos x="1400" y="386"/>
                  </a:cxn>
                  <a:cxn ang="0">
                    <a:pos x="1452" y="324"/>
                  </a:cxn>
                </a:cxnLst>
                <a:rect l="0" t="0" r="r" b="b"/>
                <a:pathLst>
                  <a:path w="1452" h="1328">
                    <a:moveTo>
                      <a:pt x="1407" y="272"/>
                    </a:moveTo>
                    <a:lnTo>
                      <a:pt x="1407" y="272"/>
                    </a:lnTo>
                    <a:lnTo>
                      <a:pt x="1397" y="265"/>
                    </a:lnTo>
                    <a:lnTo>
                      <a:pt x="1389" y="261"/>
                    </a:lnTo>
                    <a:lnTo>
                      <a:pt x="1381" y="259"/>
                    </a:lnTo>
                    <a:lnTo>
                      <a:pt x="1373" y="258"/>
                    </a:lnTo>
                    <a:lnTo>
                      <a:pt x="1355" y="258"/>
                    </a:lnTo>
                    <a:lnTo>
                      <a:pt x="1345" y="257"/>
                    </a:lnTo>
                    <a:lnTo>
                      <a:pt x="1333" y="253"/>
                    </a:lnTo>
                    <a:lnTo>
                      <a:pt x="1333" y="253"/>
                    </a:lnTo>
                    <a:lnTo>
                      <a:pt x="1320" y="225"/>
                    </a:lnTo>
                    <a:lnTo>
                      <a:pt x="1310" y="202"/>
                    </a:lnTo>
                    <a:lnTo>
                      <a:pt x="1304" y="187"/>
                    </a:lnTo>
                    <a:lnTo>
                      <a:pt x="1304" y="187"/>
                    </a:lnTo>
                    <a:lnTo>
                      <a:pt x="1295" y="166"/>
                    </a:lnTo>
                    <a:lnTo>
                      <a:pt x="1285" y="149"/>
                    </a:lnTo>
                    <a:lnTo>
                      <a:pt x="1261" y="109"/>
                    </a:lnTo>
                    <a:lnTo>
                      <a:pt x="1261" y="109"/>
                    </a:lnTo>
                    <a:lnTo>
                      <a:pt x="1255" y="105"/>
                    </a:lnTo>
                    <a:lnTo>
                      <a:pt x="1249" y="99"/>
                    </a:lnTo>
                    <a:lnTo>
                      <a:pt x="1246" y="96"/>
                    </a:lnTo>
                    <a:lnTo>
                      <a:pt x="1243" y="91"/>
                    </a:lnTo>
                    <a:lnTo>
                      <a:pt x="1242" y="86"/>
                    </a:lnTo>
                    <a:lnTo>
                      <a:pt x="1241" y="81"/>
                    </a:lnTo>
                    <a:lnTo>
                      <a:pt x="1241" y="81"/>
                    </a:lnTo>
                    <a:lnTo>
                      <a:pt x="1241" y="68"/>
                    </a:lnTo>
                    <a:lnTo>
                      <a:pt x="1242" y="61"/>
                    </a:lnTo>
                    <a:lnTo>
                      <a:pt x="1243" y="54"/>
                    </a:lnTo>
                    <a:lnTo>
                      <a:pt x="1246" y="48"/>
                    </a:lnTo>
                    <a:lnTo>
                      <a:pt x="1249" y="44"/>
                    </a:lnTo>
                    <a:lnTo>
                      <a:pt x="1254" y="40"/>
                    </a:lnTo>
                    <a:lnTo>
                      <a:pt x="1261" y="39"/>
                    </a:lnTo>
                    <a:lnTo>
                      <a:pt x="1267" y="17"/>
                    </a:lnTo>
                    <a:lnTo>
                      <a:pt x="1267" y="0"/>
                    </a:lnTo>
                    <a:lnTo>
                      <a:pt x="1267" y="0"/>
                    </a:lnTo>
                    <a:lnTo>
                      <a:pt x="1254" y="0"/>
                    </a:lnTo>
                    <a:lnTo>
                      <a:pt x="1242" y="2"/>
                    </a:lnTo>
                    <a:lnTo>
                      <a:pt x="1232" y="7"/>
                    </a:lnTo>
                    <a:lnTo>
                      <a:pt x="1224" y="14"/>
                    </a:lnTo>
                    <a:lnTo>
                      <a:pt x="1216" y="22"/>
                    </a:lnTo>
                    <a:lnTo>
                      <a:pt x="1209" y="31"/>
                    </a:lnTo>
                    <a:lnTo>
                      <a:pt x="1203" y="42"/>
                    </a:lnTo>
                    <a:lnTo>
                      <a:pt x="1198" y="53"/>
                    </a:lnTo>
                    <a:lnTo>
                      <a:pt x="1187" y="76"/>
                    </a:lnTo>
                    <a:lnTo>
                      <a:pt x="1182" y="86"/>
                    </a:lnTo>
                    <a:lnTo>
                      <a:pt x="1175" y="98"/>
                    </a:lnTo>
                    <a:lnTo>
                      <a:pt x="1170" y="107"/>
                    </a:lnTo>
                    <a:lnTo>
                      <a:pt x="1162" y="115"/>
                    </a:lnTo>
                    <a:lnTo>
                      <a:pt x="1152" y="122"/>
                    </a:lnTo>
                    <a:lnTo>
                      <a:pt x="1142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9" y="135"/>
                    </a:lnTo>
                    <a:lnTo>
                      <a:pt x="1134" y="147"/>
                    </a:lnTo>
                    <a:lnTo>
                      <a:pt x="1132" y="154"/>
                    </a:lnTo>
                    <a:lnTo>
                      <a:pt x="1127" y="160"/>
                    </a:lnTo>
                    <a:lnTo>
                      <a:pt x="1125" y="161"/>
                    </a:lnTo>
                    <a:lnTo>
                      <a:pt x="1121" y="164"/>
                    </a:lnTo>
                    <a:lnTo>
                      <a:pt x="1118" y="165"/>
                    </a:lnTo>
                    <a:lnTo>
                      <a:pt x="1113" y="165"/>
                    </a:lnTo>
                    <a:lnTo>
                      <a:pt x="1113" y="165"/>
                    </a:lnTo>
                    <a:lnTo>
                      <a:pt x="1109" y="165"/>
                    </a:lnTo>
                    <a:lnTo>
                      <a:pt x="1104" y="164"/>
                    </a:lnTo>
                    <a:lnTo>
                      <a:pt x="1095" y="159"/>
                    </a:lnTo>
                    <a:lnTo>
                      <a:pt x="1088" y="156"/>
                    </a:lnTo>
                    <a:lnTo>
                      <a:pt x="1083" y="153"/>
                    </a:lnTo>
                    <a:lnTo>
                      <a:pt x="1083" y="153"/>
                    </a:lnTo>
                    <a:lnTo>
                      <a:pt x="1079" y="154"/>
                    </a:lnTo>
                    <a:lnTo>
                      <a:pt x="1074" y="156"/>
                    </a:lnTo>
                    <a:lnTo>
                      <a:pt x="1065" y="159"/>
                    </a:lnTo>
                    <a:lnTo>
                      <a:pt x="1057" y="164"/>
                    </a:lnTo>
                    <a:lnTo>
                      <a:pt x="1052" y="165"/>
                    </a:lnTo>
                    <a:lnTo>
                      <a:pt x="1046" y="165"/>
                    </a:lnTo>
                    <a:lnTo>
                      <a:pt x="1046" y="165"/>
                    </a:lnTo>
                    <a:lnTo>
                      <a:pt x="1038" y="164"/>
                    </a:lnTo>
                    <a:lnTo>
                      <a:pt x="1032" y="161"/>
                    </a:lnTo>
                    <a:lnTo>
                      <a:pt x="1027" y="158"/>
                    </a:lnTo>
                    <a:lnTo>
                      <a:pt x="1023" y="153"/>
                    </a:lnTo>
                    <a:lnTo>
                      <a:pt x="1017" y="143"/>
                    </a:lnTo>
                    <a:lnTo>
                      <a:pt x="1014" y="138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05" y="141"/>
                    </a:lnTo>
                    <a:lnTo>
                      <a:pt x="999" y="145"/>
                    </a:lnTo>
                    <a:lnTo>
                      <a:pt x="994" y="149"/>
                    </a:lnTo>
                    <a:lnTo>
                      <a:pt x="987" y="152"/>
                    </a:lnTo>
                    <a:lnTo>
                      <a:pt x="979" y="154"/>
                    </a:lnTo>
                    <a:lnTo>
                      <a:pt x="972" y="156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50" y="157"/>
                    </a:lnTo>
                    <a:lnTo>
                      <a:pt x="945" y="154"/>
                    </a:lnTo>
                    <a:lnTo>
                      <a:pt x="934" y="146"/>
                    </a:lnTo>
                    <a:lnTo>
                      <a:pt x="925" y="139"/>
                    </a:lnTo>
                    <a:lnTo>
                      <a:pt x="919" y="136"/>
                    </a:lnTo>
                    <a:lnTo>
                      <a:pt x="919" y="136"/>
                    </a:lnTo>
                    <a:lnTo>
                      <a:pt x="915" y="137"/>
                    </a:lnTo>
                    <a:lnTo>
                      <a:pt x="914" y="139"/>
                    </a:lnTo>
                    <a:lnTo>
                      <a:pt x="911" y="146"/>
                    </a:lnTo>
                    <a:lnTo>
                      <a:pt x="908" y="156"/>
                    </a:lnTo>
                    <a:lnTo>
                      <a:pt x="907" y="165"/>
                    </a:lnTo>
                    <a:lnTo>
                      <a:pt x="905" y="181"/>
                    </a:lnTo>
                    <a:lnTo>
                      <a:pt x="905" y="188"/>
                    </a:lnTo>
                    <a:lnTo>
                      <a:pt x="904" y="191"/>
                    </a:lnTo>
                    <a:lnTo>
                      <a:pt x="904" y="191"/>
                    </a:lnTo>
                    <a:lnTo>
                      <a:pt x="891" y="193"/>
                    </a:lnTo>
                    <a:lnTo>
                      <a:pt x="877" y="195"/>
                    </a:lnTo>
                    <a:lnTo>
                      <a:pt x="865" y="195"/>
                    </a:lnTo>
                    <a:lnTo>
                      <a:pt x="852" y="193"/>
                    </a:lnTo>
                    <a:lnTo>
                      <a:pt x="841" y="193"/>
                    </a:lnTo>
                    <a:lnTo>
                      <a:pt x="831" y="193"/>
                    </a:lnTo>
                    <a:lnTo>
                      <a:pt x="822" y="195"/>
                    </a:lnTo>
                    <a:lnTo>
                      <a:pt x="819" y="196"/>
                    </a:lnTo>
                    <a:lnTo>
                      <a:pt x="815" y="198"/>
                    </a:lnTo>
                    <a:lnTo>
                      <a:pt x="815" y="198"/>
                    </a:lnTo>
                    <a:lnTo>
                      <a:pt x="808" y="204"/>
                    </a:lnTo>
                    <a:lnTo>
                      <a:pt x="805" y="210"/>
                    </a:lnTo>
                    <a:lnTo>
                      <a:pt x="804" y="215"/>
                    </a:lnTo>
                    <a:lnTo>
                      <a:pt x="804" y="221"/>
                    </a:lnTo>
                    <a:lnTo>
                      <a:pt x="803" y="228"/>
                    </a:lnTo>
                    <a:lnTo>
                      <a:pt x="803" y="234"/>
                    </a:lnTo>
                    <a:lnTo>
                      <a:pt x="800" y="240"/>
                    </a:lnTo>
                    <a:lnTo>
                      <a:pt x="797" y="245"/>
                    </a:lnTo>
                    <a:lnTo>
                      <a:pt x="797" y="245"/>
                    </a:lnTo>
                    <a:lnTo>
                      <a:pt x="792" y="249"/>
                    </a:lnTo>
                    <a:lnTo>
                      <a:pt x="788" y="252"/>
                    </a:lnTo>
                    <a:lnTo>
                      <a:pt x="776" y="258"/>
                    </a:lnTo>
                    <a:lnTo>
                      <a:pt x="752" y="267"/>
                    </a:lnTo>
                    <a:lnTo>
                      <a:pt x="742" y="272"/>
                    </a:lnTo>
                    <a:lnTo>
                      <a:pt x="736" y="275"/>
                    </a:lnTo>
                    <a:lnTo>
                      <a:pt x="732" y="280"/>
                    </a:lnTo>
                    <a:lnTo>
                      <a:pt x="729" y="284"/>
                    </a:lnTo>
                    <a:lnTo>
                      <a:pt x="725" y="290"/>
                    </a:lnTo>
                    <a:lnTo>
                      <a:pt x="724" y="297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4" y="310"/>
                    </a:lnTo>
                    <a:lnTo>
                      <a:pt x="725" y="314"/>
                    </a:lnTo>
                    <a:lnTo>
                      <a:pt x="728" y="320"/>
                    </a:lnTo>
                    <a:lnTo>
                      <a:pt x="731" y="325"/>
                    </a:lnTo>
                    <a:lnTo>
                      <a:pt x="739" y="333"/>
                    </a:lnTo>
                    <a:lnTo>
                      <a:pt x="750" y="341"/>
                    </a:lnTo>
                    <a:lnTo>
                      <a:pt x="760" y="348"/>
                    </a:lnTo>
                    <a:lnTo>
                      <a:pt x="770" y="353"/>
                    </a:lnTo>
                    <a:lnTo>
                      <a:pt x="780" y="358"/>
                    </a:lnTo>
                    <a:lnTo>
                      <a:pt x="786" y="363"/>
                    </a:lnTo>
                    <a:lnTo>
                      <a:pt x="786" y="363"/>
                    </a:lnTo>
                    <a:lnTo>
                      <a:pt x="778" y="370"/>
                    </a:lnTo>
                    <a:lnTo>
                      <a:pt x="771" y="376"/>
                    </a:lnTo>
                    <a:lnTo>
                      <a:pt x="766" y="384"/>
                    </a:lnTo>
                    <a:lnTo>
                      <a:pt x="761" y="393"/>
                    </a:lnTo>
                    <a:lnTo>
                      <a:pt x="758" y="401"/>
                    </a:lnTo>
                    <a:lnTo>
                      <a:pt x="754" y="411"/>
                    </a:lnTo>
                    <a:lnTo>
                      <a:pt x="753" y="421"/>
                    </a:lnTo>
                    <a:lnTo>
                      <a:pt x="752" y="433"/>
                    </a:lnTo>
                    <a:lnTo>
                      <a:pt x="752" y="433"/>
                    </a:lnTo>
                    <a:lnTo>
                      <a:pt x="753" y="443"/>
                    </a:lnTo>
                    <a:lnTo>
                      <a:pt x="755" y="454"/>
                    </a:lnTo>
                    <a:lnTo>
                      <a:pt x="758" y="464"/>
                    </a:lnTo>
                    <a:lnTo>
                      <a:pt x="762" y="473"/>
                    </a:lnTo>
                    <a:lnTo>
                      <a:pt x="767" y="481"/>
                    </a:lnTo>
                    <a:lnTo>
                      <a:pt x="773" y="489"/>
                    </a:lnTo>
                    <a:lnTo>
                      <a:pt x="780" y="495"/>
                    </a:lnTo>
                    <a:lnTo>
                      <a:pt x="786" y="498"/>
                    </a:lnTo>
                    <a:lnTo>
                      <a:pt x="786" y="498"/>
                    </a:lnTo>
                    <a:lnTo>
                      <a:pt x="791" y="512"/>
                    </a:lnTo>
                    <a:lnTo>
                      <a:pt x="793" y="526"/>
                    </a:lnTo>
                    <a:lnTo>
                      <a:pt x="798" y="551"/>
                    </a:lnTo>
                    <a:lnTo>
                      <a:pt x="798" y="551"/>
                    </a:lnTo>
                    <a:lnTo>
                      <a:pt x="804" y="531"/>
                    </a:lnTo>
                    <a:lnTo>
                      <a:pt x="809" y="510"/>
                    </a:lnTo>
                    <a:lnTo>
                      <a:pt x="814" y="492"/>
                    </a:lnTo>
                    <a:lnTo>
                      <a:pt x="815" y="481"/>
                    </a:lnTo>
                    <a:lnTo>
                      <a:pt x="815" y="481"/>
                    </a:lnTo>
                    <a:lnTo>
                      <a:pt x="815" y="473"/>
                    </a:lnTo>
                    <a:lnTo>
                      <a:pt x="813" y="466"/>
                    </a:lnTo>
                    <a:lnTo>
                      <a:pt x="809" y="460"/>
                    </a:lnTo>
                    <a:lnTo>
                      <a:pt x="806" y="455"/>
                    </a:lnTo>
                    <a:lnTo>
                      <a:pt x="803" y="449"/>
                    </a:lnTo>
                    <a:lnTo>
                      <a:pt x="799" y="443"/>
                    </a:lnTo>
                    <a:lnTo>
                      <a:pt x="798" y="437"/>
                    </a:lnTo>
                    <a:lnTo>
                      <a:pt x="797" y="429"/>
                    </a:lnTo>
                    <a:lnTo>
                      <a:pt x="797" y="429"/>
                    </a:lnTo>
                    <a:lnTo>
                      <a:pt x="797" y="421"/>
                    </a:lnTo>
                    <a:lnTo>
                      <a:pt x="799" y="412"/>
                    </a:lnTo>
                    <a:lnTo>
                      <a:pt x="803" y="404"/>
                    </a:lnTo>
                    <a:lnTo>
                      <a:pt x="807" y="397"/>
                    </a:lnTo>
                    <a:lnTo>
                      <a:pt x="813" y="390"/>
                    </a:lnTo>
                    <a:lnTo>
                      <a:pt x="820" y="386"/>
                    </a:lnTo>
                    <a:lnTo>
                      <a:pt x="828" y="382"/>
                    </a:lnTo>
                    <a:lnTo>
                      <a:pt x="837" y="381"/>
                    </a:lnTo>
                    <a:lnTo>
                      <a:pt x="837" y="381"/>
                    </a:lnTo>
                    <a:lnTo>
                      <a:pt x="841" y="382"/>
                    </a:lnTo>
                    <a:lnTo>
                      <a:pt x="843" y="384"/>
                    </a:lnTo>
                    <a:lnTo>
                      <a:pt x="850" y="395"/>
                    </a:lnTo>
                    <a:lnTo>
                      <a:pt x="855" y="409"/>
                    </a:lnTo>
                    <a:lnTo>
                      <a:pt x="861" y="425"/>
                    </a:lnTo>
                    <a:lnTo>
                      <a:pt x="870" y="456"/>
                    </a:lnTo>
                    <a:lnTo>
                      <a:pt x="874" y="473"/>
                    </a:lnTo>
                    <a:lnTo>
                      <a:pt x="864" y="543"/>
                    </a:lnTo>
                    <a:lnTo>
                      <a:pt x="864" y="543"/>
                    </a:lnTo>
                    <a:lnTo>
                      <a:pt x="865" y="543"/>
                    </a:lnTo>
                    <a:lnTo>
                      <a:pt x="866" y="546"/>
                    </a:lnTo>
                    <a:lnTo>
                      <a:pt x="870" y="554"/>
                    </a:lnTo>
                    <a:lnTo>
                      <a:pt x="881" y="578"/>
                    </a:lnTo>
                    <a:lnTo>
                      <a:pt x="889" y="604"/>
                    </a:lnTo>
                    <a:lnTo>
                      <a:pt x="891" y="613"/>
                    </a:lnTo>
                    <a:lnTo>
                      <a:pt x="892" y="620"/>
                    </a:lnTo>
                    <a:lnTo>
                      <a:pt x="892" y="620"/>
                    </a:lnTo>
                    <a:lnTo>
                      <a:pt x="891" y="634"/>
                    </a:lnTo>
                    <a:lnTo>
                      <a:pt x="889" y="647"/>
                    </a:lnTo>
                    <a:lnTo>
                      <a:pt x="885" y="658"/>
                    </a:lnTo>
                    <a:lnTo>
                      <a:pt x="882" y="666"/>
                    </a:lnTo>
                    <a:lnTo>
                      <a:pt x="876" y="673"/>
                    </a:lnTo>
                    <a:lnTo>
                      <a:pt x="870" y="679"/>
                    </a:lnTo>
                    <a:lnTo>
                      <a:pt x="865" y="681"/>
                    </a:lnTo>
                    <a:lnTo>
                      <a:pt x="860" y="683"/>
                    </a:lnTo>
                    <a:lnTo>
                      <a:pt x="860" y="683"/>
                    </a:lnTo>
                    <a:lnTo>
                      <a:pt x="857" y="684"/>
                    </a:lnTo>
                    <a:lnTo>
                      <a:pt x="854" y="684"/>
                    </a:lnTo>
                    <a:lnTo>
                      <a:pt x="851" y="686"/>
                    </a:lnTo>
                    <a:lnTo>
                      <a:pt x="850" y="686"/>
                    </a:lnTo>
                    <a:lnTo>
                      <a:pt x="849" y="686"/>
                    </a:lnTo>
                    <a:lnTo>
                      <a:pt x="841" y="683"/>
                    </a:lnTo>
                    <a:lnTo>
                      <a:pt x="841" y="683"/>
                    </a:lnTo>
                    <a:lnTo>
                      <a:pt x="841" y="719"/>
                    </a:lnTo>
                    <a:lnTo>
                      <a:pt x="841" y="719"/>
                    </a:lnTo>
                    <a:lnTo>
                      <a:pt x="845" y="718"/>
                    </a:lnTo>
                    <a:lnTo>
                      <a:pt x="851" y="717"/>
                    </a:lnTo>
                    <a:lnTo>
                      <a:pt x="858" y="716"/>
                    </a:lnTo>
                    <a:lnTo>
                      <a:pt x="864" y="715"/>
                    </a:lnTo>
                    <a:lnTo>
                      <a:pt x="869" y="716"/>
                    </a:lnTo>
                    <a:lnTo>
                      <a:pt x="874" y="718"/>
                    </a:lnTo>
                    <a:lnTo>
                      <a:pt x="875" y="719"/>
                    </a:lnTo>
                    <a:lnTo>
                      <a:pt x="876" y="723"/>
                    </a:lnTo>
                    <a:lnTo>
                      <a:pt x="877" y="731"/>
                    </a:lnTo>
                    <a:lnTo>
                      <a:pt x="877" y="731"/>
                    </a:lnTo>
                    <a:lnTo>
                      <a:pt x="877" y="734"/>
                    </a:lnTo>
                    <a:lnTo>
                      <a:pt x="876" y="739"/>
                    </a:lnTo>
                    <a:lnTo>
                      <a:pt x="872" y="749"/>
                    </a:lnTo>
                    <a:lnTo>
                      <a:pt x="866" y="760"/>
                    </a:lnTo>
                    <a:lnTo>
                      <a:pt x="858" y="770"/>
                    </a:lnTo>
                    <a:lnTo>
                      <a:pt x="841" y="790"/>
                    </a:lnTo>
                    <a:lnTo>
                      <a:pt x="826" y="805"/>
                    </a:lnTo>
                    <a:lnTo>
                      <a:pt x="826" y="805"/>
                    </a:lnTo>
                    <a:lnTo>
                      <a:pt x="823" y="810"/>
                    </a:lnTo>
                    <a:lnTo>
                      <a:pt x="821" y="816"/>
                    </a:lnTo>
                    <a:lnTo>
                      <a:pt x="820" y="831"/>
                    </a:lnTo>
                    <a:lnTo>
                      <a:pt x="819" y="839"/>
                    </a:lnTo>
                    <a:lnTo>
                      <a:pt x="816" y="846"/>
                    </a:lnTo>
                    <a:lnTo>
                      <a:pt x="813" y="853"/>
                    </a:lnTo>
                    <a:lnTo>
                      <a:pt x="808" y="859"/>
                    </a:lnTo>
                    <a:lnTo>
                      <a:pt x="808" y="859"/>
                    </a:lnTo>
                    <a:lnTo>
                      <a:pt x="793" y="867"/>
                    </a:lnTo>
                    <a:lnTo>
                      <a:pt x="776" y="874"/>
                    </a:lnTo>
                    <a:lnTo>
                      <a:pt x="760" y="883"/>
                    </a:lnTo>
                    <a:lnTo>
                      <a:pt x="753" y="889"/>
                    </a:lnTo>
                    <a:lnTo>
                      <a:pt x="745" y="895"/>
                    </a:lnTo>
                    <a:lnTo>
                      <a:pt x="745" y="895"/>
                    </a:lnTo>
                    <a:lnTo>
                      <a:pt x="740" y="903"/>
                    </a:lnTo>
                    <a:lnTo>
                      <a:pt x="733" y="916"/>
                    </a:lnTo>
                    <a:lnTo>
                      <a:pt x="725" y="929"/>
                    </a:lnTo>
                    <a:lnTo>
                      <a:pt x="721" y="935"/>
                    </a:lnTo>
                    <a:lnTo>
                      <a:pt x="716" y="939"/>
                    </a:lnTo>
                    <a:lnTo>
                      <a:pt x="716" y="939"/>
                    </a:lnTo>
                    <a:lnTo>
                      <a:pt x="709" y="944"/>
                    </a:lnTo>
                    <a:lnTo>
                      <a:pt x="704" y="946"/>
                    </a:lnTo>
                    <a:lnTo>
                      <a:pt x="694" y="949"/>
                    </a:lnTo>
                    <a:lnTo>
                      <a:pt x="691" y="952"/>
                    </a:lnTo>
                    <a:lnTo>
                      <a:pt x="689" y="955"/>
                    </a:lnTo>
                    <a:lnTo>
                      <a:pt x="687" y="960"/>
                    </a:lnTo>
                    <a:lnTo>
                      <a:pt x="686" y="969"/>
                    </a:lnTo>
                    <a:lnTo>
                      <a:pt x="686" y="969"/>
                    </a:lnTo>
                    <a:lnTo>
                      <a:pt x="686" y="1009"/>
                    </a:lnTo>
                    <a:lnTo>
                      <a:pt x="686" y="1009"/>
                    </a:lnTo>
                    <a:lnTo>
                      <a:pt x="686" y="1020"/>
                    </a:lnTo>
                    <a:lnTo>
                      <a:pt x="683" y="1030"/>
                    </a:lnTo>
                    <a:lnTo>
                      <a:pt x="679" y="1040"/>
                    </a:lnTo>
                    <a:lnTo>
                      <a:pt x="674" y="1050"/>
                    </a:lnTo>
                    <a:lnTo>
                      <a:pt x="668" y="1059"/>
                    </a:lnTo>
                    <a:lnTo>
                      <a:pt x="660" y="1067"/>
                    </a:lnTo>
                    <a:lnTo>
                      <a:pt x="652" y="1075"/>
                    </a:lnTo>
                    <a:lnTo>
                      <a:pt x="643" y="1083"/>
                    </a:lnTo>
                    <a:lnTo>
                      <a:pt x="632" y="1090"/>
                    </a:lnTo>
                    <a:lnTo>
                      <a:pt x="622" y="1096"/>
                    </a:lnTo>
                    <a:lnTo>
                      <a:pt x="610" y="1101"/>
                    </a:lnTo>
                    <a:lnTo>
                      <a:pt x="599" y="1106"/>
                    </a:lnTo>
                    <a:lnTo>
                      <a:pt x="576" y="1115"/>
                    </a:lnTo>
                    <a:lnTo>
                      <a:pt x="553" y="1120"/>
                    </a:lnTo>
                    <a:lnTo>
                      <a:pt x="553" y="1120"/>
                    </a:lnTo>
                    <a:lnTo>
                      <a:pt x="556" y="1131"/>
                    </a:lnTo>
                    <a:lnTo>
                      <a:pt x="557" y="1138"/>
                    </a:lnTo>
                    <a:lnTo>
                      <a:pt x="557" y="1145"/>
                    </a:lnTo>
                    <a:lnTo>
                      <a:pt x="557" y="1145"/>
                    </a:lnTo>
                    <a:lnTo>
                      <a:pt x="551" y="1150"/>
                    </a:lnTo>
                    <a:lnTo>
                      <a:pt x="542" y="1154"/>
                    </a:lnTo>
                    <a:lnTo>
                      <a:pt x="526" y="1161"/>
                    </a:lnTo>
                    <a:lnTo>
                      <a:pt x="519" y="1166"/>
                    </a:lnTo>
                    <a:lnTo>
                      <a:pt x="514" y="1172"/>
                    </a:lnTo>
                    <a:lnTo>
                      <a:pt x="509" y="1180"/>
                    </a:lnTo>
                    <a:lnTo>
                      <a:pt x="508" y="1184"/>
                    </a:lnTo>
                    <a:lnTo>
                      <a:pt x="507" y="1189"/>
                    </a:lnTo>
                    <a:lnTo>
                      <a:pt x="507" y="1189"/>
                    </a:lnTo>
                    <a:lnTo>
                      <a:pt x="500" y="1188"/>
                    </a:lnTo>
                    <a:lnTo>
                      <a:pt x="496" y="1185"/>
                    </a:lnTo>
                    <a:lnTo>
                      <a:pt x="495" y="1182"/>
                    </a:lnTo>
                    <a:lnTo>
                      <a:pt x="495" y="1178"/>
                    </a:lnTo>
                    <a:lnTo>
                      <a:pt x="496" y="1170"/>
                    </a:lnTo>
                    <a:lnTo>
                      <a:pt x="495" y="1165"/>
                    </a:lnTo>
                    <a:lnTo>
                      <a:pt x="492" y="1160"/>
                    </a:lnTo>
                    <a:lnTo>
                      <a:pt x="492" y="1160"/>
                    </a:lnTo>
                    <a:lnTo>
                      <a:pt x="487" y="1151"/>
                    </a:lnTo>
                    <a:lnTo>
                      <a:pt x="481" y="1144"/>
                    </a:lnTo>
                    <a:lnTo>
                      <a:pt x="477" y="1141"/>
                    </a:lnTo>
                    <a:lnTo>
                      <a:pt x="472" y="1139"/>
                    </a:lnTo>
                    <a:lnTo>
                      <a:pt x="467" y="1139"/>
                    </a:lnTo>
                    <a:lnTo>
                      <a:pt x="461" y="1141"/>
                    </a:lnTo>
                    <a:lnTo>
                      <a:pt x="453" y="1141"/>
                    </a:lnTo>
                    <a:lnTo>
                      <a:pt x="445" y="1142"/>
                    </a:lnTo>
                    <a:lnTo>
                      <a:pt x="445" y="1142"/>
                    </a:lnTo>
                    <a:lnTo>
                      <a:pt x="437" y="1141"/>
                    </a:lnTo>
                    <a:lnTo>
                      <a:pt x="431" y="1138"/>
                    </a:lnTo>
                    <a:lnTo>
                      <a:pt x="427" y="1134"/>
                    </a:lnTo>
                    <a:lnTo>
                      <a:pt x="424" y="1128"/>
                    </a:lnTo>
                    <a:lnTo>
                      <a:pt x="419" y="1116"/>
                    </a:lnTo>
                    <a:lnTo>
                      <a:pt x="415" y="1105"/>
                    </a:lnTo>
                    <a:lnTo>
                      <a:pt x="415" y="1105"/>
                    </a:lnTo>
                    <a:lnTo>
                      <a:pt x="411" y="1099"/>
                    </a:lnTo>
                    <a:lnTo>
                      <a:pt x="407" y="1093"/>
                    </a:lnTo>
                    <a:lnTo>
                      <a:pt x="399" y="1085"/>
                    </a:lnTo>
                    <a:lnTo>
                      <a:pt x="388" y="1078"/>
                    </a:lnTo>
                    <a:lnTo>
                      <a:pt x="378" y="1073"/>
                    </a:lnTo>
                    <a:lnTo>
                      <a:pt x="368" y="1068"/>
                    </a:lnTo>
                    <a:lnTo>
                      <a:pt x="358" y="1061"/>
                    </a:lnTo>
                    <a:lnTo>
                      <a:pt x="349" y="1053"/>
                    </a:lnTo>
                    <a:lnTo>
                      <a:pt x="346" y="1047"/>
                    </a:lnTo>
                    <a:lnTo>
                      <a:pt x="341" y="1042"/>
                    </a:lnTo>
                    <a:lnTo>
                      <a:pt x="341" y="1042"/>
                    </a:lnTo>
                    <a:lnTo>
                      <a:pt x="337" y="1044"/>
                    </a:lnTo>
                    <a:lnTo>
                      <a:pt x="332" y="1045"/>
                    </a:lnTo>
                    <a:lnTo>
                      <a:pt x="327" y="1045"/>
                    </a:lnTo>
                    <a:lnTo>
                      <a:pt x="324" y="1045"/>
                    </a:lnTo>
                    <a:lnTo>
                      <a:pt x="318" y="1043"/>
                    </a:lnTo>
                    <a:lnTo>
                      <a:pt x="312" y="1042"/>
                    </a:lnTo>
                    <a:lnTo>
                      <a:pt x="312" y="1042"/>
                    </a:lnTo>
                    <a:lnTo>
                      <a:pt x="305" y="1042"/>
                    </a:lnTo>
                    <a:lnTo>
                      <a:pt x="299" y="1040"/>
                    </a:lnTo>
                    <a:lnTo>
                      <a:pt x="287" y="1037"/>
                    </a:lnTo>
                    <a:lnTo>
                      <a:pt x="277" y="1032"/>
                    </a:lnTo>
                    <a:lnTo>
                      <a:pt x="269" y="1025"/>
                    </a:lnTo>
                    <a:lnTo>
                      <a:pt x="249" y="1010"/>
                    </a:lnTo>
                    <a:lnTo>
                      <a:pt x="238" y="1004"/>
                    </a:lnTo>
                    <a:lnTo>
                      <a:pt x="224" y="998"/>
                    </a:lnTo>
                    <a:lnTo>
                      <a:pt x="224" y="998"/>
                    </a:lnTo>
                    <a:lnTo>
                      <a:pt x="213" y="994"/>
                    </a:lnTo>
                    <a:lnTo>
                      <a:pt x="202" y="992"/>
                    </a:lnTo>
                    <a:lnTo>
                      <a:pt x="181" y="987"/>
                    </a:lnTo>
                    <a:lnTo>
                      <a:pt x="172" y="985"/>
                    </a:lnTo>
                    <a:lnTo>
                      <a:pt x="163" y="981"/>
                    </a:lnTo>
                    <a:lnTo>
                      <a:pt x="155" y="976"/>
                    </a:lnTo>
                    <a:lnTo>
                      <a:pt x="147" y="969"/>
                    </a:lnTo>
                    <a:lnTo>
                      <a:pt x="147" y="969"/>
                    </a:lnTo>
                    <a:lnTo>
                      <a:pt x="144" y="966"/>
                    </a:lnTo>
                    <a:lnTo>
                      <a:pt x="142" y="962"/>
                    </a:lnTo>
                    <a:lnTo>
                      <a:pt x="140" y="953"/>
                    </a:lnTo>
                    <a:lnTo>
                      <a:pt x="135" y="933"/>
                    </a:lnTo>
                    <a:lnTo>
                      <a:pt x="133" y="924"/>
                    </a:lnTo>
                    <a:lnTo>
                      <a:pt x="129" y="917"/>
                    </a:lnTo>
                    <a:lnTo>
                      <a:pt x="126" y="914"/>
                    </a:lnTo>
                    <a:lnTo>
                      <a:pt x="122" y="912"/>
                    </a:lnTo>
                    <a:lnTo>
                      <a:pt x="118" y="910"/>
                    </a:lnTo>
                    <a:lnTo>
                      <a:pt x="113" y="909"/>
                    </a:lnTo>
                    <a:lnTo>
                      <a:pt x="113" y="909"/>
                    </a:lnTo>
                    <a:lnTo>
                      <a:pt x="105" y="910"/>
                    </a:lnTo>
                    <a:lnTo>
                      <a:pt x="97" y="914"/>
                    </a:lnTo>
                    <a:lnTo>
                      <a:pt x="91" y="920"/>
                    </a:lnTo>
                    <a:lnTo>
                      <a:pt x="84" y="926"/>
                    </a:lnTo>
                    <a:lnTo>
                      <a:pt x="80" y="933"/>
                    </a:lnTo>
                    <a:lnTo>
                      <a:pt x="74" y="943"/>
                    </a:lnTo>
                    <a:lnTo>
                      <a:pt x="64" y="961"/>
                    </a:lnTo>
                    <a:lnTo>
                      <a:pt x="53" y="978"/>
                    </a:lnTo>
                    <a:lnTo>
                      <a:pt x="48" y="985"/>
                    </a:lnTo>
                    <a:lnTo>
                      <a:pt x="42" y="992"/>
                    </a:lnTo>
                    <a:lnTo>
                      <a:pt x="35" y="997"/>
                    </a:lnTo>
                    <a:lnTo>
                      <a:pt x="27" y="999"/>
                    </a:lnTo>
                    <a:lnTo>
                      <a:pt x="18" y="1000"/>
                    </a:lnTo>
                    <a:lnTo>
                      <a:pt x="7" y="998"/>
                    </a:lnTo>
                    <a:lnTo>
                      <a:pt x="7" y="998"/>
                    </a:lnTo>
                    <a:lnTo>
                      <a:pt x="6" y="1004"/>
                    </a:lnTo>
                    <a:lnTo>
                      <a:pt x="9" y="1009"/>
                    </a:lnTo>
                    <a:lnTo>
                      <a:pt x="12" y="1021"/>
                    </a:lnTo>
                    <a:lnTo>
                      <a:pt x="14" y="1027"/>
                    </a:lnTo>
                    <a:lnTo>
                      <a:pt x="14" y="1031"/>
                    </a:lnTo>
                    <a:lnTo>
                      <a:pt x="13" y="1033"/>
                    </a:lnTo>
                    <a:lnTo>
                      <a:pt x="12" y="1035"/>
                    </a:lnTo>
                    <a:lnTo>
                      <a:pt x="7" y="1038"/>
                    </a:lnTo>
                    <a:lnTo>
                      <a:pt x="7" y="1038"/>
                    </a:lnTo>
                    <a:lnTo>
                      <a:pt x="6" y="1044"/>
                    </a:lnTo>
                    <a:lnTo>
                      <a:pt x="4" y="1051"/>
                    </a:lnTo>
                    <a:lnTo>
                      <a:pt x="0" y="1058"/>
                    </a:lnTo>
                    <a:lnTo>
                      <a:pt x="0" y="1068"/>
                    </a:lnTo>
                    <a:lnTo>
                      <a:pt x="0" y="1068"/>
                    </a:lnTo>
                    <a:lnTo>
                      <a:pt x="2" y="1077"/>
                    </a:lnTo>
                    <a:lnTo>
                      <a:pt x="5" y="1085"/>
                    </a:lnTo>
                    <a:lnTo>
                      <a:pt x="10" y="1092"/>
                    </a:lnTo>
                    <a:lnTo>
                      <a:pt x="15" y="1099"/>
                    </a:lnTo>
                    <a:lnTo>
                      <a:pt x="28" y="1111"/>
                    </a:lnTo>
                    <a:lnTo>
                      <a:pt x="33" y="1115"/>
                    </a:lnTo>
                    <a:lnTo>
                      <a:pt x="36" y="1119"/>
                    </a:lnTo>
                    <a:lnTo>
                      <a:pt x="36" y="1119"/>
                    </a:lnTo>
                    <a:lnTo>
                      <a:pt x="72" y="1127"/>
                    </a:lnTo>
                    <a:lnTo>
                      <a:pt x="109" y="1135"/>
                    </a:lnTo>
                    <a:lnTo>
                      <a:pt x="187" y="1151"/>
                    </a:lnTo>
                    <a:lnTo>
                      <a:pt x="263" y="1167"/>
                    </a:lnTo>
                    <a:lnTo>
                      <a:pt x="300" y="1176"/>
                    </a:lnTo>
                    <a:lnTo>
                      <a:pt x="334" y="1185"/>
                    </a:lnTo>
                    <a:lnTo>
                      <a:pt x="334" y="1185"/>
                    </a:lnTo>
                    <a:lnTo>
                      <a:pt x="340" y="1188"/>
                    </a:lnTo>
                    <a:lnTo>
                      <a:pt x="345" y="1190"/>
                    </a:lnTo>
                    <a:lnTo>
                      <a:pt x="354" y="1197"/>
                    </a:lnTo>
                    <a:lnTo>
                      <a:pt x="361" y="1205"/>
                    </a:lnTo>
                    <a:lnTo>
                      <a:pt x="368" y="1215"/>
                    </a:lnTo>
                    <a:lnTo>
                      <a:pt x="373" y="1227"/>
                    </a:lnTo>
                    <a:lnTo>
                      <a:pt x="378" y="1238"/>
                    </a:lnTo>
                    <a:lnTo>
                      <a:pt x="388" y="1264"/>
                    </a:lnTo>
                    <a:lnTo>
                      <a:pt x="394" y="1276"/>
                    </a:lnTo>
                    <a:lnTo>
                      <a:pt x="401" y="1288"/>
                    </a:lnTo>
                    <a:lnTo>
                      <a:pt x="408" y="1299"/>
                    </a:lnTo>
                    <a:lnTo>
                      <a:pt x="417" y="1309"/>
                    </a:lnTo>
                    <a:lnTo>
                      <a:pt x="429" y="1317"/>
                    </a:lnTo>
                    <a:lnTo>
                      <a:pt x="434" y="1320"/>
                    </a:lnTo>
                    <a:lnTo>
                      <a:pt x="441" y="1323"/>
                    </a:lnTo>
                    <a:lnTo>
                      <a:pt x="448" y="1326"/>
                    </a:lnTo>
                    <a:lnTo>
                      <a:pt x="456" y="1327"/>
                    </a:lnTo>
                    <a:lnTo>
                      <a:pt x="464" y="1328"/>
                    </a:lnTo>
                    <a:lnTo>
                      <a:pt x="473" y="1328"/>
                    </a:lnTo>
                    <a:lnTo>
                      <a:pt x="473" y="1328"/>
                    </a:lnTo>
                    <a:lnTo>
                      <a:pt x="495" y="1327"/>
                    </a:lnTo>
                    <a:lnTo>
                      <a:pt x="515" y="1325"/>
                    </a:lnTo>
                    <a:lnTo>
                      <a:pt x="532" y="1320"/>
                    </a:lnTo>
                    <a:lnTo>
                      <a:pt x="547" y="1314"/>
                    </a:lnTo>
                    <a:lnTo>
                      <a:pt x="562" y="1307"/>
                    </a:lnTo>
                    <a:lnTo>
                      <a:pt x="575" y="1300"/>
                    </a:lnTo>
                    <a:lnTo>
                      <a:pt x="600" y="1284"/>
                    </a:lnTo>
                    <a:lnTo>
                      <a:pt x="613" y="1276"/>
                    </a:lnTo>
                    <a:lnTo>
                      <a:pt x="625" y="1268"/>
                    </a:lnTo>
                    <a:lnTo>
                      <a:pt x="640" y="1260"/>
                    </a:lnTo>
                    <a:lnTo>
                      <a:pt x="655" y="1254"/>
                    </a:lnTo>
                    <a:lnTo>
                      <a:pt x="674" y="1249"/>
                    </a:lnTo>
                    <a:lnTo>
                      <a:pt x="693" y="1244"/>
                    </a:lnTo>
                    <a:lnTo>
                      <a:pt x="716" y="1241"/>
                    </a:lnTo>
                    <a:lnTo>
                      <a:pt x="742" y="1241"/>
                    </a:lnTo>
                    <a:lnTo>
                      <a:pt x="742" y="1241"/>
                    </a:lnTo>
                    <a:lnTo>
                      <a:pt x="752" y="1241"/>
                    </a:lnTo>
                    <a:lnTo>
                      <a:pt x="762" y="1242"/>
                    </a:lnTo>
                    <a:lnTo>
                      <a:pt x="771" y="1244"/>
                    </a:lnTo>
                    <a:lnTo>
                      <a:pt x="781" y="1246"/>
                    </a:lnTo>
                    <a:lnTo>
                      <a:pt x="798" y="1253"/>
                    </a:lnTo>
                    <a:lnTo>
                      <a:pt x="814" y="1261"/>
                    </a:lnTo>
                    <a:lnTo>
                      <a:pt x="829" y="1268"/>
                    </a:lnTo>
                    <a:lnTo>
                      <a:pt x="843" y="1273"/>
                    </a:lnTo>
                    <a:lnTo>
                      <a:pt x="849" y="1274"/>
                    </a:lnTo>
                    <a:lnTo>
                      <a:pt x="855" y="1275"/>
                    </a:lnTo>
                    <a:lnTo>
                      <a:pt x="861" y="1275"/>
                    </a:lnTo>
                    <a:lnTo>
                      <a:pt x="867" y="1274"/>
                    </a:lnTo>
                    <a:lnTo>
                      <a:pt x="867" y="1274"/>
                    </a:lnTo>
                    <a:lnTo>
                      <a:pt x="873" y="1272"/>
                    </a:lnTo>
                    <a:lnTo>
                      <a:pt x="877" y="1271"/>
                    </a:lnTo>
                    <a:lnTo>
                      <a:pt x="884" y="1269"/>
                    </a:lnTo>
                    <a:lnTo>
                      <a:pt x="889" y="1266"/>
                    </a:lnTo>
                    <a:lnTo>
                      <a:pt x="889" y="1269"/>
                    </a:lnTo>
                    <a:lnTo>
                      <a:pt x="889" y="1269"/>
                    </a:lnTo>
                    <a:lnTo>
                      <a:pt x="891" y="1261"/>
                    </a:lnTo>
                    <a:lnTo>
                      <a:pt x="893" y="1254"/>
                    </a:lnTo>
                    <a:lnTo>
                      <a:pt x="897" y="1248"/>
                    </a:lnTo>
                    <a:lnTo>
                      <a:pt x="901" y="1241"/>
                    </a:lnTo>
                    <a:lnTo>
                      <a:pt x="911" y="1229"/>
                    </a:lnTo>
                    <a:lnTo>
                      <a:pt x="921" y="1219"/>
                    </a:lnTo>
                    <a:lnTo>
                      <a:pt x="931" y="1208"/>
                    </a:lnTo>
                    <a:lnTo>
                      <a:pt x="941" y="1197"/>
                    </a:lnTo>
                    <a:lnTo>
                      <a:pt x="945" y="1191"/>
                    </a:lnTo>
                    <a:lnTo>
                      <a:pt x="948" y="1185"/>
                    </a:lnTo>
                    <a:lnTo>
                      <a:pt x="950" y="1178"/>
                    </a:lnTo>
                    <a:lnTo>
                      <a:pt x="951" y="1170"/>
                    </a:lnTo>
                    <a:lnTo>
                      <a:pt x="951" y="1170"/>
                    </a:lnTo>
                    <a:lnTo>
                      <a:pt x="938" y="1168"/>
                    </a:lnTo>
                    <a:lnTo>
                      <a:pt x="929" y="1167"/>
                    </a:lnTo>
                    <a:lnTo>
                      <a:pt x="920" y="1165"/>
                    </a:lnTo>
                    <a:lnTo>
                      <a:pt x="911" y="1161"/>
                    </a:lnTo>
                    <a:lnTo>
                      <a:pt x="903" y="1157"/>
                    </a:lnTo>
                    <a:lnTo>
                      <a:pt x="900" y="1153"/>
                    </a:lnTo>
                    <a:lnTo>
                      <a:pt x="898" y="1150"/>
                    </a:lnTo>
                    <a:lnTo>
                      <a:pt x="897" y="1146"/>
                    </a:lnTo>
                    <a:lnTo>
                      <a:pt x="896" y="1142"/>
                    </a:lnTo>
                    <a:lnTo>
                      <a:pt x="896" y="1142"/>
                    </a:lnTo>
                    <a:lnTo>
                      <a:pt x="897" y="1132"/>
                    </a:lnTo>
                    <a:lnTo>
                      <a:pt x="899" y="1124"/>
                    </a:lnTo>
                    <a:lnTo>
                      <a:pt x="903" y="1116"/>
                    </a:lnTo>
                    <a:lnTo>
                      <a:pt x="906" y="1109"/>
                    </a:lnTo>
                    <a:lnTo>
                      <a:pt x="916" y="1096"/>
                    </a:lnTo>
                    <a:lnTo>
                      <a:pt x="926" y="1083"/>
                    </a:lnTo>
                    <a:lnTo>
                      <a:pt x="926" y="1083"/>
                    </a:lnTo>
                    <a:lnTo>
                      <a:pt x="919" y="1077"/>
                    </a:lnTo>
                    <a:lnTo>
                      <a:pt x="912" y="1070"/>
                    </a:lnTo>
                    <a:lnTo>
                      <a:pt x="908" y="1066"/>
                    </a:lnTo>
                    <a:lnTo>
                      <a:pt x="906" y="1061"/>
                    </a:lnTo>
                    <a:lnTo>
                      <a:pt x="904" y="1057"/>
                    </a:lnTo>
                    <a:lnTo>
                      <a:pt x="904" y="1050"/>
                    </a:lnTo>
                    <a:lnTo>
                      <a:pt x="904" y="1050"/>
                    </a:lnTo>
                    <a:lnTo>
                      <a:pt x="904" y="1046"/>
                    </a:lnTo>
                    <a:lnTo>
                      <a:pt x="905" y="1043"/>
                    </a:lnTo>
                    <a:lnTo>
                      <a:pt x="907" y="1039"/>
                    </a:lnTo>
                    <a:lnTo>
                      <a:pt x="911" y="1036"/>
                    </a:lnTo>
                    <a:lnTo>
                      <a:pt x="918" y="1031"/>
                    </a:lnTo>
                    <a:lnTo>
                      <a:pt x="927" y="1029"/>
                    </a:lnTo>
                    <a:lnTo>
                      <a:pt x="938" y="1027"/>
                    </a:lnTo>
                    <a:lnTo>
                      <a:pt x="950" y="1024"/>
                    </a:lnTo>
                    <a:lnTo>
                      <a:pt x="973" y="1024"/>
                    </a:lnTo>
                    <a:lnTo>
                      <a:pt x="973" y="1024"/>
                    </a:lnTo>
                    <a:lnTo>
                      <a:pt x="979" y="1023"/>
                    </a:lnTo>
                    <a:lnTo>
                      <a:pt x="984" y="1022"/>
                    </a:lnTo>
                    <a:lnTo>
                      <a:pt x="989" y="1020"/>
                    </a:lnTo>
                    <a:lnTo>
                      <a:pt x="992" y="1017"/>
                    </a:lnTo>
                    <a:lnTo>
                      <a:pt x="999" y="1009"/>
                    </a:lnTo>
                    <a:lnTo>
                      <a:pt x="1005" y="1001"/>
                    </a:lnTo>
                    <a:lnTo>
                      <a:pt x="1011" y="993"/>
                    </a:lnTo>
                    <a:lnTo>
                      <a:pt x="1018" y="986"/>
                    </a:lnTo>
                    <a:lnTo>
                      <a:pt x="1022" y="984"/>
                    </a:lnTo>
                    <a:lnTo>
                      <a:pt x="1027" y="982"/>
                    </a:lnTo>
                    <a:lnTo>
                      <a:pt x="1033" y="981"/>
                    </a:lnTo>
                    <a:lnTo>
                      <a:pt x="1040" y="979"/>
                    </a:lnTo>
                    <a:lnTo>
                      <a:pt x="1040" y="979"/>
                    </a:lnTo>
                    <a:lnTo>
                      <a:pt x="1057" y="981"/>
                    </a:lnTo>
                    <a:lnTo>
                      <a:pt x="1073" y="979"/>
                    </a:lnTo>
                    <a:lnTo>
                      <a:pt x="1081" y="978"/>
                    </a:lnTo>
                    <a:lnTo>
                      <a:pt x="1089" y="976"/>
                    </a:lnTo>
                    <a:lnTo>
                      <a:pt x="1096" y="974"/>
                    </a:lnTo>
                    <a:lnTo>
                      <a:pt x="1102" y="969"/>
                    </a:lnTo>
                    <a:lnTo>
                      <a:pt x="1102" y="969"/>
                    </a:lnTo>
                    <a:lnTo>
                      <a:pt x="1105" y="964"/>
                    </a:lnTo>
                    <a:lnTo>
                      <a:pt x="1106" y="960"/>
                    </a:lnTo>
                    <a:lnTo>
                      <a:pt x="1107" y="954"/>
                    </a:lnTo>
                    <a:lnTo>
                      <a:pt x="1107" y="949"/>
                    </a:lnTo>
                    <a:lnTo>
                      <a:pt x="1107" y="944"/>
                    </a:lnTo>
                    <a:lnTo>
                      <a:pt x="1109" y="939"/>
                    </a:lnTo>
                    <a:lnTo>
                      <a:pt x="1110" y="933"/>
                    </a:lnTo>
                    <a:lnTo>
                      <a:pt x="1113" y="928"/>
                    </a:lnTo>
                    <a:lnTo>
                      <a:pt x="1113" y="928"/>
                    </a:lnTo>
                    <a:lnTo>
                      <a:pt x="1137" y="905"/>
                    </a:lnTo>
                    <a:lnTo>
                      <a:pt x="1149" y="893"/>
                    </a:lnTo>
                    <a:lnTo>
                      <a:pt x="1158" y="883"/>
                    </a:lnTo>
                    <a:lnTo>
                      <a:pt x="1166" y="870"/>
                    </a:lnTo>
                    <a:lnTo>
                      <a:pt x="1174" y="856"/>
                    </a:lnTo>
                    <a:lnTo>
                      <a:pt x="1181" y="839"/>
                    </a:lnTo>
                    <a:lnTo>
                      <a:pt x="1187" y="818"/>
                    </a:lnTo>
                    <a:lnTo>
                      <a:pt x="1187" y="818"/>
                    </a:lnTo>
                    <a:lnTo>
                      <a:pt x="1194" y="817"/>
                    </a:lnTo>
                    <a:lnTo>
                      <a:pt x="1202" y="816"/>
                    </a:lnTo>
                    <a:lnTo>
                      <a:pt x="1209" y="814"/>
                    </a:lnTo>
                    <a:lnTo>
                      <a:pt x="1216" y="811"/>
                    </a:lnTo>
                    <a:lnTo>
                      <a:pt x="1229" y="805"/>
                    </a:lnTo>
                    <a:lnTo>
                      <a:pt x="1242" y="795"/>
                    </a:lnTo>
                    <a:lnTo>
                      <a:pt x="1255" y="785"/>
                    </a:lnTo>
                    <a:lnTo>
                      <a:pt x="1266" y="773"/>
                    </a:lnTo>
                    <a:lnTo>
                      <a:pt x="1285" y="753"/>
                    </a:lnTo>
                    <a:lnTo>
                      <a:pt x="1285" y="753"/>
                    </a:lnTo>
                    <a:lnTo>
                      <a:pt x="1303" y="738"/>
                    </a:lnTo>
                    <a:lnTo>
                      <a:pt x="1312" y="731"/>
                    </a:lnTo>
                    <a:lnTo>
                      <a:pt x="1319" y="723"/>
                    </a:lnTo>
                    <a:lnTo>
                      <a:pt x="1325" y="715"/>
                    </a:lnTo>
                    <a:lnTo>
                      <a:pt x="1330" y="704"/>
                    </a:lnTo>
                    <a:lnTo>
                      <a:pt x="1333" y="693"/>
                    </a:lnTo>
                    <a:lnTo>
                      <a:pt x="1333" y="679"/>
                    </a:lnTo>
                    <a:lnTo>
                      <a:pt x="1333" y="679"/>
                    </a:lnTo>
                    <a:lnTo>
                      <a:pt x="1333" y="670"/>
                    </a:lnTo>
                    <a:lnTo>
                      <a:pt x="1331" y="662"/>
                    </a:lnTo>
                    <a:lnTo>
                      <a:pt x="1327" y="655"/>
                    </a:lnTo>
                    <a:lnTo>
                      <a:pt x="1323" y="649"/>
                    </a:lnTo>
                    <a:lnTo>
                      <a:pt x="1318" y="643"/>
                    </a:lnTo>
                    <a:lnTo>
                      <a:pt x="1312" y="638"/>
                    </a:lnTo>
                    <a:lnTo>
                      <a:pt x="1301" y="628"/>
                    </a:lnTo>
                    <a:lnTo>
                      <a:pt x="1288" y="619"/>
                    </a:lnTo>
                    <a:lnTo>
                      <a:pt x="1282" y="615"/>
                    </a:lnTo>
                    <a:lnTo>
                      <a:pt x="1278" y="610"/>
                    </a:lnTo>
                    <a:lnTo>
                      <a:pt x="1273" y="604"/>
                    </a:lnTo>
                    <a:lnTo>
                      <a:pt x="1270" y="599"/>
                    </a:lnTo>
                    <a:lnTo>
                      <a:pt x="1267" y="592"/>
                    </a:lnTo>
                    <a:lnTo>
                      <a:pt x="1267" y="584"/>
                    </a:lnTo>
                    <a:lnTo>
                      <a:pt x="1267" y="584"/>
                    </a:lnTo>
                    <a:lnTo>
                      <a:pt x="1267" y="579"/>
                    </a:lnTo>
                    <a:lnTo>
                      <a:pt x="1269" y="574"/>
                    </a:lnTo>
                    <a:lnTo>
                      <a:pt x="1270" y="571"/>
                    </a:lnTo>
                    <a:lnTo>
                      <a:pt x="1272" y="569"/>
                    </a:lnTo>
                    <a:lnTo>
                      <a:pt x="1278" y="563"/>
                    </a:lnTo>
                    <a:lnTo>
                      <a:pt x="1285" y="558"/>
                    </a:lnTo>
                    <a:lnTo>
                      <a:pt x="1300" y="550"/>
                    </a:lnTo>
                    <a:lnTo>
                      <a:pt x="1307" y="546"/>
                    </a:lnTo>
                    <a:lnTo>
                      <a:pt x="1311" y="540"/>
                    </a:lnTo>
                    <a:lnTo>
                      <a:pt x="1311" y="540"/>
                    </a:lnTo>
                    <a:lnTo>
                      <a:pt x="1319" y="520"/>
                    </a:lnTo>
                    <a:lnTo>
                      <a:pt x="1328" y="498"/>
                    </a:lnTo>
                    <a:lnTo>
                      <a:pt x="1338" y="477"/>
                    </a:lnTo>
                    <a:lnTo>
                      <a:pt x="1347" y="454"/>
                    </a:lnTo>
                    <a:lnTo>
                      <a:pt x="1358" y="433"/>
                    </a:lnTo>
                    <a:lnTo>
                      <a:pt x="1370" y="413"/>
                    </a:lnTo>
                    <a:lnTo>
                      <a:pt x="1377" y="405"/>
                    </a:lnTo>
                    <a:lnTo>
                      <a:pt x="1384" y="397"/>
                    </a:lnTo>
                    <a:lnTo>
                      <a:pt x="1392" y="390"/>
                    </a:lnTo>
                    <a:lnTo>
                      <a:pt x="1400" y="386"/>
                    </a:lnTo>
                    <a:lnTo>
                      <a:pt x="1400" y="386"/>
                    </a:lnTo>
                    <a:lnTo>
                      <a:pt x="1408" y="380"/>
                    </a:lnTo>
                    <a:lnTo>
                      <a:pt x="1417" y="375"/>
                    </a:lnTo>
                    <a:lnTo>
                      <a:pt x="1425" y="371"/>
                    </a:lnTo>
                    <a:lnTo>
                      <a:pt x="1433" y="365"/>
                    </a:lnTo>
                    <a:lnTo>
                      <a:pt x="1441" y="358"/>
                    </a:lnTo>
                    <a:lnTo>
                      <a:pt x="1446" y="349"/>
                    </a:lnTo>
                    <a:lnTo>
                      <a:pt x="1448" y="344"/>
                    </a:lnTo>
                    <a:lnTo>
                      <a:pt x="1449" y="337"/>
                    </a:lnTo>
                    <a:lnTo>
                      <a:pt x="1450" y="330"/>
                    </a:lnTo>
                    <a:lnTo>
                      <a:pt x="1452" y="324"/>
                    </a:lnTo>
                    <a:lnTo>
                      <a:pt x="1452" y="324"/>
                    </a:lnTo>
                    <a:lnTo>
                      <a:pt x="1450" y="313"/>
                    </a:lnTo>
                    <a:lnTo>
                      <a:pt x="1447" y="305"/>
                    </a:lnTo>
                    <a:lnTo>
                      <a:pt x="1442" y="298"/>
                    </a:lnTo>
                    <a:lnTo>
                      <a:pt x="1438" y="291"/>
                    </a:lnTo>
                    <a:lnTo>
                      <a:pt x="1431" y="287"/>
                    </a:lnTo>
                    <a:lnTo>
                      <a:pt x="1423" y="281"/>
                    </a:lnTo>
                    <a:lnTo>
                      <a:pt x="1407" y="272"/>
                    </a:lnTo>
                    <a:lnTo>
                      <a:pt x="1407" y="27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 111">
                <a:extLst>
                  <a:ext uri="{FF2B5EF4-FFF2-40B4-BE49-F238E27FC236}">
                    <a16:creationId xmlns:a16="http://schemas.microsoft.com/office/drawing/2014/main" xmlns="" id="{B2EBC545-470F-42A4-BA27-592CBA5F0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203" y="630382"/>
                <a:ext cx="1204400" cy="1533307"/>
              </a:xfrm>
              <a:custGeom>
                <a:avLst/>
                <a:gdLst/>
                <a:ahLst/>
                <a:cxnLst>
                  <a:cxn ang="0">
                    <a:pos x="2493" y="1466"/>
                  </a:cxn>
                  <a:cxn ang="0">
                    <a:pos x="2473" y="1235"/>
                  </a:cxn>
                  <a:cxn ang="0">
                    <a:pos x="2466" y="1160"/>
                  </a:cxn>
                  <a:cxn ang="0">
                    <a:pos x="2562" y="1080"/>
                  </a:cxn>
                  <a:cxn ang="0">
                    <a:pos x="2636" y="943"/>
                  </a:cxn>
                  <a:cxn ang="0">
                    <a:pos x="2569" y="794"/>
                  </a:cxn>
                  <a:cxn ang="0">
                    <a:pos x="2530" y="702"/>
                  </a:cxn>
                  <a:cxn ang="0">
                    <a:pos x="2600" y="590"/>
                  </a:cxn>
                  <a:cxn ang="0">
                    <a:pos x="2666" y="489"/>
                  </a:cxn>
                  <a:cxn ang="0">
                    <a:pos x="2554" y="396"/>
                  </a:cxn>
                  <a:cxn ang="0">
                    <a:pos x="2434" y="339"/>
                  </a:cxn>
                  <a:cxn ang="0">
                    <a:pos x="2475" y="157"/>
                  </a:cxn>
                  <a:cxn ang="0">
                    <a:pos x="2391" y="7"/>
                  </a:cxn>
                  <a:cxn ang="0">
                    <a:pos x="2428" y="141"/>
                  </a:cxn>
                  <a:cxn ang="0">
                    <a:pos x="2236" y="98"/>
                  </a:cxn>
                  <a:cxn ang="0">
                    <a:pos x="2011" y="72"/>
                  </a:cxn>
                  <a:cxn ang="0">
                    <a:pos x="1886" y="320"/>
                  </a:cxn>
                  <a:cxn ang="0">
                    <a:pos x="1690" y="354"/>
                  </a:cxn>
                  <a:cxn ang="0">
                    <a:pos x="1559" y="350"/>
                  </a:cxn>
                  <a:cxn ang="0">
                    <a:pos x="1537" y="418"/>
                  </a:cxn>
                  <a:cxn ang="0">
                    <a:pos x="1510" y="389"/>
                  </a:cxn>
                  <a:cxn ang="0">
                    <a:pos x="1311" y="532"/>
                  </a:cxn>
                  <a:cxn ang="0">
                    <a:pos x="1324" y="616"/>
                  </a:cxn>
                  <a:cxn ang="0">
                    <a:pos x="1315" y="733"/>
                  </a:cxn>
                  <a:cxn ang="0">
                    <a:pos x="1223" y="808"/>
                  </a:cxn>
                  <a:cxn ang="0">
                    <a:pos x="1073" y="890"/>
                  </a:cxn>
                  <a:cxn ang="0">
                    <a:pos x="1055" y="1063"/>
                  </a:cxn>
                  <a:cxn ang="0">
                    <a:pos x="892" y="900"/>
                  </a:cxn>
                  <a:cxn ang="0">
                    <a:pos x="725" y="798"/>
                  </a:cxn>
                  <a:cxn ang="0">
                    <a:pos x="563" y="853"/>
                  </a:cxn>
                  <a:cxn ang="0">
                    <a:pos x="567" y="1004"/>
                  </a:cxn>
                  <a:cxn ang="0">
                    <a:pos x="372" y="972"/>
                  </a:cxn>
                  <a:cxn ang="0">
                    <a:pos x="137" y="1022"/>
                  </a:cxn>
                  <a:cxn ang="0">
                    <a:pos x="47" y="1150"/>
                  </a:cxn>
                  <a:cxn ang="0">
                    <a:pos x="183" y="1338"/>
                  </a:cxn>
                  <a:cxn ang="0">
                    <a:pos x="228" y="1472"/>
                  </a:cxn>
                  <a:cxn ang="0">
                    <a:pos x="136" y="1703"/>
                  </a:cxn>
                  <a:cxn ang="0">
                    <a:pos x="68" y="1924"/>
                  </a:cxn>
                  <a:cxn ang="0">
                    <a:pos x="52" y="2190"/>
                  </a:cxn>
                  <a:cxn ang="0">
                    <a:pos x="121" y="2315"/>
                  </a:cxn>
                  <a:cxn ang="0">
                    <a:pos x="152" y="2556"/>
                  </a:cxn>
                  <a:cxn ang="0">
                    <a:pos x="350" y="2595"/>
                  </a:cxn>
                  <a:cxn ang="0">
                    <a:pos x="437" y="2755"/>
                  </a:cxn>
                  <a:cxn ang="0">
                    <a:pos x="511" y="2908"/>
                  </a:cxn>
                  <a:cxn ang="0">
                    <a:pos x="583" y="3273"/>
                  </a:cxn>
                  <a:cxn ang="0">
                    <a:pos x="772" y="3188"/>
                  </a:cxn>
                  <a:cxn ang="0">
                    <a:pos x="896" y="3130"/>
                  </a:cxn>
                  <a:cxn ang="0">
                    <a:pos x="1057" y="2945"/>
                  </a:cxn>
                  <a:cxn ang="0">
                    <a:pos x="1220" y="3003"/>
                  </a:cxn>
                  <a:cxn ang="0">
                    <a:pos x="1365" y="3190"/>
                  </a:cxn>
                  <a:cxn ang="0">
                    <a:pos x="1712" y="3260"/>
                  </a:cxn>
                  <a:cxn ang="0">
                    <a:pos x="1885" y="3281"/>
                  </a:cxn>
                  <a:cxn ang="0">
                    <a:pos x="2116" y="3182"/>
                  </a:cxn>
                  <a:cxn ang="0">
                    <a:pos x="2317" y="3039"/>
                  </a:cxn>
                  <a:cxn ang="0">
                    <a:pos x="2241" y="2815"/>
                  </a:cxn>
                  <a:cxn ang="0">
                    <a:pos x="2218" y="2657"/>
                  </a:cxn>
                  <a:cxn ang="0">
                    <a:pos x="2284" y="2428"/>
                  </a:cxn>
                  <a:cxn ang="0">
                    <a:pos x="2389" y="2323"/>
                  </a:cxn>
                  <a:cxn ang="0">
                    <a:pos x="2445" y="2182"/>
                  </a:cxn>
                  <a:cxn ang="0">
                    <a:pos x="2346" y="1950"/>
                  </a:cxn>
                  <a:cxn ang="0">
                    <a:pos x="2345" y="1732"/>
                  </a:cxn>
                  <a:cxn ang="0">
                    <a:pos x="2530" y="1660"/>
                  </a:cxn>
                  <a:cxn ang="0">
                    <a:pos x="2568" y="1592"/>
                  </a:cxn>
                </a:cxnLst>
                <a:rect l="0" t="0" r="r" b="b"/>
                <a:pathLst>
                  <a:path w="2667" h="3308">
                    <a:moveTo>
                      <a:pt x="2568" y="1592"/>
                    </a:moveTo>
                    <a:lnTo>
                      <a:pt x="2568" y="1592"/>
                    </a:lnTo>
                    <a:lnTo>
                      <a:pt x="2567" y="1582"/>
                    </a:lnTo>
                    <a:lnTo>
                      <a:pt x="2565" y="1573"/>
                    </a:lnTo>
                    <a:lnTo>
                      <a:pt x="2561" y="1567"/>
                    </a:lnTo>
                    <a:lnTo>
                      <a:pt x="2557" y="1560"/>
                    </a:lnTo>
                    <a:lnTo>
                      <a:pt x="2550" y="1548"/>
                    </a:lnTo>
                    <a:lnTo>
                      <a:pt x="2548" y="1542"/>
                    </a:lnTo>
                    <a:lnTo>
                      <a:pt x="2546" y="1537"/>
                    </a:lnTo>
                    <a:lnTo>
                      <a:pt x="2546" y="1537"/>
                    </a:lnTo>
                    <a:lnTo>
                      <a:pt x="2546" y="1511"/>
                    </a:lnTo>
                    <a:lnTo>
                      <a:pt x="2546" y="1511"/>
                    </a:lnTo>
                    <a:lnTo>
                      <a:pt x="2546" y="1506"/>
                    </a:lnTo>
                    <a:lnTo>
                      <a:pt x="2544" y="1502"/>
                    </a:lnTo>
                    <a:lnTo>
                      <a:pt x="2542" y="1498"/>
                    </a:lnTo>
                    <a:lnTo>
                      <a:pt x="2539" y="1494"/>
                    </a:lnTo>
                    <a:lnTo>
                      <a:pt x="2531" y="1489"/>
                    </a:lnTo>
                    <a:lnTo>
                      <a:pt x="2523" y="1485"/>
                    </a:lnTo>
                    <a:lnTo>
                      <a:pt x="2513" y="1480"/>
                    </a:lnTo>
                    <a:lnTo>
                      <a:pt x="2505" y="1476"/>
                    </a:lnTo>
                    <a:lnTo>
                      <a:pt x="2497" y="1470"/>
                    </a:lnTo>
                    <a:lnTo>
                      <a:pt x="2493" y="1466"/>
                    </a:lnTo>
                    <a:lnTo>
                      <a:pt x="2491" y="1463"/>
                    </a:lnTo>
                    <a:lnTo>
                      <a:pt x="2491" y="1463"/>
                    </a:lnTo>
                    <a:lnTo>
                      <a:pt x="2481" y="1446"/>
                    </a:lnTo>
                    <a:lnTo>
                      <a:pt x="2470" y="1432"/>
                    </a:lnTo>
                    <a:lnTo>
                      <a:pt x="2459" y="1417"/>
                    </a:lnTo>
                    <a:lnTo>
                      <a:pt x="2449" y="1402"/>
                    </a:lnTo>
                    <a:lnTo>
                      <a:pt x="2439" y="1387"/>
                    </a:lnTo>
                    <a:lnTo>
                      <a:pt x="2436" y="1378"/>
                    </a:lnTo>
                    <a:lnTo>
                      <a:pt x="2432" y="1369"/>
                    </a:lnTo>
                    <a:lnTo>
                      <a:pt x="2429" y="1358"/>
                    </a:lnTo>
                    <a:lnTo>
                      <a:pt x="2427" y="1347"/>
                    </a:lnTo>
                    <a:lnTo>
                      <a:pt x="2426" y="1334"/>
                    </a:lnTo>
                    <a:lnTo>
                      <a:pt x="2426" y="1320"/>
                    </a:lnTo>
                    <a:lnTo>
                      <a:pt x="2426" y="1320"/>
                    </a:lnTo>
                    <a:lnTo>
                      <a:pt x="2427" y="1308"/>
                    </a:lnTo>
                    <a:lnTo>
                      <a:pt x="2429" y="1294"/>
                    </a:lnTo>
                    <a:lnTo>
                      <a:pt x="2434" y="1281"/>
                    </a:lnTo>
                    <a:lnTo>
                      <a:pt x="2439" y="1270"/>
                    </a:lnTo>
                    <a:lnTo>
                      <a:pt x="2446" y="1258"/>
                    </a:lnTo>
                    <a:lnTo>
                      <a:pt x="2454" y="1249"/>
                    </a:lnTo>
                    <a:lnTo>
                      <a:pt x="2464" y="1241"/>
                    </a:lnTo>
                    <a:lnTo>
                      <a:pt x="2473" y="1235"/>
                    </a:lnTo>
                    <a:lnTo>
                      <a:pt x="2473" y="1235"/>
                    </a:lnTo>
                    <a:lnTo>
                      <a:pt x="2481" y="1233"/>
                    </a:lnTo>
                    <a:lnTo>
                      <a:pt x="2487" y="1233"/>
                    </a:lnTo>
                    <a:lnTo>
                      <a:pt x="2496" y="1231"/>
                    </a:lnTo>
                    <a:lnTo>
                      <a:pt x="2499" y="1229"/>
                    </a:lnTo>
                    <a:lnTo>
                      <a:pt x="2500" y="1226"/>
                    </a:lnTo>
                    <a:lnTo>
                      <a:pt x="2502" y="1221"/>
                    </a:lnTo>
                    <a:lnTo>
                      <a:pt x="2503" y="1213"/>
                    </a:lnTo>
                    <a:lnTo>
                      <a:pt x="2503" y="1213"/>
                    </a:lnTo>
                    <a:lnTo>
                      <a:pt x="2502" y="1208"/>
                    </a:lnTo>
                    <a:lnTo>
                      <a:pt x="2500" y="1203"/>
                    </a:lnTo>
                    <a:lnTo>
                      <a:pt x="2499" y="1199"/>
                    </a:lnTo>
                    <a:lnTo>
                      <a:pt x="2497" y="1196"/>
                    </a:lnTo>
                    <a:lnTo>
                      <a:pt x="2490" y="1190"/>
                    </a:lnTo>
                    <a:lnTo>
                      <a:pt x="2484" y="1185"/>
                    </a:lnTo>
                    <a:lnTo>
                      <a:pt x="2477" y="1181"/>
                    </a:lnTo>
                    <a:lnTo>
                      <a:pt x="2470" y="1176"/>
                    </a:lnTo>
                    <a:lnTo>
                      <a:pt x="2467" y="1172"/>
                    </a:lnTo>
                    <a:lnTo>
                      <a:pt x="2466" y="1168"/>
                    </a:lnTo>
                    <a:lnTo>
                      <a:pt x="2465" y="1165"/>
                    </a:lnTo>
                    <a:lnTo>
                      <a:pt x="2465" y="1165"/>
                    </a:lnTo>
                    <a:lnTo>
                      <a:pt x="2466" y="1160"/>
                    </a:lnTo>
                    <a:lnTo>
                      <a:pt x="2467" y="1156"/>
                    </a:lnTo>
                    <a:lnTo>
                      <a:pt x="2469" y="1151"/>
                    </a:lnTo>
                    <a:lnTo>
                      <a:pt x="2473" y="1148"/>
                    </a:lnTo>
                    <a:lnTo>
                      <a:pt x="2480" y="1141"/>
                    </a:lnTo>
                    <a:lnTo>
                      <a:pt x="2489" y="1134"/>
                    </a:lnTo>
                    <a:lnTo>
                      <a:pt x="2498" y="1128"/>
                    </a:lnTo>
                    <a:lnTo>
                      <a:pt x="2507" y="1121"/>
                    </a:lnTo>
                    <a:lnTo>
                      <a:pt x="2515" y="1113"/>
                    </a:lnTo>
                    <a:lnTo>
                      <a:pt x="2518" y="1109"/>
                    </a:lnTo>
                    <a:lnTo>
                      <a:pt x="2521" y="1103"/>
                    </a:lnTo>
                    <a:lnTo>
                      <a:pt x="2521" y="1103"/>
                    </a:lnTo>
                    <a:lnTo>
                      <a:pt x="2522" y="1095"/>
                    </a:lnTo>
                    <a:lnTo>
                      <a:pt x="2525" y="1083"/>
                    </a:lnTo>
                    <a:lnTo>
                      <a:pt x="2527" y="1079"/>
                    </a:lnTo>
                    <a:lnTo>
                      <a:pt x="2529" y="1074"/>
                    </a:lnTo>
                    <a:lnTo>
                      <a:pt x="2531" y="1072"/>
                    </a:lnTo>
                    <a:lnTo>
                      <a:pt x="2535" y="1071"/>
                    </a:lnTo>
                    <a:lnTo>
                      <a:pt x="2535" y="1071"/>
                    </a:lnTo>
                    <a:lnTo>
                      <a:pt x="2542" y="1071"/>
                    </a:lnTo>
                    <a:lnTo>
                      <a:pt x="2546" y="1072"/>
                    </a:lnTo>
                    <a:lnTo>
                      <a:pt x="2554" y="1076"/>
                    </a:lnTo>
                    <a:lnTo>
                      <a:pt x="2562" y="1080"/>
                    </a:lnTo>
                    <a:lnTo>
                      <a:pt x="2568" y="1081"/>
                    </a:lnTo>
                    <a:lnTo>
                      <a:pt x="2576" y="1081"/>
                    </a:lnTo>
                    <a:lnTo>
                      <a:pt x="2576" y="1081"/>
                    </a:lnTo>
                    <a:lnTo>
                      <a:pt x="2586" y="1080"/>
                    </a:lnTo>
                    <a:lnTo>
                      <a:pt x="2592" y="1077"/>
                    </a:lnTo>
                    <a:lnTo>
                      <a:pt x="2598" y="1073"/>
                    </a:lnTo>
                    <a:lnTo>
                      <a:pt x="2603" y="1066"/>
                    </a:lnTo>
                    <a:lnTo>
                      <a:pt x="2607" y="1059"/>
                    </a:lnTo>
                    <a:lnTo>
                      <a:pt x="2610" y="1050"/>
                    </a:lnTo>
                    <a:lnTo>
                      <a:pt x="2613" y="1030"/>
                    </a:lnTo>
                    <a:lnTo>
                      <a:pt x="2617" y="1011"/>
                    </a:lnTo>
                    <a:lnTo>
                      <a:pt x="2619" y="1000"/>
                    </a:lnTo>
                    <a:lnTo>
                      <a:pt x="2622" y="991"/>
                    </a:lnTo>
                    <a:lnTo>
                      <a:pt x="2626" y="983"/>
                    </a:lnTo>
                    <a:lnTo>
                      <a:pt x="2632" y="975"/>
                    </a:lnTo>
                    <a:lnTo>
                      <a:pt x="2637" y="968"/>
                    </a:lnTo>
                    <a:lnTo>
                      <a:pt x="2645" y="964"/>
                    </a:lnTo>
                    <a:lnTo>
                      <a:pt x="2645" y="964"/>
                    </a:lnTo>
                    <a:lnTo>
                      <a:pt x="2645" y="960"/>
                    </a:lnTo>
                    <a:lnTo>
                      <a:pt x="2644" y="956"/>
                    </a:lnTo>
                    <a:lnTo>
                      <a:pt x="2641" y="950"/>
                    </a:lnTo>
                    <a:lnTo>
                      <a:pt x="2636" y="943"/>
                    </a:lnTo>
                    <a:lnTo>
                      <a:pt x="2635" y="941"/>
                    </a:lnTo>
                    <a:lnTo>
                      <a:pt x="2635" y="938"/>
                    </a:lnTo>
                    <a:lnTo>
                      <a:pt x="2635" y="938"/>
                    </a:lnTo>
                    <a:lnTo>
                      <a:pt x="2634" y="931"/>
                    </a:lnTo>
                    <a:lnTo>
                      <a:pt x="2633" y="926"/>
                    </a:lnTo>
                    <a:lnTo>
                      <a:pt x="2630" y="920"/>
                    </a:lnTo>
                    <a:lnTo>
                      <a:pt x="2627" y="915"/>
                    </a:lnTo>
                    <a:lnTo>
                      <a:pt x="2619" y="907"/>
                    </a:lnTo>
                    <a:lnTo>
                      <a:pt x="2610" y="901"/>
                    </a:lnTo>
                    <a:lnTo>
                      <a:pt x="2591" y="889"/>
                    </a:lnTo>
                    <a:lnTo>
                      <a:pt x="2584" y="883"/>
                    </a:lnTo>
                    <a:lnTo>
                      <a:pt x="2581" y="880"/>
                    </a:lnTo>
                    <a:lnTo>
                      <a:pt x="2580" y="876"/>
                    </a:lnTo>
                    <a:lnTo>
                      <a:pt x="2580" y="876"/>
                    </a:lnTo>
                    <a:lnTo>
                      <a:pt x="2580" y="858"/>
                    </a:lnTo>
                    <a:lnTo>
                      <a:pt x="2580" y="837"/>
                    </a:lnTo>
                    <a:lnTo>
                      <a:pt x="2579" y="825"/>
                    </a:lnTo>
                    <a:lnTo>
                      <a:pt x="2577" y="815"/>
                    </a:lnTo>
                    <a:lnTo>
                      <a:pt x="2575" y="806"/>
                    </a:lnTo>
                    <a:lnTo>
                      <a:pt x="2573" y="798"/>
                    </a:lnTo>
                    <a:lnTo>
                      <a:pt x="2573" y="798"/>
                    </a:lnTo>
                    <a:lnTo>
                      <a:pt x="2569" y="794"/>
                    </a:lnTo>
                    <a:lnTo>
                      <a:pt x="2567" y="792"/>
                    </a:lnTo>
                    <a:lnTo>
                      <a:pt x="2560" y="789"/>
                    </a:lnTo>
                    <a:lnTo>
                      <a:pt x="2546" y="783"/>
                    </a:lnTo>
                    <a:lnTo>
                      <a:pt x="2539" y="781"/>
                    </a:lnTo>
                    <a:lnTo>
                      <a:pt x="2534" y="776"/>
                    </a:lnTo>
                    <a:lnTo>
                      <a:pt x="2531" y="773"/>
                    </a:lnTo>
                    <a:lnTo>
                      <a:pt x="2529" y="768"/>
                    </a:lnTo>
                    <a:lnTo>
                      <a:pt x="2529" y="763"/>
                    </a:lnTo>
                    <a:lnTo>
                      <a:pt x="2528" y="758"/>
                    </a:lnTo>
                    <a:lnTo>
                      <a:pt x="2528" y="758"/>
                    </a:lnTo>
                    <a:lnTo>
                      <a:pt x="2529" y="753"/>
                    </a:lnTo>
                    <a:lnTo>
                      <a:pt x="2531" y="748"/>
                    </a:lnTo>
                    <a:lnTo>
                      <a:pt x="2538" y="738"/>
                    </a:lnTo>
                    <a:lnTo>
                      <a:pt x="2546" y="730"/>
                    </a:lnTo>
                    <a:lnTo>
                      <a:pt x="2553" y="724"/>
                    </a:lnTo>
                    <a:lnTo>
                      <a:pt x="2553" y="724"/>
                    </a:lnTo>
                    <a:lnTo>
                      <a:pt x="2552" y="721"/>
                    </a:lnTo>
                    <a:lnTo>
                      <a:pt x="2551" y="717"/>
                    </a:lnTo>
                    <a:lnTo>
                      <a:pt x="2546" y="713"/>
                    </a:lnTo>
                    <a:lnTo>
                      <a:pt x="2542" y="709"/>
                    </a:lnTo>
                    <a:lnTo>
                      <a:pt x="2536" y="706"/>
                    </a:lnTo>
                    <a:lnTo>
                      <a:pt x="2530" y="702"/>
                    </a:lnTo>
                    <a:lnTo>
                      <a:pt x="2526" y="698"/>
                    </a:lnTo>
                    <a:lnTo>
                      <a:pt x="2522" y="692"/>
                    </a:lnTo>
                    <a:lnTo>
                      <a:pt x="2521" y="689"/>
                    </a:lnTo>
                    <a:lnTo>
                      <a:pt x="2521" y="684"/>
                    </a:lnTo>
                    <a:lnTo>
                      <a:pt x="2521" y="684"/>
                    </a:lnTo>
                    <a:lnTo>
                      <a:pt x="2521" y="677"/>
                    </a:lnTo>
                    <a:lnTo>
                      <a:pt x="2523" y="671"/>
                    </a:lnTo>
                    <a:lnTo>
                      <a:pt x="2526" y="666"/>
                    </a:lnTo>
                    <a:lnTo>
                      <a:pt x="2529" y="661"/>
                    </a:lnTo>
                    <a:lnTo>
                      <a:pt x="2534" y="656"/>
                    </a:lnTo>
                    <a:lnTo>
                      <a:pt x="2539" y="652"/>
                    </a:lnTo>
                    <a:lnTo>
                      <a:pt x="2551" y="645"/>
                    </a:lnTo>
                    <a:lnTo>
                      <a:pt x="2562" y="638"/>
                    </a:lnTo>
                    <a:lnTo>
                      <a:pt x="2575" y="631"/>
                    </a:lnTo>
                    <a:lnTo>
                      <a:pt x="2581" y="626"/>
                    </a:lnTo>
                    <a:lnTo>
                      <a:pt x="2586" y="622"/>
                    </a:lnTo>
                    <a:lnTo>
                      <a:pt x="2590" y="617"/>
                    </a:lnTo>
                    <a:lnTo>
                      <a:pt x="2594" y="611"/>
                    </a:lnTo>
                    <a:lnTo>
                      <a:pt x="2594" y="611"/>
                    </a:lnTo>
                    <a:lnTo>
                      <a:pt x="2597" y="606"/>
                    </a:lnTo>
                    <a:lnTo>
                      <a:pt x="2599" y="600"/>
                    </a:lnTo>
                    <a:lnTo>
                      <a:pt x="2600" y="590"/>
                    </a:lnTo>
                    <a:lnTo>
                      <a:pt x="2602" y="585"/>
                    </a:lnTo>
                    <a:lnTo>
                      <a:pt x="2603" y="582"/>
                    </a:lnTo>
                    <a:lnTo>
                      <a:pt x="2606" y="579"/>
                    </a:lnTo>
                    <a:lnTo>
                      <a:pt x="2612" y="578"/>
                    </a:lnTo>
                    <a:lnTo>
                      <a:pt x="2612" y="578"/>
                    </a:lnTo>
                    <a:lnTo>
                      <a:pt x="2622" y="578"/>
                    </a:lnTo>
                    <a:lnTo>
                      <a:pt x="2632" y="579"/>
                    </a:lnTo>
                    <a:lnTo>
                      <a:pt x="2640" y="579"/>
                    </a:lnTo>
                    <a:lnTo>
                      <a:pt x="2645" y="578"/>
                    </a:lnTo>
                    <a:lnTo>
                      <a:pt x="2645" y="578"/>
                    </a:lnTo>
                    <a:lnTo>
                      <a:pt x="2645" y="538"/>
                    </a:lnTo>
                    <a:lnTo>
                      <a:pt x="2645" y="538"/>
                    </a:lnTo>
                    <a:lnTo>
                      <a:pt x="2646" y="531"/>
                    </a:lnTo>
                    <a:lnTo>
                      <a:pt x="2649" y="525"/>
                    </a:lnTo>
                    <a:lnTo>
                      <a:pt x="2652" y="521"/>
                    </a:lnTo>
                    <a:lnTo>
                      <a:pt x="2657" y="516"/>
                    </a:lnTo>
                    <a:lnTo>
                      <a:pt x="2660" y="510"/>
                    </a:lnTo>
                    <a:lnTo>
                      <a:pt x="2664" y="506"/>
                    </a:lnTo>
                    <a:lnTo>
                      <a:pt x="2666" y="500"/>
                    </a:lnTo>
                    <a:lnTo>
                      <a:pt x="2667" y="493"/>
                    </a:lnTo>
                    <a:lnTo>
                      <a:pt x="2667" y="493"/>
                    </a:lnTo>
                    <a:lnTo>
                      <a:pt x="2666" y="489"/>
                    </a:lnTo>
                    <a:lnTo>
                      <a:pt x="2664" y="485"/>
                    </a:lnTo>
                    <a:lnTo>
                      <a:pt x="2656" y="476"/>
                    </a:lnTo>
                    <a:lnTo>
                      <a:pt x="2648" y="466"/>
                    </a:lnTo>
                    <a:lnTo>
                      <a:pt x="2642" y="461"/>
                    </a:lnTo>
                    <a:lnTo>
                      <a:pt x="2642" y="461"/>
                    </a:lnTo>
                    <a:lnTo>
                      <a:pt x="2635" y="460"/>
                    </a:lnTo>
                    <a:lnTo>
                      <a:pt x="2629" y="456"/>
                    </a:lnTo>
                    <a:lnTo>
                      <a:pt x="2625" y="453"/>
                    </a:lnTo>
                    <a:lnTo>
                      <a:pt x="2621" y="448"/>
                    </a:lnTo>
                    <a:lnTo>
                      <a:pt x="2619" y="443"/>
                    </a:lnTo>
                    <a:lnTo>
                      <a:pt x="2617" y="438"/>
                    </a:lnTo>
                    <a:lnTo>
                      <a:pt x="2612" y="426"/>
                    </a:lnTo>
                    <a:lnTo>
                      <a:pt x="2606" y="414"/>
                    </a:lnTo>
                    <a:lnTo>
                      <a:pt x="2603" y="409"/>
                    </a:lnTo>
                    <a:lnTo>
                      <a:pt x="2599" y="404"/>
                    </a:lnTo>
                    <a:lnTo>
                      <a:pt x="2594" y="400"/>
                    </a:lnTo>
                    <a:lnTo>
                      <a:pt x="2587" y="396"/>
                    </a:lnTo>
                    <a:lnTo>
                      <a:pt x="2579" y="395"/>
                    </a:lnTo>
                    <a:lnTo>
                      <a:pt x="2568" y="394"/>
                    </a:lnTo>
                    <a:lnTo>
                      <a:pt x="2568" y="394"/>
                    </a:lnTo>
                    <a:lnTo>
                      <a:pt x="2561" y="394"/>
                    </a:lnTo>
                    <a:lnTo>
                      <a:pt x="2554" y="396"/>
                    </a:lnTo>
                    <a:lnTo>
                      <a:pt x="2543" y="400"/>
                    </a:lnTo>
                    <a:lnTo>
                      <a:pt x="2530" y="403"/>
                    </a:lnTo>
                    <a:lnTo>
                      <a:pt x="2523" y="404"/>
                    </a:lnTo>
                    <a:lnTo>
                      <a:pt x="2516" y="405"/>
                    </a:lnTo>
                    <a:lnTo>
                      <a:pt x="2516" y="405"/>
                    </a:lnTo>
                    <a:lnTo>
                      <a:pt x="2506" y="404"/>
                    </a:lnTo>
                    <a:lnTo>
                      <a:pt x="2496" y="402"/>
                    </a:lnTo>
                    <a:lnTo>
                      <a:pt x="2487" y="399"/>
                    </a:lnTo>
                    <a:lnTo>
                      <a:pt x="2478" y="395"/>
                    </a:lnTo>
                    <a:lnTo>
                      <a:pt x="2472" y="391"/>
                    </a:lnTo>
                    <a:lnTo>
                      <a:pt x="2466" y="385"/>
                    </a:lnTo>
                    <a:lnTo>
                      <a:pt x="2462" y="380"/>
                    </a:lnTo>
                    <a:lnTo>
                      <a:pt x="2461" y="376"/>
                    </a:lnTo>
                    <a:lnTo>
                      <a:pt x="2461" y="376"/>
                    </a:lnTo>
                    <a:lnTo>
                      <a:pt x="2462" y="358"/>
                    </a:lnTo>
                    <a:lnTo>
                      <a:pt x="2461" y="349"/>
                    </a:lnTo>
                    <a:lnTo>
                      <a:pt x="2460" y="344"/>
                    </a:lnTo>
                    <a:lnTo>
                      <a:pt x="2458" y="339"/>
                    </a:lnTo>
                    <a:lnTo>
                      <a:pt x="2458" y="339"/>
                    </a:lnTo>
                    <a:lnTo>
                      <a:pt x="2449" y="340"/>
                    </a:lnTo>
                    <a:lnTo>
                      <a:pt x="2441" y="340"/>
                    </a:lnTo>
                    <a:lnTo>
                      <a:pt x="2434" y="339"/>
                    </a:lnTo>
                    <a:lnTo>
                      <a:pt x="2428" y="336"/>
                    </a:lnTo>
                    <a:lnTo>
                      <a:pt x="2423" y="333"/>
                    </a:lnTo>
                    <a:lnTo>
                      <a:pt x="2420" y="327"/>
                    </a:lnTo>
                    <a:lnTo>
                      <a:pt x="2419" y="319"/>
                    </a:lnTo>
                    <a:lnTo>
                      <a:pt x="2418" y="309"/>
                    </a:lnTo>
                    <a:lnTo>
                      <a:pt x="2418" y="309"/>
                    </a:lnTo>
                    <a:lnTo>
                      <a:pt x="2419" y="300"/>
                    </a:lnTo>
                    <a:lnTo>
                      <a:pt x="2420" y="292"/>
                    </a:lnTo>
                    <a:lnTo>
                      <a:pt x="2422" y="284"/>
                    </a:lnTo>
                    <a:lnTo>
                      <a:pt x="2424" y="275"/>
                    </a:lnTo>
                    <a:lnTo>
                      <a:pt x="2432" y="262"/>
                    </a:lnTo>
                    <a:lnTo>
                      <a:pt x="2442" y="248"/>
                    </a:lnTo>
                    <a:lnTo>
                      <a:pt x="2461" y="221"/>
                    </a:lnTo>
                    <a:lnTo>
                      <a:pt x="2469" y="208"/>
                    </a:lnTo>
                    <a:lnTo>
                      <a:pt x="2474" y="201"/>
                    </a:lnTo>
                    <a:lnTo>
                      <a:pt x="2476" y="193"/>
                    </a:lnTo>
                    <a:lnTo>
                      <a:pt x="2476" y="193"/>
                    </a:lnTo>
                    <a:lnTo>
                      <a:pt x="2477" y="187"/>
                    </a:lnTo>
                    <a:lnTo>
                      <a:pt x="2477" y="182"/>
                    </a:lnTo>
                    <a:lnTo>
                      <a:pt x="2475" y="172"/>
                    </a:lnTo>
                    <a:lnTo>
                      <a:pt x="2474" y="163"/>
                    </a:lnTo>
                    <a:lnTo>
                      <a:pt x="2475" y="157"/>
                    </a:lnTo>
                    <a:lnTo>
                      <a:pt x="2476" y="152"/>
                    </a:lnTo>
                    <a:lnTo>
                      <a:pt x="2476" y="152"/>
                    </a:lnTo>
                    <a:lnTo>
                      <a:pt x="2478" y="145"/>
                    </a:lnTo>
                    <a:lnTo>
                      <a:pt x="2482" y="141"/>
                    </a:lnTo>
                    <a:lnTo>
                      <a:pt x="2491" y="132"/>
                    </a:lnTo>
                    <a:lnTo>
                      <a:pt x="2495" y="126"/>
                    </a:lnTo>
                    <a:lnTo>
                      <a:pt x="2499" y="118"/>
                    </a:lnTo>
                    <a:lnTo>
                      <a:pt x="2502" y="109"/>
                    </a:lnTo>
                    <a:lnTo>
                      <a:pt x="2503" y="96"/>
                    </a:lnTo>
                    <a:lnTo>
                      <a:pt x="2503" y="96"/>
                    </a:lnTo>
                    <a:lnTo>
                      <a:pt x="2502" y="88"/>
                    </a:lnTo>
                    <a:lnTo>
                      <a:pt x="2498" y="80"/>
                    </a:lnTo>
                    <a:lnTo>
                      <a:pt x="2493" y="72"/>
                    </a:lnTo>
                    <a:lnTo>
                      <a:pt x="2488" y="64"/>
                    </a:lnTo>
                    <a:lnTo>
                      <a:pt x="2481" y="56"/>
                    </a:lnTo>
                    <a:lnTo>
                      <a:pt x="2473" y="48"/>
                    </a:lnTo>
                    <a:lnTo>
                      <a:pt x="2464" y="41"/>
                    </a:lnTo>
                    <a:lnTo>
                      <a:pt x="2453" y="34"/>
                    </a:lnTo>
                    <a:lnTo>
                      <a:pt x="2432" y="22"/>
                    </a:lnTo>
                    <a:lnTo>
                      <a:pt x="2411" y="13"/>
                    </a:lnTo>
                    <a:lnTo>
                      <a:pt x="2400" y="10"/>
                    </a:lnTo>
                    <a:lnTo>
                      <a:pt x="2391" y="7"/>
                    </a:lnTo>
                    <a:lnTo>
                      <a:pt x="2382" y="5"/>
                    </a:lnTo>
                    <a:lnTo>
                      <a:pt x="2374" y="5"/>
                    </a:lnTo>
                    <a:lnTo>
                      <a:pt x="2374" y="5"/>
                    </a:lnTo>
                    <a:lnTo>
                      <a:pt x="2369" y="4"/>
                    </a:lnTo>
                    <a:lnTo>
                      <a:pt x="2363" y="2"/>
                    </a:lnTo>
                    <a:lnTo>
                      <a:pt x="2355" y="0"/>
                    </a:lnTo>
                    <a:lnTo>
                      <a:pt x="2351" y="0"/>
                    </a:lnTo>
                    <a:lnTo>
                      <a:pt x="2344" y="2"/>
                    </a:lnTo>
                    <a:lnTo>
                      <a:pt x="2344" y="2"/>
                    </a:lnTo>
                    <a:lnTo>
                      <a:pt x="2350" y="18"/>
                    </a:lnTo>
                    <a:lnTo>
                      <a:pt x="2358" y="35"/>
                    </a:lnTo>
                    <a:lnTo>
                      <a:pt x="2367" y="51"/>
                    </a:lnTo>
                    <a:lnTo>
                      <a:pt x="2377" y="66"/>
                    </a:lnTo>
                    <a:lnTo>
                      <a:pt x="2388" y="80"/>
                    </a:lnTo>
                    <a:lnTo>
                      <a:pt x="2399" y="92"/>
                    </a:lnTo>
                    <a:lnTo>
                      <a:pt x="2408" y="103"/>
                    </a:lnTo>
                    <a:lnTo>
                      <a:pt x="2418" y="111"/>
                    </a:lnTo>
                    <a:lnTo>
                      <a:pt x="2418" y="111"/>
                    </a:lnTo>
                    <a:lnTo>
                      <a:pt x="2426" y="127"/>
                    </a:lnTo>
                    <a:lnTo>
                      <a:pt x="2429" y="136"/>
                    </a:lnTo>
                    <a:lnTo>
                      <a:pt x="2429" y="139"/>
                    </a:lnTo>
                    <a:lnTo>
                      <a:pt x="2428" y="141"/>
                    </a:lnTo>
                    <a:lnTo>
                      <a:pt x="2426" y="141"/>
                    </a:lnTo>
                    <a:lnTo>
                      <a:pt x="2423" y="141"/>
                    </a:lnTo>
                    <a:lnTo>
                      <a:pt x="2415" y="136"/>
                    </a:lnTo>
                    <a:lnTo>
                      <a:pt x="2405" y="130"/>
                    </a:lnTo>
                    <a:lnTo>
                      <a:pt x="2377" y="112"/>
                    </a:lnTo>
                    <a:lnTo>
                      <a:pt x="2361" y="102"/>
                    </a:lnTo>
                    <a:lnTo>
                      <a:pt x="2344" y="92"/>
                    </a:lnTo>
                    <a:lnTo>
                      <a:pt x="2328" y="83"/>
                    </a:lnTo>
                    <a:lnTo>
                      <a:pt x="2310" y="78"/>
                    </a:lnTo>
                    <a:lnTo>
                      <a:pt x="2302" y="74"/>
                    </a:lnTo>
                    <a:lnTo>
                      <a:pt x="2294" y="73"/>
                    </a:lnTo>
                    <a:lnTo>
                      <a:pt x="2287" y="72"/>
                    </a:lnTo>
                    <a:lnTo>
                      <a:pt x="2279" y="73"/>
                    </a:lnTo>
                    <a:lnTo>
                      <a:pt x="2274" y="74"/>
                    </a:lnTo>
                    <a:lnTo>
                      <a:pt x="2267" y="76"/>
                    </a:lnTo>
                    <a:lnTo>
                      <a:pt x="2261" y="80"/>
                    </a:lnTo>
                    <a:lnTo>
                      <a:pt x="2256" y="86"/>
                    </a:lnTo>
                    <a:lnTo>
                      <a:pt x="2256" y="86"/>
                    </a:lnTo>
                    <a:lnTo>
                      <a:pt x="2250" y="92"/>
                    </a:lnTo>
                    <a:lnTo>
                      <a:pt x="2244" y="96"/>
                    </a:lnTo>
                    <a:lnTo>
                      <a:pt x="2239" y="98"/>
                    </a:lnTo>
                    <a:lnTo>
                      <a:pt x="2236" y="98"/>
                    </a:lnTo>
                    <a:lnTo>
                      <a:pt x="2233" y="97"/>
                    </a:lnTo>
                    <a:lnTo>
                      <a:pt x="2230" y="94"/>
                    </a:lnTo>
                    <a:lnTo>
                      <a:pt x="2223" y="82"/>
                    </a:lnTo>
                    <a:lnTo>
                      <a:pt x="2218" y="76"/>
                    </a:lnTo>
                    <a:lnTo>
                      <a:pt x="2212" y="69"/>
                    </a:lnTo>
                    <a:lnTo>
                      <a:pt x="2205" y="61"/>
                    </a:lnTo>
                    <a:lnTo>
                      <a:pt x="2194" y="55"/>
                    </a:lnTo>
                    <a:lnTo>
                      <a:pt x="2183" y="48"/>
                    </a:lnTo>
                    <a:lnTo>
                      <a:pt x="2169" y="41"/>
                    </a:lnTo>
                    <a:lnTo>
                      <a:pt x="2152" y="35"/>
                    </a:lnTo>
                    <a:lnTo>
                      <a:pt x="2131" y="30"/>
                    </a:lnTo>
                    <a:lnTo>
                      <a:pt x="2131" y="30"/>
                    </a:lnTo>
                    <a:lnTo>
                      <a:pt x="2121" y="29"/>
                    </a:lnTo>
                    <a:lnTo>
                      <a:pt x="2111" y="29"/>
                    </a:lnTo>
                    <a:lnTo>
                      <a:pt x="2101" y="29"/>
                    </a:lnTo>
                    <a:lnTo>
                      <a:pt x="2092" y="30"/>
                    </a:lnTo>
                    <a:lnTo>
                      <a:pt x="2083" y="32"/>
                    </a:lnTo>
                    <a:lnTo>
                      <a:pt x="2073" y="34"/>
                    </a:lnTo>
                    <a:lnTo>
                      <a:pt x="2056" y="41"/>
                    </a:lnTo>
                    <a:lnTo>
                      <a:pt x="2040" y="50"/>
                    </a:lnTo>
                    <a:lnTo>
                      <a:pt x="2025" y="60"/>
                    </a:lnTo>
                    <a:lnTo>
                      <a:pt x="2011" y="72"/>
                    </a:lnTo>
                    <a:lnTo>
                      <a:pt x="1999" y="86"/>
                    </a:lnTo>
                    <a:lnTo>
                      <a:pt x="1987" y="99"/>
                    </a:lnTo>
                    <a:lnTo>
                      <a:pt x="1977" y="113"/>
                    </a:lnTo>
                    <a:lnTo>
                      <a:pt x="1968" y="128"/>
                    </a:lnTo>
                    <a:lnTo>
                      <a:pt x="1961" y="143"/>
                    </a:lnTo>
                    <a:lnTo>
                      <a:pt x="1955" y="157"/>
                    </a:lnTo>
                    <a:lnTo>
                      <a:pt x="1951" y="170"/>
                    </a:lnTo>
                    <a:lnTo>
                      <a:pt x="1949" y="182"/>
                    </a:lnTo>
                    <a:lnTo>
                      <a:pt x="1948" y="193"/>
                    </a:lnTo>
                    <a:lnTo>
                      <a:pt x="1948" y="193"/>
                    </a:lnTo>
                    <a:lnTo>
                      <a:pt x="1947" y="208"/>
                    </a:lnTo>
                    <a:lnTo>
                      <a:pt x="1943" y="231"/>
                    </a:lnTo>
                    <a:lnTo>
                      <a:pt x="1941" y="244"/>
                    </a:lnTo>
                    <a:lnTo>
                      <a:pt x="1937" y="257"/>
                    </a:lnTo>
                    <a:lnTo>
                      <a:pt x="1932" y="271"/>
                    </a:lnTo>
                    <a:lnTo>
                      <a:pt x="1926" y="284"/>
                    </a:lnTo>
                    <a:lnTo>
                      <a:pt x="1918" y="295"/>
                    </a:lnTo>
                    <a:lnTo>
                      <a:pt x="1909" y="305"/>
                    </a:lnTo>
                    <a:lnTo>
                      <a:pt x="1904" y="310"/>
                    </a:lnTo>
                    <a:lnTo>
                      <a:pt x="1899" y="315"/>
                    </a:lnTo>
                    <a:lnTo>
                      <a:pt x="1893" y="317"/>
                    </a:lnTo>
                    <a:lnTo>
                      <a:pt x="1886" y="320"/>
                    </a:lnTo>
                    <a:lnTo>
                      <a:pt x="1879" y="321"/>
                    </a:lnTo>
                    <a:lnTo>
                      <a:pt x="1871" y="323"/>
                    </a:lnTo>
                    <a:lnTo>
                      <a:pt x="1864" y="323"/>
                    </a:lnTo>
                    <a:lnTo>
                      <a:pt x="1855" y="323"/>
                    </a:lnTo>
                    <a:lnTo>
                      <a:pt x="1846" y="320"/>
                    </a:lnTo>
                    <a:lnTo>
                      <a:pt x="1836" y="318"/>
                    </a:lnTo>
                    <a:lnTo>
                      <a:pt x="1826" y="315"/>
                    </a:lnTo>
                    <a:lnTo>
                      <a:pt x="1816" y="309"/>
                    </a:lnTo>
                    <a:lnTo>
                      <a:pt x="1816" y="309"/>
                    </a:lnTo>
                    <a:lnTo>
                      <a:pt x="1798" y="313"/>
                    </a:lnTo>
                    <a:lnTo>
                      <a:pt x="1783" y="318"/>
                    </a:lnTo>
                    <a:lnTo>
                      <a:pt x="1770" y="323"/>
                    </a:lnTo>
                    <a:lnTo>
                      <a:pt x="1757" y="328"/>
                    </a:lnTo>
                    <a:lnTo>
                      <a:pt x="1735" y="339"/>
                    </a:lnTo>
                    <a:lnTo>
                      <a:pt x="1718" y="349"/>
                    </a:lnTo>
                    <a:lnTo>
                      <a:pt x="1705" y="357"/>
                    </a:lnTo>
                    <a:lnTo>
                      <a:pt x="1697" y="362"/>
                    </a:lnTo>
                    <a:lnTo>
                      <a:pt x="1694" y="362"/>
                    </a:lnTo>
                    <a:lnTo>
                      <a:pt x="1691" y="361"/>
                    </a:lnTo>
                    <a:lnTo>
                      <a:pt x="1690" y="358"/>
                    </a:lnTo>
                    <a:lnTo>
                      <a:pt x="1690" y="354"/>
                    </a:lnTo>
                    <a:lnTo>
                      <a:pt x="1690" y="354"/>
                    </a:lnTo>
                    <a:lnTo>
                      <a:pt x="1691" y="341"/>
                    </a:lnTo>
                    <a:lnTo>
                      <a:pt x="1694" y="326"/>
                    </a:lnTo>
                    <a:lnTo>
                      <a:pt x="1695" y="312"/>
                    </a:lnTo>
                    <a:lnTo>
                      <a:pt x="1695" y="305"/>
                    </a:lnTo>
                    <a:lnTo>
                      <a:pt x="1694" y="300"/>
                    </a:lnTo>
                    <a:lnTo>
                      <a:pt x="1690" y="295"/>
                    </a:lnTo>
                    <a:lnTo>
                      <a:pt x="1685" y="292"/>
                    </a:lnTo>
                    <a:lnTo>
                      <a:pt x="1678" y="289"/>
                    </a:lnTo>
                    <a:lnTo>
                      <a:pt x="1668" y="289"/>
                    </a:lnTo>
                    <a:lnTo>
                      <a:pt x="1657" y="290"/>
                    </a:lnTo>
                    <a:lnTo>
                      <a:pt x="1642" y="294"/>
                    </a:lnTo>
                    <a:lnTo>
                      <a:pt x="1624" y="301"/>
                    </a:lnTo>
                    <a:lnTo>
                      <a:pt x="1602" y="309"/>
                    </a:lnTo>
                    <a:lnTo>
                      <a:pt x="1602" y="309"/>
                    </a:lnTo>
                    <a:lnTo>
                      <a:pt x="1594" y="312"/>
                    </a:lnTo>
                    <a:lnTo>
                      <a:pt x="1586" y="317"/>
                    </a:lnTo>
                    <a:lnTo>
                      <a:pt x="1579" y="321"/>
                    </a:lnTo>
                    <a:lnTo>
                      <a:pt x="1573" y="326"/>
                    </a:lnTo>
                    <a:lnTo>
                      <a:pt x="1568" y="332"/>
                    </a:lnTo>
                    <a:lnTo>
                      <a:pt x="1564" y="338"/>
                    </a:lnTo>
                    <a:lnTo>
                      <a:pt x="1561" y="344"/>
                    </a:lnTo>
                    <a:lnTo>
                      <a:pt x="1559" y="350"/>
                    </a:lnTo>
                    <a:lnTo>
                      <a:pt x="1557" y="365"/>
                    </a:lnTo>
                    <a:lnTo>
                      <a:pt x="1557" y="380"/>
                    </a:lnTo>
                    <a:lnTo>
                      <a:pt x="1558" y="395"/>
                    </a:lnTo>
                    <a:lnTo>
                      <a:pt x="1561" y="410"/>
                    </a:lnTo>
                    <a:lnTo>
                      <a:pt x="1567" y="441"/>
                    </a:lnTo>
                    <a:lnTo>
                      <a:pt x="1571" y="455"/>
                    </a:lnTo>
                    <a:lnTo>
                      <a:pt x="1572" y="468"/>
                    </a:lnTo>
                    <a:lnTo>
                      <a:pt x="1573" y="479"/>
                    </a:lnTo>
                    <a:lnTo>
                      <a:pt x="1572" y="484"/>
                    </a:lnTo>
                    <a:lnTo>
                      <a:pt x="1571" y="488"/>
                    </a:lnTo>
                    <a:lnTo>
                      <a:pt x="1568" y="492"/>
                    </a:lnTo>
                    <a:lnTo>
                      <a:pt x="1566" y="495"/>
                    </a:lnTo>
                    <a:lnTo>
                      <a:pt x="1563" y="499"/>
                    </a:lnTo>
                    <a:lnTo>
                      <a:pt x="1558" y="500"/>
                    </a:lnTo>
                    <a:lnTo>
                      <a:pt x="1558" y="500"/>
                    </a:lnTo>
                    <a:lnTo>
                      <a:pt x="1557" y="502"/>
                    </a:lnTo>
                    <a:lnTo>
                      <a:pt x="1556" y="500"/>
                    </a:lnTo>
                    <a:lnTo>
                      <a:pt x="1553" y="491"/>
                    </a:lnTo>
                    <a:lnTo>
                      <a:pt x="1548" y="457"/>
                    </a:lnTo>
                    <a:lnTo>
                      <a:pt x="1544" y="439"/>
                    </a:lnTo>
                    <a:lnTo>
                      <a:pt x="1540" y="424"/>
                    </a:lnTo>
                    <a:lnTo>
                      <a:pt x="1537" y="418"/>
                    </a:lnTo>
                    <a:lnTo>
                      <a:pt x="1535" y="415"/>
                    </a:lnTo>
                    <a:lnTo>
                      <a:pt x="1531" y="415"/>
                    </a:lnTo>
                    <a:lnTo>
                      <a:pt x="1528" y="416"/>
                    </a:lnTo>
                    <a:lnTo>
                      <a:pt x="1528" y="416"/>
                    </a:lnTo>
                    <a:lnTo>
                      <a:pt x="1517" y="426"/>
                    </a:lnTo>
                    <a:lnTo>
                      <a:pt x="1504" y="437"/>
                    </a:lnTo>
                    <a:lnTo>
                      <a:pt x="1491" y="446"/>
                    </a:lnTo>
                    <a:lnTo>
                      <a:pt x="1477" y="456"/>
                    </a:lnTo>
                    <a:lnTo>
                      <a:pt x="1477" y="456"/>
                    </a:lnTo>
                    <a:lnTo>
                      <a:pt x="1473" y="453"/>
                    </a:lnTo>
                    <a:lnTo>
                      <a:pt x="1470" y="449"/>
                    </a:lnTo>
                    <a:lnTo>
                      <a:pt x="1470" y="446"/>
                    </a:lnTo>
                    <a:lnTo>
                      <a:pt x="1473" y="442"/>
                    </a:lnTo>
                    <a:lnTo>
                      <a:pt x="1475" y="438"/>
                    </a:lnTo>
                    <a:lnTo>
                      <a:pt x="1479" y="434"/>
                    </a:lnTo>
                    <a:lnTo>
                      <a:pt x="1488" y="425"/>
                    </a:lnTo>
                    <a:lnTo>
                      <a:pt x="1498" y="416"/>
                    </a:lnTo>
                    <a:lnTo>
                      <a:pt x="1503" y="411"/>
                    </a:lnTo>
                    <a:lnTo>
                      <a:pt x="1506" y="405"/>
                    </a:lnTo>
                    <a:lnTo>
                      <a:pt x="1508" y="401"/>
                    </a:lnTo>
                    <a:lnTo>
                      <a:pt x="1510" y="395"/>
                    </a:lnTo>
                    <a:lnTo>
                      <a:pt x="1510" y="389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493" y="387"/>
                    </a:lnTo>
                    <a:lnTo>
                      <a:pt x="1481" y="393"/>
                    </a:lnTo>
                    <a:lnTo>
                      <a:pt x="1467" y="400"/>
                    </a:lnTo>
                    <a:lnTo>
                      <a:pt x="1453" y="408"/>
                    </a:lnTo>
                    <a:lnTo>
                      <a:pt x="1426" y="428"/>
                    </a:lnTo>
                    <a:lnTo>
                      <a:pt x="1397" y="449"/>
                    </a:lnTo>
                    <a:lnTo>
                      <a:pt x="1382" y="460"/>
                    </a:lnTo>
                    <a:lnTo>
                      <a:pt x="1367" y="469"/>
                    </a:lnTo>
                    <a:lnTo>
                      <a:pt x="1352" y="477"/>
                    </a:lnTo>
                    <a:lnTo>
                      <a:pt x="1337" y="485"/>
                    </a:lnTo>
                    <a:lnTo>
                      <a:pt x="1322" y="489"/>
                    </a:lnTo>
                    <a:lnTo>
                      <a:pt x="1307" y="493"/>
                    </a:lnTo>
                    <a:lnTo>
                      <a:pt x="1291" y="495"/>
                    </a:lnTo>
                    <a:lnTo>
                      <a:pt x="1283" y="494"/>
                    </a:lnTo>
                    <a:lnTo>
                      <a:pt x="1275" y="493"/>
                    </a:lnTo>
                    <a:lnTo>
                      <a:pt x="1275" y="493"/>
                    </a:lnTo>
                    <a:lnTo>
                      <a:pt x="1289" y="506"/>
                    </a:lnTo>
                    <a:lnTo>
                      <a:pt x="1299" y="516"/>
                    </a:lnTo>
                    <a:lnTo>
                      <a:pt x="1306" y="525"/>
                    </a:lnTo>
                    <a:lnTo>
                      <a:pt x="1311" y="532"/>
                    </a:lnTo>
                    <a:lnTo>
                      <a:pt x="1312" y="539"/>
                    </a:lnTo>
                    <a:lnTo>
                      <a:pt x="1311" y="546"/>
                    </a:lnTo>
                    <a:lnTo>
                      <a:pt x="1308" y="552"/>
                    </a:lnTo>
                    <a:lnTo>
                      <a:pt x="1305" y="557"/>
                    </a:lnTo>
                    <a:lnTo>
                      <a:pt x="1293" y="571"/>
                    </a:lnTo>
                    <a:lnTo>
                      <a:pt x="1288" y="579"/>
                    </a:lnTo>
                    <a:lnTo>
                      <a:pt x="1281" y="588"/>
                    </a:lnTo>
                    <a:lnTo>
                      <a:pt x="1275" y="599"/>
                    </a:lnTo>
                    <a:lnTo>
                      <a:pt x="1270" y="611"/>
                    </a:lnTo>
                    <a:lnTo>
                      <a:pt x="1267" y="626"/>
                    </a:lnTo>
                    <a:lnTo>
                      <a:pt x="1265" y="644"/>
                    </a:lnTo>
                    <a:lnTo>
                      <a:pt x="1265" y="644"/>
                    </a:lnTo>
                    <a:lnTo>
                      <a:pt x="1276" y="644"/>
                    </a:lnTo>
                    <a:lnTo>
                      <a:pt x="1286" y="641"/>
                    </a:lnTo>
                    <a:lnTo>
                      <a:pt x="1294" y="637"/>
                    </a:lnTo>
                    <a:lnTo>
                      <a:pt x="1301" y="632"/>
                    </a:lnTo>
                    <a:lnTo>
                      <a:pt x="1306" y="628"/>
                    </a:lnTo>
                    <a:lnTo>
                      <a:pt x="1311" y="623"/>
                    </a:lnTo>
                    <a:lnTo>
                      <a:pt x="1317" y="615"/>
                    </a:lnTo>
                    <a:lnTo>
                      <a:pt x="1320" y="613"/>
                    </a:lnTo>
                    <a:lnTo>
                      <a:pt x="1322" y="613"/>
                    </a:lnTo>
                    <a:lnTo>
                      <a:pt x="1324" y="616"/>
                    </a:lnTo>
                    <a:lnTo>
                      <a:pt x="1327" y="622"/>
                    </a:lnTo>
                    <a:lnTo>
                      <a:pt x="1334" y="644"/>
                    </a:lnTo>
                    <a:lnTo>
                      <a:pt x="1345" y="684"/>
                    </a:lnTo>
                    <a:lnTo>
                      <a:pt x="1345" y="684"/>
                    </a:lnTo>
                    <a:lnTo>
                      <a:pt x="1360" y="690"/>
                    </a:lnTo>
                    <a:lnTo>
                      <a:pt x="1373" y="695"/>
                    </a:lnTo>
                    <a:lnTo>
                      <a:pt x="1382" y="701"/>
                    </a:lnTo>
                    <a:lnTo>
                      <a:pt x="1388" y="707"/>
                    </a:lnTo>
                    <a:lnTo>
                      <a:pt x="1392" y="712"/>
                    </a:lnTo>
                    <a:lnTo>
                      <a:pt x="1395" y="717"/>
                    </a:lnTo>
                    <a:lnTo>
                      <a:pt x="1393" y="722"/>
                    </a:lnTo>
                    <a:lnTo>
                      <a:pt x="1391" y="725"/>
                    </a:lnTo>
                    <a:lnTo>
                      <a:pt x="1388" y="729"/>
                    </a:lnTo>
                    <a:lnTo>
                      <a:pt x="1382" y="732"/>
                    </a:lnTo>
                    <a:lnTo>
                      <a:pt x="1374" y="733"/>
                    </a:lnTo>
                    <a:lnTo>
                      <a:pt x="1366" y="735"/>
                    </a:lnTo>
                    <a:lnTo>
                      <a:pt x="1355" y="735"/>
                    </a:lnTo>
                    <a:lnTo>
                      <a:pt x="1344" y="735"/>
                    </a:lnTo>
                    <a:lnTo>
                      <a:pt x="1332" y="732"/>
                    </a:lnTo>
                    <a:lnTo>
                      <a:pt x="1320" y="729"/>
                    </a:lnTo>
                    <a:lnTo>
                      <a:pt x="1320" y="729"/>
                    </a:lnTo>
                    <a:lnTo>
                      <a:pt x="1315" y="733"/>
                    </a:lnTo>
                    <a:lnTo>
                      <a:pt x="1312" y="738"/>
                    </a:lnTo>
                    <a:lnTo>
                      <a:pt x="1308" y="743"/>
                    </a:lnTo>
                    <a:lnTo>
                      <a:pt x="1307" y="747"/>
                    </a:lnTo>
                    <a:lnTo>
                      <a:pt x="1306" y="752"/>
                    </a:lnTo>
                    <a:lnTo>
                      <a:pt x="1306" y="756"/>
                    </a:lnTo>
                    <a:lnTo>
                      <a:pt x="1308" y="766"/>
                    </a:lnTo>
                    <a:lnTo>
                      <a:pt x="1313" y="775"/>
                    </a:lnTo>
                    <a:lnTo>
                      <a:pt x="1317" y="784"/>
                    </a:lnTo>
                    <a:lnTo>
                      <a:pt x="1330" y="799"/>
                    </a:lnTo>
                    <a:lnTo>
                      <a:pt x="1338" y="811"/>
                    </a:lnTo>
                    <a:lnTo>
                      <a:pt x="1340" y="815"/>
                    </a:lnTo>
                    <a:lnTo>
                      <a:pt x="1340" y="816"/>
                    </a:lnTo>
                    <a:lnTo>
                      <a:pt x="1339" y="817"/>
                    </a:lnTo>
                    <a:lnTo>
                      <a:pt x="1335" y="817"/>
                    </a:lnTo>
                    <a:lnTo>
                      <a:pt x="1325" y="817"/>
                    </a:lnTo>
                    <a:lnTo>
                      <a:pt x="1313" y="814"/>
                    </a:lnTo>
                    <a:lnTo>
                      <a:pt x="1293" y="809"/>
                    </a:lnTo>
                    <a:lnTo>
                      <a:pt x="1293" y="809"/>
                    </a:lnTo>
                    <a:lnTo>
                      <a:pt x="1260" y="808"/>
                    </a:lnTo>
                    <a:lnTo>
                      <a:pt x="1238" y="808"/>
                    </a:lnTo>
                    <a:lnTo>
                      <a:pt x="1230" y="808"/>
                    </a:lnTo>
                    <a:lnTo>
                      <a:pt x="1223" y="808"/>
                    </a:lnTo>
                    <a:lnTo>
                      <a:pt x="1218" y="811"/>
                    </a:lnTo>
                    <a:lnTo>
                      <a:pt x="1215" y="813"/>
                    </a:lnTo>
                    <a:lnTo>
                      <a:pt x="1210" y="816"/>
                    </a:lnTo>
                    <a:lnTo>
                      <a:pt x="1207" y="821"/>
                    </a:lnTo>
                    <a:lnTo>
                      <a:pt x="1200" y="836"/>
                    </a:lnTo>
                    <a:lnTo>
                      <a:pt x="1187" y="858"/>
                    </a:lnTo>
                    <a:lnTo>
                      <a:pt x="1169" y="890"/>
                    </a:lnTo>
                    <a:lnTo>
                      <a:pt x="1169" y="890"/>
                    </a:lnTo>
                    <a:lnTo>
                      <a:pt x="1157" y="898"/>
                    </a:lnTo>
                    <a:lnTo>
                      <a:pt x="1148" y="904"/>
                    </a:lnTo>
                    <a:lnTo>
                      <a:pt x="1138" y="906"/>
                    </a:lnTo>
                    <a:lnTo>
                      <a:pt x="1129" y="906"/>
                    </a:lnTo>
                    <a:lnTo>
                      <a:pt x="1121" y="904"/>
                    </a:lnTo>
                    <a:lnTo>
                      <a:pt x="1113" y="901"/>
                    </a:lnTo>
                    <a:lnTo>
                      <a:pt x="1106" y="898"/>
                    </a:lnTo>
                    <a:lnTo>
                      <a:pt x="1099" y="893"/>
                    </a:lnTo>
                    <a:lnTo>
                      <a:pt x="1088" y="886"/>
                    </a:lnTo>
                    <a:lnTo>
                      <a:pt x="1084" y="883"/>
                    </a:lnTo>
                    <a:lnTo>
                      <a:pt x="1080" y="882"/>
                    </a:lnTo>
                    <a:lnTo>
                      <a:pt x="1077" y="882"/>
                    </a:lnTo>
                    <a:lnTo>
                      <a:pt x="1076" y="884"/>
                    </a:lnTo>
                    <a:lnTo>
                      <a:pt x="1073" y="890"/>
                    </a:lnTo>
                    <a:lnTo>
                      <a:pt x="1073" y="897"/>
                    </a:lnTo>
                    <a:lnTo>
                      <a:pt x="1073" y="897"/>
                    </a:lnTo>
                    <a:lnTo>
                      <a:pt x="1075" y="907"/>
                    </a:lnTo>
                    <a:lnTo>
                      <a:pt x="1077" y="919"/>
                    </a:lnTo>
                    <a:lnTo>
                      <a:pt x="1086" y="946"/>
                    </a:lnTo>
                    <a:lnTo>
                      <a:pt x="1097" y="976"/>
                    </a:lnTo>
                    <a:lnTo>
                      <a:pt x="1101" y="992"/>
                    </a:lnTo>
                    <a:lnTo>
                      <a:pt x="1106" y="1007"/>
                    </a:lnTo>
                    <a:lnTo>
                      <a:pt x="1108" y="1022"/>
                    </a:lnTo>
                    <a:lnTo>
                      <a:pt x="1109" y="1035"/>
                    </a:lnTo>
                    <a:lnTo>
                      <a:pt x="1108" y="1046"/>
                    </a:lnTo>
                    <a:lnTo>
                      <a:pt x="1107" y="1051"/>
                    </a:lnTo>
                    <a:lnTo>
                      <a:pt x="1105" y="1056"/>
                    </a:lnTo>
                    <a:lnTo>
                      <a:pt x="1101" y="1059"/>
                    </a:lnTo>
                    <a:lnTo>
                      <a:pt x="1098" y="1063"/>
                    </a:lnTo>
                    <a:lnTo>
                      <a:pt x="1093" y="1064"/>
                    </a:lnTo>
                    <a:lnTo>
                      <a:pt x="1087" y="1066"/>
                    </a:lnTo>
                    <a:lnTo>
                      <a:pt x="1080" y="1066"/>
                    </a:lnTo>
                    <a:lnTo>
                      <a:pt x="1073" y="1066"/>
                    </a:lnTo>
                    <a:lnTo>
                      <a:pt x="1064" y="1065"/>
                    </a:lnTo>
                    <a:lnTo>
                      <a:pt x="1055" y="1063"/>
                    </a:lnTo>
                    <a:lnTo>
                      <a:pt x="1055" y="1063"/>
                    </a:lnTo>
                    <a:lnTo>
                      <a:pt x="1029" y="1054"/>
                    </a:lnTo>
                    <a:lnTo>
                      <a:pt x="1016" y="1050"/>
                    </a:lnTo>
                    <a:lnTo>
                      <a:pt x="1004" y="1045"/>
                    </a:lnTo>
                    <a:lnTo>
                      <a:pt x="993" y="1040"/>
                    </a:lnTo>
                    <a:lnTo>
                      <a:pt x="983" y="1033"/>
                    </a:lnTo>
                    <a:lnTo>
                      <a:pt x="973" y="1026"/>
                    </a:lnTo>
                    <a:lnTo>
                      <a:pt x="965" y="1018"/>
                    </a:lnTo>
                    <a:lnTo>
                      <a:pt x="957" y="1008"/>
                    </a:lnTo>
                    <a:lnTo>
                      <a:pt x="950" y="999"/>
                    </a:lnTo>
                    <a:lnTo>
                      <a:pt x="945" y="988"/>
                    </a:lnTo>
                    <a:lnTo>
                      <a:pt x="939" y="976"/>
                    </a:lnTo>
                    <a:lnTo>
                      <a:pt x="935" y="964"/>
                    </a:lnTo>
                    <a:lnTo>
                      <a:pt x="932" y="951"/>
                    </a:lnTo>
                    <a:lnTo>
                      <a:pt x="931" y="936"/>
                    </a:lnTo>
                    <a:lnTo>
                      <a:pt x="930" y="920"/>
                    </a:lnTo>
                    <a:lnTo>
                      <a:pt x="930" y="920"/>
                    </a:lnTo>
                    <a:lnTo>
                      <a:pt x="929" y="915"/>
                    </a:lnTo>
                    <a:lnTo>
                      <a:pt x="925" y="911"/>
                    </a:lnTo>
                    <a:lnTo>
                      <a:pt x="920" y="908"/>
                    </a:lnTo>
                    <a:lnTo>
                      <a:pt x="916" y="906"/>
                    </a:lnTo>
                    <a:lnTo>
                      <a:pt x="904" y="903"/>
                    </a:lnTo>
                    <a:lnTo>
                      <a:pt x="892" y="900"/>
                    </a:lnTo>
                    <a:lnTo>
                      <a:pt x="879" y="897"/>
                    </a:lnTo>
                    <a:lnTo>
                      <a:pt x="874" y="893"/>
                    </a:lnTo>
                    <a:lnTo>
                      <a:pt x="870" y="890"/>
                    </a:lnTo>
                    <a:lnTo>
                      <a:pt x="866" y="886"/>
                    </a:lnTo>
                    <a:lnTo>
                      <a:pt x="864" y="881"/>
                    </a:lnTo>
                    <a:lnTo>
                      <a:pt x="863" y="873"/>
                    </a:lnTo>
                    <a:lnTo>
                      <a:pt x="864" y="865"/>
                    </a:lnTo>
                    <a:lnTo>
                      <a:pt x="864" y="865"/>
                    </a:lnTo>
                    <a:lnTo>
                      <a:pt x="858" y="858"/>
                    </a:lnTo>
                    <a:lnTo>
                      <a:pt x="854" y="852"/>
                    </a:lnTo>
                    <a:lnTo>
                      <a:pt x="849" y="838"/>
                    </a:lnTo>
                    <a:lnTo>
                      <a:pt x="843" y="825"/>
                    </a:lnTo>
                    <a:lnTo>
                      <a:pt x="841" y="819"/>
                    </a:lnTo>
                    <a:lnTo>
                      <a:pt x="836" y="813"/>
                    </a:lnTo>
                    <a:lnTo>
                      <a:pt x="832" y="808"/>
                    </a:lnTo>
                    <a:lnTo>
                      <a:pt x="824" y="804"/>
                    </a:lnTo>
                    <a:lnTo>
                      <a:pt x="815" y="800"/>
                    </a:lnTo>
                    <a:lnTo>
                      <a:pt x="803" y="798"/>
                    </a:lnTo>
                    <a:lnTo>
                      <a:pt x="789" y="796"/>
                    </a:lnTo>
                    <a:lnTo>
                      <a:pt x="771" y="796"/>
                    </a:lnTo>
                    <a:lnTo>
                      <a:pt x="750" y="796"/>
                    </a:lnTo>
                    <a:lnTo>
                      <a:pt x="725" y="798"/>
                    </a:lnTo>
                    <a:lnTo>
                      <a:pt x="725" y="798"/>
                    </a:lnTo>
                    <a:lnTo>
                      <a:pt x="724" y="805"/>
                    </a:lnTo>
                    <a:lnTo>
                      <a:pt x="721" y="812"/>
                    </a:lnTo>
                    <a:lnTo>
                      <a:pt x="719" y="816"/>
                    </a:lnTo>
                    <a:lnTo>
                      <a:pt x="717" y="822"/>
                    </a:lnTo>
                    <a:lnTo>
                      <a:pt x="713" y="825"/>
                    </a:lnTo>
                    <a:lnTo>
                      <a:pt x="710" y="829"/>
                    </a:lnTo>
                    <a:lnTo>
                      <a:pt x="705" y="831"/>
                    </a:lnTo>
                    <a:lnTo>
                      <a:pt x="701" y="834"/>
                    </a:lnTo>
                    <a:lnTo>
                      <a:pt x="690" y="837"/>
                    </a:lnTo>
                    <a:lnTo>
                      <a:pt x="679" y="838"/>
                    </a:lnTo>
                    <a:lnTo>
                      <a:pt x="666" y="838"/>
                    </a:lnTo>
                    <a:lnTo>
                      <a:pt x="652" y="837"/>
                    </a:lnTo>
                    <a:lnTo>
                      <a:pt x="626" y="835"/>
                    </a:lnTo>
                    <a:lnTo>
                      <a:pt x="613" y="834"/>
                    </a:lnTo>
                    <a:lnTo>
                      <a:pt x="601" y="835"/>
                    </a:lnTo>
                    <a:lnTo>
                      <a:pt x="589" y="836"/>
                    </a:lnTo>
                    <a:lnTo>
                      <a:pt x="579" y="839"/>
                    </a:lnTo>
                    <a:lnTo>
                      <a:pt x="574" y="842"/>
                    </a:lnTo>
                    <a:lnTo>
                      <a:pt x="569" y="845"/>
                    </a:lnTo>
                    <a:lnTo>
                      <a:pt x="566" y="849"/>
                    </a:lnTo>
                    <a:lnTo>
                      <a:pt x="563" y="853"/>
                    </a:lnTo>
                    <a:lnTo>
                      <a:pt x="563" y="853"/>
                    </a:lnTo>
                    <a:lnTo>
                      <a:pt x="559" y="857"/>
                    </a:lnTo>
                    <a:lnTo>
                      <a:pt x="557" y="860"/>
                    </a:lnTo>
                    <a:lnTo>
                      <a:pt x="556" y="866"/>
                    </a:lnTo>
                    <a:lnTo>
                      <a:pt x="557" y="870"/>
                    </a:lnTo>
                    <a:lnTo>
                      <a:pt x="558" y="876"/>
                    </a:lnTo>
                    <a:lnTo>
                      <a:pt x="561" y="883"/>
                    </a:lnTo>
                    <a:lnTo>
                      <a:pt x="568" y="896"/>
                    </a:lnTo>
                    <a:lnTo>
                      <a:pt x="578" y="909"/>
                    </a:lnTo>
                    <a:lnTo>
                      <a:pt x="587" y="922"/>
                    </a:lnTo>
                    <a:lnTo>
                      <a:pt x="595" y="933"/>
                    </a:lnTo>
                    <a:lnTo>
                      <a:pt x="599" y="942"/>
                    </a:lnTo>
                    <a:lnTo>
                      <a:pt x="599" y="942"/>
                    </a:lnTo>
                    <a:lnTo>
                      <a:pt x="604" y="954"/>
                    </a:lnTo>
                    <a:lnTo>
                      <a:pt x="606" y="965"/>
                    </a:lnTo>
                    <a:lnTo>
                      <a:pt x="605" y="970"/>
                    </a:lnTo>
                    <a:lnTo>
                      <a:pt x="605" y="975"/>
                    </a:lnTo>
                    <a:lnTo>
                      <a:pt x="601" y="982"/>
                    </a:lnTo>
                    <a:lnTo>
                      <a:pt x="595" y="989"/>
                    </a:lnTo>
                    <a:lnTo>
                      <a:pt x="588" y="995"/>
                    </a:lnTo>
                    <a:lnTo>
                      <a:pt x="579" y="999"/>
                    </a:lnTo>
                    <a:lnTo>
                      <a:pt x="567" y="1004"/>
                    </a:lnTo>
                    <a:lnTo>
                      <a:pt x="543" y="1010"/>
                    </a:lnTo>
                    <a:lnTo>
                      <a:pt x="515" y="1015"/>
                    </a:lnTo>
                    <a:lnTo>
                      <a:pt x="489" y="1021"/>
                    </a:lnTo>
                    <a:lnTo>
                      <a:pt x="475" y="1026"/>
                    </a:lnTo>
                    <a:lnTo>
                      <a:pt x="464" y="1029"/>
                    </a:lnTo>
                    <a:lnTo>
                      <a:pt x="464" y="1029"/>
                    </a:lnTo>
                    <a:lnTo>
                      <a:pt x="444" y="1036"/>
                    </a:lnTo>
                    <a:lnTo>
                      <a:pt x="429" y="1040"/>
                    </a:lnTo>
                    <a:lnTo>
                      <a:pt x="422" y="1041"/>
                    </a:lnTo>
                    <a:lnTo>
                      <a:pt x="416" y="1041"/>
                    </a:lnTo>
                    <a:lnTo>
                      <a:pt x="411" y="1040"/>
                    </a:lnTo>
                    <a:lnTo>
                      <a:pt x="406" y="1038"/>
                    </a:lnTo>
                    <a:lnTo>
                      <a:pt x="401" y="1036"/>
                    </a:lnTo>
                    <a:lnTo>
                      <a:pt x="398" y="1034"/>
                    </a:lnTo>
                    <a:lnTo>
                      <a:pt x="392" y="1027"/>
                    </a:lnTo>
                    <a:lnTo>
                      <a:pt x="388" y="1020"/>
                    </a:lnTo>
                    <a:lnTo>
                      <a:pt x="385" y="1012"/>
                    </a:lnTo>
                    <a:lnTo>
                      <a:pt x="381" y="995"/>
                    </a:lnTo>
                    <a:lnTo>
                      <a:pt x="378" y="981"/>
                    </a:lnTo>
                    <a:lnTo>
                      <a:pt x="376" y="975"/>
                    </a:lnTo>
                    <a:lnTo>
                      <a:pt x="374" y="973"/>
                    </a:lnTo>
                    <a:lnTo>
                      <a:pt x="372" y="972"/>
                    </a:lnTo>
                    <a:lnTo>
                      <a:pt x="369" y="972"/>
                    </a:lnTo>
                    <a:lnTo>
                      <a:pt x="365" y="974"/>
                    </a:lnTo>
                    <a:lnTo>
                      <a:pt x="365" y="974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25" y="1018"/>
                    </a:lnTo>
                    <a:lnTo>
                      <a:pt x="212" y="1027"/>
                    </a:lnTo>
                    <a:lnTo>
                      <a:pt x="198" y="1035"/>
                    </a:lnTo>
                    <a:lnTo>
                      <a:pt x="185" y="1042"/>
                    </a:lnTo>
                    <a:lnTo>
                      <a:pt x="178" y="1043"/>
                    </a:lnTo>
                    <a:lnTo>
                      <a:pt x="172" y="1045"/>
                    </a:lnTo>
                    <a:lnTo>
                      <a:pt x="167" y="1045"/>
                    </a:lnTo>
                    <a:lnTo>
                      <a:pt x="162" y="1044"/>
                    </a:lnTo>
                    <a:lnTo>
                      <a:pt x="159" y="1042"/>
                    </a:lnTo>
                    <a:lnTo>
                      <a:pt x="155" y="1037"/>
                    </a:lnTo>
                    <a:lnTo>
                      <a:pt x="155" y="1037"/>
                    </a:lnTo>
                    <a:lnTo>
                      <a:pt x="151" y="1029"/>
                    </a:lnTo>
                    <a:lnTo>
                      <a:pt x="147" y="1025"/>
                    </a:lnTo>
                    <a:lnTo>
                      <a:pt x="144" y="1022"/>
                    </a:lnTo>
                    <a:lnTo>
                      <a:pt x="140" y="1021"/>
                    </a:lnTo>
                    <a:lnTo>
                      <a:pt x="137" y="1022"/>
                    </a:lnTo>
                    <a:lnTo>
                      <a:pt x="133" y="1025"/>
                    </a:lnTo>
                    <a:lnTo>
                      <a:pt x="126" y="1031"/>
                    </a:lnTo>
                    <a:lnTo>
                      <a:pt x="116" y="1040"/>
                    </a:lnTo>
                    <a:lnTo>
                      <a:pt x="110" y="1044"/>
                    </a:lnTo>
                    <a:lnTo>
                      <a:pt x="103" y="1048"/>
                    </a:lnTo>
                    <a:lnTo>
                      <a:pt x="94" y="1050"/>
                    </a:lnTo>
                    <a:lnTo>
                      <a:pt x="84" y="1051"/>
                    </a:lnTo>
                    <a:lnTo>
                      <a:pt x="72" y="1050"/>
                    </a:lnTo>
                    <a:lnTo>
                      <a:pt x="60" y="1048"/>
                    </a:lnTo>
                    <a:lnTo>
                      <a:pt x="60" y="1048"/>
                    </a:lnTo>
                    <a:lnTo>
                      <a:pt x="59" y="1066"/>
                    </a:lnTo>
                    <a:lnTo>
                      <a:pt x="56" y="1077"/>
                    </a:lnTo>
                    <a:lnTo>
                      <a:pt x="53" y="1084"/>
                    </a:lnTo>
                    <a:lnTo>
                      <a:pt x="52" y="1092"/>
                    </a:lnTo>
                    <a:lnTo>
                      <a:pt x="52" y="1092"/>
                    </a:lnTo>
                    <a:lnTo>
                      <a:pt x="52" y="1097"/>
                    </a:lnTo>
                    <a:lnTo>
                      <a:pt x="51" y="1103"/>
                    </a:lnTo>
                    <a:lnTo>
                      <a:pt x="46" y="1113"/>
                    </a:lnTo>
                    <a:lnTo>
                      <a:pt x="39" y="1127"/>
                    </a:lnTo>
                    <a:lnTo>
                      <a:pt x="33" y="1144"/>
                    </a:lnTo>
                    <a:lnTo>
                      <a:pt x="33" y="1144"/>
                    </a:lnTo>
                    <a:lnTo>
                      <a:pt x="47" y="1150"/>
                    </a:lnTo>
                    <a:lnTo>
                      <a:pt x="53" y="1152"/>
                    </a:lnTo>
                    <a:lnTo>
                      <a:pt x="56" y="1156"/>
                    </a:lnTo>
                    <a:lnTo>
                      <a:pt x="60" y="1160"/>
                    </a:lnTo>
                    <a:lnTo>
                      <a:pt x="62" y="1164"/>
                    </a:lnTo>
                    <a:lnTo>
                      <a:pt x="65" y="1172"/>
                    </a:lnTo>
                    <a:lnTo>
                      <a:pt x="71" y="1193"/>
                    </a:lnTo>
                    <a:lnTo>
                      <a:pt x="75" y="1204"/>
                    </a:lnTo>
                    <a:lnTo>
                      <a:pt x="82" y="1217"/>
                    </a:lnTo>
                    <a:lnTo>
                      <a:pt x="82" y="1217"/>
                    </a:lnTo>
                    <a:lnTo>
                      <a:pt x="86" y="1225"/>
                    </a:lnTo>
                    <a:lnTo>
                      <a:pt x="91" y="1232"/>
                    </a:lnTo>
                    <a:lnTo>
                      <a:pt x="100" y="1244"/>
                    </a:lnTo>
                    <a:lnTo>
                      <a:pt x="112" y="1255"/>
                    </a:lnTo>
                    <a:lnTo>
                      <a:pt x="123" y="1264"/>
                    </a:lnTo>
                    <a:lnTo>
                      <a:pt x="147" y="1282"/>
                    </a:lnTo>
                    <a:lnTo>
                      <a:pt x="159" y="1293"/>
                    </a:lnTo>
                    <a:lnTo>
                      <a:pt x="170" y="1305"/>
                    </a:lnTo>
                    <a:lnTo>
                      <a:pt x="170" y="1305"/>
                    </a:lnTo>
                    <a:lnTo>
                      <a:pt x="174" y="1310"/>
                    </a:lnTo>
                    <a:lnTo>
                      <a:pt x="176" y="1316"/>
                    </a:lnTo>
                    <a:lnTo>
                      <a:pt x="181" y="1326"/>
                    </a:lnTo>
                    <a:lnTo>
                      <a:pt x="183" y="1338"/>
                    </a:lnTo>
                    <a:lnTo>
                      <a:pt x="184" y="1350"/>
                    </a:lnTo>
                    <a:lnTo>
                      <a:pt x="185" y="1362"/>
                    </a:lnTo>
                    <a:lnTo>
                      <a:pt x="186" y="1374"/>
                    </a:lnTo>
                    <a:lnTo>
                      <a:pt x="190" y="1386"/>
                    </a:lnTo>
                    <a:lnTo>
                      <a:pt x="192" y="1392"/>
                    </a:lnTo>
                    <a:lnTo>
                      <a:pt x="196" y="1397"/>
                    </a:lnTo>
                    <a:lnTo>
                      <a:pt x="196" y="1397"/>
                    </a:lnTo>
                    <a:lnTo>
                      <a:pt x="200" y="1402"/>
                    </a:lnTo>
                    <a:lnTo>
                      <a:pt x="207" y="1407"/>
                    </a:lnTo>
                    <a:lnTo>
                      <a:pt x="221" y="1416"/>
                    </a:lnTo>
                    <a:lnTo>
                      <a:pt x="228" y="1420"/>
                    </a:lnTo>
                    <a:lnTo>
                      <a:pt x="233" y="1427"/>
                    </a:lnTo>
                    <a:lnTo>
                      <a:pt x="236" y="1431"/>
                    </a:lnTo>
                    <a:lnTo>
                      <a:pt x="238" y="1435"/>
                    </a:lnTo>
                    <a:lnTo>
                      <a:pt x="239" y="1440"/>
                    </a:lnTo>
                    <a:lnTo>
                      <a:pt x="239" y="1445"/>
                    </a:lnTo>
                    <a:lnTo>
                      <a:pt x="239" y="1445"/>
                    </a:lnTo>
                    <a:lnTo>
                      <a:pt x="238" y="1451"/>
                    </a:lnTo>
                    <a:lnTo>
                      <a:pt x="237" y="1457"/>
                    </a:lnTo>
                    <a:lnTo>
                      <a:pt x="235" y="1463"/>
                    </a:lnTo>
                    <a:lnTo>
                      <a:pt x="231" y="1468"/>
                    </a:lnTo>
                    <a:lnTo>
                      <a:pt x="228" y="1472"/>
                    </a:lnTo>
                    <a:lnTo>
                      <a:pt x="223" y="1476"/>
                    </a:lnTo>
                    <a:lnTo>
                      <a:pt x="214" y="1483"/>
                    </a:lnTo>
                    <a:lnTo>
                      <a:pt x="204" y="1488"/>
                    </a:lnTo>
                    <a:lnTo>
                      <a:pt x="193" y="1493"/>
                    </a:lnTo>
                    <a:lnTo>
                      <a:pt x="184" y="1499"/>
                    </a:lnTo>
                    <a:lnTo>
                      <a:pt x="177" y="1503"/>
                    </a:lnTo>
                    <a:lnTo>
                      <a:pt x="177" y="1503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6" y="1642"/>
                    </a:lnTo>
                    <a:lnTo>
                      <a:pt x="129" y="1648"/>
                    </a:lnTo>
                    <a:lnTo>
                      <a:pt x="135" y="1660"/>
                    </a:lnTo>
                    <a:lnTo>
                      <a:pt x="141" y="1671"/>
                    </a:lnTo>
                    <a:lnTo>
                      <a:pt x="144" y="1677"/>
                    </a:lnTo>
                    <a:lnTo>
                      <a:pt x="144" y="1684"/>
                    </a:lnTo>
                    <a:lnTo>
                      <a:pt x="144" y="1684"/>
                    </a:lnTo>
                    <a:lnTo>
                      <a:pt x="144" y="1690"/>
                    </a:lnTo>
                    <a:lnTo>
                      <a:pt x="143" y="1694"/>
                    </a:lnTo>
                    <a:lnTo>
                      <a:pt x="140" y="1699"/>
                    </a:lnTo>
                    <a:lnTo>
                      <a:pt x="138" y="1701"/>
                    </a:lnTo>
                    <a:lnTo>
                      <a:pt x="136" y="1703"/>
                    </a:lnTo>
                    <a:lnTo>
                      <a:pt x="132" y="1705"/>
                    </a:lnTo>
                    <a:lnTo>
                      <a:pt x="124" y="1706"/>
                    </a:lnTo>
                    <a:lnTo>
                      <a:pt x="106" y="1706"/>
                    </a:lnTo>
                    <a:lnTo>
                      <a:pt x="95" y="1707"/>
                    </a:lnTo>
                    <a:lnTo>
                      <a:pt x="90" y="1708"/>
                    </a:lnTo>
                    <a:lnTo>
                      <a:pt x="85" y="1709"/>
                    </a:lnTo>
                    <a:lnTo>
                      <a:pt x="85" y="1709"/>
                    </a:lnTo>
                    <a:lnTo>
                      <a:pt x="80" y="1712"/>
                    </a:lnTo>
                    <a:lnTo>
                      <a:pt x="77" y="1714"/>
                    </a:lnTo>
                    <a:lnTo>
                      <a:pt x="67" y="1723"/>
                    </a:lnTo>
                    <a:lnTo>
                      <a:pt x="57" y="1735"/>
                    </a:lnTo>
                    <a:lnTo>
                      <a:pt x="47" y="1747"/>
                    </a:lnTo>
                    <a:lnTo>
                      <a:pt x="36" y="1760"/>
                    </a:lnTo>
                    <a:lnTo>
                      <a:pt x="24" y="1773"/>
                    </a:lnTo>
                    <a:lnTo>
                      <a:pt x="13" y="1783"/>
                    </a:lnTo>
                    <a:lnTo>
                      <a:pt x="7" y="1786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22" y="1827"/>
                    </a:lnTo>
                    <a:lnTo>
                      <a:pt x="41" y="1865"/>
                    </a:lnTo>
                    <a:lnTo>
                      <a:pt x="60" y="1904"/>
                    </a:lnTo>
                    <a:lnTo>
                      <a:pt x="68" y="1924"/>
                    </a:lnTo>
                    <a:lnTo>
                      <a:pt x="76" y="1944"/>
                    </a:lnTo>
                    <a:lnTo>
                      <a:pt x="83" y="1965"/>
                    </a:lnTo>
                    <a:lnTo>
                      <a:pt x="88" y="1987"/>
                    </a:lnTo>
                    <a:lnTo>
                      <a:pt x="94" y="2008"/>
                    </a:lnTo>
                    <a:lnTo>
                      <a:pt x="99" y="2030"/>
                    </a:lnTo>
                    <a:lnTo>
                      <a:pt x="102" y="2052"/>
                    </a:lnTo>
                    <a:lnTo>
                      <a:pt x="105" y="2075"/>
                    </a:lnTo>
                    <a:lnTo>
                      <a:pt x="106" y="2098"/>
                    </a:lnTo>
                    <a:lnTo>
                      <a:pt x="107" y="2121"/>
                    </a:lnTo>
                    <a:lnTo>
                      <a:pt x="107" y="2121"/>
                    </a:lnTo>
                    <a:lnTo>
                      <a:pt x="106" y="2127"/>
                    </a:lnTo>
                    <a:lnTo>
                      <a:pt x="105" y="2133"/>
                    </a:lnTo>
                    <a:lnTo>
                      <a:pt x="102" y="2137"/>
                    </a:lnTo>
                    <a:lnTo>
                      <a:pt x="99" y="2142"/>
                    </a:lnTo>
                    <a:lnTo>
                      <a:pt x="92" y="2149"/>
                    </a:lnTo>
                    <a:lnTo>
                      <a:pt x="83" y="2156"/>
                    </a:lnTo>
                    <a:lnTo>
                      <a:pt x="72" y="2161"/>
                    </a:lnTo>
                    <a:lnTo>
                      <a:pt x="63" y="2170"/>
                    </a:lnTo>
                    <a:lnTo>
                      <a:pt x="60" y="2173"/>
                    </a:lnTo>
                    <a:lnTo>
                      <a:pt x="56" y="2179"/>
                    </a:lnTo>
                    <a:lnTo>
                      <a:pt x="54" y="2183"/>
                    </a:lnTo>
                    <a:lnTo>
                      <a:pt x="52" y="2190"/>
                    </a:lnTo>
                    <a:lnTo>
                      <a:pt x="52" y="2190"/>
                    </a:lnTo>
                    <a:lnTo>
                      <a:pt x="70" y="2194"/>
                    </a:lnTo>
                    <a:lnTo>
                      <a:pt x="88" y="2198"/>
                    </a:lnTo>
                    <a:lnTo>
                      <a:pt x="97" y="2201"/>
                    </a:lnTo>
                    <a:lnTo>
                      <a:pt x="103" y="2205"/>
                    </a:lnTo>
                    <a:lnTo>
                      <a:pt x="108" y="2210"/>
                    </a:lnTo>
                    <a:lnTo>
                      <a:pt x="110" y="2213"/>
                    </a:lnTo>
                    <a:lnTo>
                      <a:pt x="112" y="2217"/>
                    </a:lnTo>
                    <a:lnTo>
                      <a:pt x="112" y="2217"/>
                    </a:lnTo>
                    <a:lnTo>
                      <a:pt x="113" y="2225"/>
                    </a:lnTo>
                    <a:lnTo>
                      <a:pt x="113" y="2233"/>
                    </a:lnTo>
                    <a:lnTo>
                      <a:pt x="112" y="2240"/>
                    </a:lnTo>
                    <a:lnTo>
                      <a:pt x="109" y="2248"/>
                    </a:lnTo>
                    <a:lnTo>
                      <a:pt x="107" y="2256"/>
                    </a:lnTo>
                    <a:lnTo>
                      <a:pt x="106" y="2265"/>
                    </a:lnTo>
                    <a:lnTo>
                      <a:pt x="106" y="2273"/>
                    </a:lnTo>
                    <a:lnTo>
                      <a:pt x="107" y="2282"/>
                    </a:lnTo>
                    <a:lnTo>
                      <a:pt x="107" y="2282"/>
                    </a:lnTo>
                    <a:lnTo>
                      <a:pt x="109" y="2291"/>
                    </a:lnTo>
                    <a:lnTo>
                      <a:pt x="112" y="2300"/>
                    </a:lnTo>
                    <a:lnTo>
                      <a:pt x="116" y="2308"/>
                    </a:lnTo>
                    <a:lnTo>
                      <a:pt x="121" y="2315"/>
                    </a:lnTo>
                    <a:lnTo>
                      <a:pt x="132" y="2329"/>
                    </a:lnTo>
                    <a:lnTo>
                      <a:pt x="145" y="2343"/>
                    </a:lnTo>
                    <a:lnTo>
                      <a:pt x="156" y="2357"/>
                    </a:lnTo>
                    <a:lnTo>
                      <a:pt x="167" y="2371"/>
                    </a:lnTo>
                    <a:lnTo>
                      <a:pt x="171" y="2379"/>
                    </a:lnTo>
                    <a:lnTo>
                      <a:pt x="174" y="2387"/>
                    </a:lnTo>
                    <a:lnTo>
                      <a:pt x="176" y="2395"/>
                    </a:lnTo>
                    <a:lnTo>
                      <a:pt x="177" y="2404"/>
                    </a:lnTo>
                    <a:lnTo>
                      <a:pt x="177" y="2404"/>
                    </a:lnTo>
                    <a:lnTo>
                      <a:pt x="176" y="2407"/>
                    </a:lnTo>
                    <a:lnTo>
                      <a:pt x="176" y="2410"/>
                    </a:lnTo>
                    <a:lnTo>
                      <a:pt x="171" y="2417"/>
                    </a:lnTo>
                    <a:lnTo>
                      <a:pt x="160" y="2431"/>
                    </a:lnTo>
                    <a:lnTo>
                      <a:pt x="154" y="2439"/>
                    </a:lnTo>
                    <a:lnTo>
                      <a:pt x="149" y="2448"/>
                    </a:lnTo>
                    <a:lnTo>
                      <a:pt x="145" y="2458"/>
                    </a:lnTo>
                    <a:lnTo>
                      <a:pt x="145" y="2464"/>
                    </a:lnTo>
                    <a:lnTo>
                      <a:pt x="144" y="2470"/>
                    </a:lnTo>
                    <a:lnTo>
                      <a:pt x="144" y="2470"/>
                    </a:lnTo>
                    <a:lnTo>
                      <a:pt x="144" y="2554"/>
                    </a:lnTo>
                    <a:lnTo>
                      <a:pt x="144" y="2554"/>
                    </a:lnTo>
                    <a:lnTo>
                      <a:pt x="152" y="2556"/>
                    </a:lnTo>
                    <a:lnTo>
                      <a:pt x="160" y="2557"/>
                    </a:lnTo>
                    <a:lnTo>
                      <a:pt x="177" y="2557"/>
                    </a:lnTo>
                    <a:lnTo>
                      <a:pt x="193" y="2555"/>
                    </a:lnTo>
                    <a:lnTo>
                      <a:pt x="209" y="2554"/>
                    </a:lnTo>
                    <a:lnTo>
                      <a:pt x="209" y="2554"/>
                    </a:lnTo>
                    <a:lnTo>
                      <a:pt x="220" y="2555"/>
                    </a:lnTo>
                    <a:lnTo>
                      <a:pt x="229" y="2558"/>
                    </a:lnTo>
                    <a:lnTo>
                      <a:pt x="240" y="2563"/>
                    </a:lnTo>
                    <a:lnTo>
                      <a:pt x="254" y="2569"/>
                    </a:lnTo>
                    <a:lnTo>
                      <a:pt x="254" y="2569"/>
                    </a:lnTo>
                    <a:lnTo>
                      <a:pt x="261" y="2571"/>
                    </a:lnTo>
                    <a:lnTo>
                      <a:pt x="269" y="2571"/>
                    </a:lnTo>
                    <a:lnTo>
                      <a:pt x="284" y="2572"/>
                    </a:lnTo>
                    <a:lnTo>
                      <a:pt x="315" y="2571"/>
                    </a:lnTo>
                    <a:lnTo>
                      <a:pt x="329" y="2572"/>
                    </a:lnTo>
                    <a:lnTo>
                      <a:pt x="335" y="2573"/>
                    </a:lnTo>
                    <a:lnTo>
                      <a:pt x="341" y="2576"/>
                    </a:lnTo>
                    <a:lnTo>
                      <a:pt x="344" y="2578"/>
                    </a:lnTo>
                    <a:lnTo>
                      <a:pt x="347" y="2583"/>
                    </a:lnTo>
                    <a:lnTo>
                      <a:pt x="349" y="2588"/>
                    </a:lnTo>
                    <a:lnTo>
                      <a:pt x="350" y="2595"/>
                    </a:lnTo>
                    <a:lnTo>
                      <a:pt x="350" y="2595"/>
                    </a:lnTo>
                    <a:lnTo>
                      <a:pt x="349" y="2602"/>
                    </a:lnTo>
                    <a:lnTo>
                      <a:pt x="347" y="2608"/>
                    </a:lnTo>
                    <a:lnTo>
                      <a:pt x="345" y="2614"/>
                    </a:lnTo>
                    <a:lnTo>
                      <a:pt x="342" y="2618"/>
                    </a:lnTo>
                    <a:lnTo>
                      <a:pt x="336" y="2627"/>
                    </a:lnTo>
                    <a:lnTo>
                      <a:pt x="332" y="2632"/>
                    </a:lnTo>
                    <a:lnTo>
                      <a:pt x="331" y="2639"/>
                    </a:lnTo>
                    <a:lnTo>
                      <a:pt x="331" y="2639"/>
                    </a:lnTo>
                    <a:lnTo>
                      <a:pt x="349" y="2642"/>
                    </a:lnTo>
                    <a:lnTo>
                      <a:pt x="365" y="2646"/>
                    </a:lnTo>
                    <a:lnTo>
                      <a:pt x="378" y="2651"/>
                    </a:lnTo>
                    <a:lnTo>
                      <a:pt x="391" y="2657"/>
                    </a:lnTo>
                    <a:lnTo>
                      <a:pt x="401" y="2665"/>
                    </a:lnTo>
                    <a:lnTo>
                      <a:pt x="410" y="2676"/>
                    </a:lnTo>
                    <a:lnTo>
                      <a:pt x="418" y="2687"/>
                    </a:lnTo>
                    <a:lnTo>
                      <a:pt x="423" y="2701"/>
                    </a:lnTo>
                    <a:lnTo>
                      <a:pt x="423" y="2701"/>
                    </a:lnTo>
                    <a:lnTo>
                      <a:pt x="429" y="2713"/>
                    </a:lnTo>
                    <a:lnTo>
                      <a:pt x="433" y="2723"/>
                    </a:lnTo>
                    <a:lnTo>
                      <a:pt x="435" y="2733"/>
                    </a:lnTo>
                    <a:lnTo>
                      <a:pt x="436" y="2744"/>
                    </a:lnTo>
                    <a:lnTo>
                      <a:pt x="437" y="2755"/>
                    </a:lnTo>
                    <a:lnTo>
                      <a:pt x="439" y="2766"/>
                    </a:lnTo>
                    <a:lnTo>
                      <a:pt x="443" y="2777"/>
                    </a:lnTo>
                    <a:lnTo>
                      <a:pt x="449" y="2790"/>
                    </a:lnTo>
                    <a:lnTo>
                      <a:pt x="449" y="2790"/>
                    </a:lnTo>
                    <a:lnTo>
                      <a:pt x="451" y="2792"/>
                    </a:lnTo>
                    <a:lnTo>
                      <a:pt x="454" y="2795"/>
                    </a:lnTo>
                    <a:lnTo>
                      <a:pt x="461" y="2799"/>
                    </a:lnTo>
                    <a:lnTo>
                      <a:pt x="481" y="2806"/>
                    </a:lnTo>
                    <a:lnTo>
                      <a:pt x="489" y="2810"/>
                    </a:lnTo>
                    <a:lnTo>
                      <a:pt x="494" y="2813"/>
                    </a:lnTo>
                    <a:lnTo>
                      <a:pt x="497" y="2815"/>
                    </a:lnTo>
                    <a:lnTo>
                      <a:pt x="499" y="2819"/>
                    </a:lnTo>
                    <a:lnTo>
                      <a:pt x="502" y="2823"/>
                    </a:lnTo>
                    <a:lnTo>
                      <a:pt x="503" y="2828"/>
                    </a:lnTo>
                    <a:lnTo>
                      <a:pt x="504" y="2833"/>
                    </a:lnTo>
                    <a:lnTo>
                      <a:pt x="504" y="2833"/>
                    </a:lnTo>
                    <a:lnTo>
                      <a:pt x="504" y="2874"/>
                    </a:lnTo>
                    <a:lnTo>
                      <a:pt x="504" y="2874"/>
                    </a:lnTo>
                    <a:lnTo>
                      <a:pt x="504" y="2883"/>
                    </a:lnTo>
                    <a:lnTo>
                      <a:pt x="505" y="2892"/>
                    </a:lnTo>
                    <a:lnTo>
                      <a:pt x="507" y="2900"/>
                    </a:lnTo>
                    <a:lnTo>
                      <a:pt x="511" y="2908"/>
                    </a:lnTo>
                    <a:lnTo>
                      <a:pt x="514" y="2916"/>
                    </a:lnTo>
                    <a:lnTo>
                      <a:pt x="519" y="2923"/>
                    </a:lnTo>
                    <a:lnTo>
                      <a:pt x="523" y="2930"/>
                    </a:lnTo>
                    <a:lnTo>
                      <a:pt x="529" y="2937"/>
                    </a:lnTo>
                    <a:lnTo>
                      <a:pt x="543" y="2949"/>
                    </a:lnTo>
                    <a:lnTo>
                      <a:pt x="558" y="2960"/>
                    </a:lnTo>
                    <a:lnTo>
                      <a:pt x="576" y="2970"/>
                    </a:lnTo>
                    <a:lnTo>
                      <a:pt x="596" y="2981"/>
                    </a:lnTo>
                    <a:lnTo>
                      <a:pt x="596" y="2981"/>
                    </a:lnTo>
                    <a:lnTo>
                      <a:pt x="594" y="2991"/>
                    </a:lnTo>
                    <a:lnTo>
                      <a:pt x="591" y="3001"/>
                    </a:lnTo>
                    <a:lnTo>
                      <a:pt x="586" y="3020"/>
                    </a:lnTo>
                    <a:lnTo>
                      <a:pt x="582" y="3029"/>
                    </a:lnTo>
                    <a:lnTo>
                      <a:pt x="580" y="3038"/>
                    </a:lnTo>
                    <a:lnTo>
                      <a:pt x="578" y="3050"/>
                    </a:lnTo>
                    <a:lnTo>
                      <a:pt x="578" y="3061"/>
                    </a:lnTo>
                    <a:lnTo>
                      <a:pt x="578" y="3061"/>
                    </a:lnTo>
                    <a:lnTo>
                      <a:pt x="578" y="3234"/>
                    </a:lnTo>
                    <a:lnTo>
                      <a:pt x="578" y="3234"/>
                    </a:lnTo>
                    <a:lnTo>
                      <a:pt x="578" y="3255"/>
                    </a:lnTo>
                    <a:lnTo>
                      <a:pt x="580" y="3264"/>
                    </a:lnTo>
                    <a:lnTo>
                      <a:pt x="583" y="3273"/>
                    </a:lnTo>
                    <a:lnTo>
                      <a:pt x="586" y="3278"/>
                    </a:lnTo>
                    <a:lnTo>
                      <a:pt x="588" y="3281"/>
                    </a:lnTo>
                    <a:lnTo>
                      <a:pt x="591" y="3285"/>
                    </a:lnTo>
                    <a:lnTo>
                      <a:pt x="596" y="3287"/>
                    </a:lnTo>
                    <a:lnTo>
                      <a:pt x="601" y="3289"/>
                    </a:lnTo>
                    <a:lnTo>
                      <a:pt x="606" y="3291"/>
                    </a:lnTo>
                    <a:lnTo>
                      <a:pt x="613" y="3293"/>
                    </a:lnTo>
                    <a:lnTo>
                      <a:pt x="621" y="3293"/>
                    </a:lnTo>
                    <a:lnTo>
                      <a:pt x="621" y="3293"/>
                    </a:lnTo>
                    <a:lnTo>
                      <a:pt x="635" y="3291"/>
                    </a:lnTo>
                    <a:lnTo>
                      <a:pt x="648" y="3288"/>
                    </a:lnTo>
                    <a:lnTo>
                      <a:pt x="659" y="3283"/>
                    </a:lnTo>
                    <a:lnTo>
                      <a:pt x="671" y="3276"/>
                    </a:lnTo>
                    <a:lnTo>
                      <a:pt x="680" y="3268"/>
                    </a:lnTo>
                    <a:lnTo>
                      <a:pt x="690" y="3259"/>
                    </a:lnTo>
                    <a:lnTo>
                      <a:pt x="708" y="3240"/>
                    </a:lnTo>
                    <a:lnTo>
                      <a:pt x="725" y="3220"/>
                    </a:lnTo>
                    <a:lnTo>
                      <a:pt x="734" y="3211"/>
                    </a:lnTo>
                    <a:lnTo>
                      <a:pt x="742" y="3203"/>
                    </a:lnTo>
                    <a:lnTo>
                      <a:pt x="751" y="3196"/>
                    </a:lnTo>
                    <a:lnTo>
                      <a:pt x="762" y="3191"/>
                    </a:lnTo>
                    <a:lnTo>
                      <a:pt x="772" y="3188"/>
                    </a:lnTo>
                    <a:lnTo>
                      <a:pt x="784" y="3187"/>
                    </a:lnTo>
                    <a:lnTo>
                      <a:pt x="784" y="3187"/>
                    </a:lnTo>
                    <a:lnTo>
                      <a:pt x="786" y="3187"/>
                    </a:lnTo>
                    <a:lnTo>
                      <a:pt x="789" y="3188"/>
                    </a:lnTo>
                    <a:lnTo>
                      <a:pt x="795" y="3192"/>
                    </a:lnTo>
                    <a:lnTo>
                      <a:pt x="801" y="3199"/>
                    </a:lnTo>
                    <a:lnTo>
                      <a:pt x="807" y="3206"/>
                    </a:lnTo>
                    <a:lnTo>
                      <a:pt x="813" y="3213"/>
                    </a:lnTo>
                    <a:lnTo>
                      <a:pt x="821" y="3220"/>
                    </a:lnTo>
                    <a:lnTo>
                      <a:pt x="826" y="3222"/>
                    </a:lnTo>
                    <a:lnTo>
                      <a:pt x="831" y="3225"/>
                    </a:lnTo>
                    <a:lnTo>
                      <a:pt x="836" y="3226"/>
                    </a:lnTo>
                    <a:lnTo>
                      <a:pt x="842" y="3226"/>
                    </a:lnTo>
                    <a:lnTo>
                      <a:pt x="842" y="3226"/>
                    </a:lnTo>
                    <a:lnTo>
                      <a:pt x="843" y="3217"/>
                    </a:lnTo>
                    <a:lnTo>
                      <a:pt x="847" y="3209"/>
                    </a:lnTo>
                    <a:lnTo>
                      <a:pt x="849" y="3199"/>
                    </a:lnTo>
                    <a:lnTo>
                      <a:pt x="854" y="3191"/>
                    </a:lnTo>
                    <a:lnTo>
                      <a:pt x="863" y="3176"/>
                    </a:lnTo>
                    <a:lnTo>
                      <a:pt x="874" y="3161"/>
                    </a:lnTo>
                    <a:lnTo>
                      <a:pt x="885" y="3146"/>
                    </a:lnTo>
                    <a:lnTo>
                      <a:pt x="896" y="3130"/>
                    </a:lnTo>
                    <a:lnTo>
                      <a:pt x="905" y="3113"/>
                    </a:lnTo>
                    <a:lnTo>
                      <a:pt x="909" y="3104"/>
                    </a:lnTo>
                    <a:lnTo>
                      <a:pt x="912" y="3094"/>
                    </a:lnTo>
                    <a:lnTo>
                      <a:pt x="912" y="3094"/>
                    </a:lnTo>
                    <a:lnTo>
                      <a:pt x="916" y="3076"/>
                    </a:lnTo>
                    <a:lnTo>
                      <a:pt x="919" y="3059"/>
                    </a:lnTo>
                    <a:lnTo>
                      <a:pt x="923" y="3028"/>
                    </a:lnTo>
                    <a:lnTo>
                      <a:pt x="926" y="3000"/>
                    </a:lnTo>
                    <a:lnTo>
                      <a:pt x="929" y="2989"/>
                    </a:lnTo>
                    <a:lnTo>
                      <a:pt x="932" y="2978"/>
                    </a:lnTo>
                    <a:lnTo>
                      <a:pt x="937" y="2968"/>
                    </a:lnTo>
                    <a:lnTo>
                      <a:pt x="942" y="2960"/>
                    </a:lnTo>
                    <a:lnTo>
                      <a:pt x="949" y="2953"/>
                    </a:lnTo>
                    <a:lnTo>
                      <a:pt x="958" y="2947"/>
                    </a:lnTo>
                    <a:lnTo>
                      <a:pt x="970" y="2943"/>
                    </a:lnTo>
                    <a:lnTo>
                      <a:pt x="984" y="2939"/>
                    </a:lnTo>
                    <a:lnTo>
                      <a:pt x="1001" y="2937"/>
                    </a:lnTo>
                    <a:lnTo>
                      <a:pt x="1022" y="2937"/>
                    </a:lnTo>
                    <a:lnTo>
                      <a:pt x="1022" y="2937"/>
                    </a:lnTo>
                    <a:lnTo>
                      <a:pt x="1036" y="2937"/>
                    </a:lnTo>
                    <a:lnTo>
                      <a:pt x="1048" y="2940"/>
                    </a:lnTo>
                    <a:lnTo>
                      <a:pt x="1057" y="2945"/>
                    </a:lnTo>
                    <a:lnTo>
                      <a:pt x="1067" y="2952"/>
                    </a:lnTo>
                    <a:lnTo>
                      <a:pt x="1073" y="2959"/>
                    </a:lnTo>
                    <a:lnTo>
                      <a:pt x="1079" y="2968"/>
                    </a:lnTo>
                    <a:lnTo>
                      <a:pt x="1091" y="2985"/>
                    </a:lnTo>
                    <a:lnTo>
                      <a:pt x="1100" y="3004"/>
                    </a:lnTo>
                    <a:lnTo>
                      <a:pt x="1106" y="3012"/>
                    </a:lnTo>
                    <a:lnTo>
                      <a:pt x="1113" y="3020"/>
                    </a:lnTo>
                    <a:lnTo>
                      <a:pt x="1120" y="3026"/>
                    </a:lnTo>
                    <a:lnTo>
                      <a:pt x="1129" y="3031"/>
                    </a:lnTo>
                    <a:lnTo>
                      <a:pt x="1138" y="3034"/>
                    </a:lnTo>
                    <a:lnTo>
                      <a:pt x="1151" y="3035"/>
                    </a:lnTo>
                    <a:lnTo>
                      <a:pt x="1151" y="3035"/>
                    </a:lnTo>
                    <a:lnTo>
                      <a:pt x="1159" y="3035"/>
                    </a:lnTo>
                    <a:lnTo>
                      <a:pt x="1166" y="3034"/>
                    </a:lnTo>
                    <a:lnTo>
                      <a:pt x="1171" y="3030"/>
                    </a:lnTo>
                    <a:lnTo>
                      <a:pt x="1175" y="3027"/>
                    </a:lnTo>
                    <a:lnTo>
                      <a:pt x="1178" y="3022"/>
                    </a:lnTo>
                    <a:lnTo>
                      <a:pt x="1181" y="3016"/>
                    </a:lnTo>
                    <a:lnTo>
                      <a:pt x="1184" y="3003"/>
                    </a:lnTo>
                    <a:lnTo>
                      <a:pt x="1184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9" y="3010"/>
                    </a:lnTo>
                    <a:lnTo>
                      <a:pt x="1235" y="3016"/>
                    </a:lnTo>
                    <a:lnTo>
                      <a:pt x="1239" y="3024"/>
                    </a:lnTo>
                    <a:lnTo>
                      <a:pt x="1243" y="3034"/>
                    </a:lnTo>
                    <a:lnTo>
                      <a:pt x="1247" y="3053"/>
                    </a:lnTo>
                    <a:lnTo>
                      <a:pt x="1250" y="3064"/>
                    </a:lnTo>
                    <a:lnTo>
                      <a:pt x="1253" y="3076"/>
                    </a:lnTo>
                    <a:lnTo>
                      <a:pt x="1253" y="3076"/>
                    </a:lnTo>
                    <a:lnTo>
                      <a:pt x="1255" y="3081"/>
                    </a:lnTo>
                    <a:lnTo>
                      <a:pt x="1259" y="3085"/>
                    </a:lnTo>
                    <a:lnTo>
                      <a:pt x="1267" y="3095"/>
                    </a:lnTo>
                    <a:lnTo>
                      <a:pt x="1277" y="3103"/>
                    </a:lnTo>
                    <a:lnTo>
                      <a:pt x="1289" y="3112"/>
                    </a:lnTo>
                    <a:lnTo>
                      <a:pt x="1312" y="3128"/>
                    </a:lnTo>
                    <a:lnTo>
                      <a:pt x="1322" y="3135"/>
                    </a:lnTo>
                    <a:lnTo>
                      <a:pt x="1330" y="3142"/>
                    </a:lnTo>
                    <a:lnTo>
                      <a:pt x="1330" y="3142"/>
                    </a:lnTo>
                    <a:lnTo>
                      <a:pt x="1340" y="3152"/>
                    </a:lnTo>
                    <a:lnTo>
                      <a:pt x="1350" y="3164"/>
                    </a:lnTo>
                    <a:lnTo>
                      <a:pt x="1358" y="3176"/>
                    </a:lnTo>
                    <a:lnTo>
                      <a:pt x="1365" y="3190"/>
                    </a:lnTo>
                    <a:lnTo>
                      <a:pt x="1378" y="3217"/>
                    </a:lnTo>
                    <a:lnTo>
                      <a:pt x="1392" y="3244"/>
                    </a:lnTo>
                    <a:lnTo>
                      <a:pt x="1399" y="3257"/>
                    </a:lnTo>
                    <a:lnTo>
                      <a:pt x="1408" y="3268"/>
                    </a:lnTo>
                    <a:lnTo>
                      <a:pt x="1418" y="3280"/>
                    </a:lnTo>
                    <a:lnTo>
                      <a:pt x="1429" y="3289"/>
                    </a:lnTo>
                    <a:lnTo>
                      <a:pt x="1442" y="3296"/>
                    </a:lnTo>
                    <a:lnTo>
                      <a:pt x="1456" y="3303"/>
                    </a:lnTo>
                    <a:lnTo>
                      <a:pt x="1464" y="3304"/>
                    </a:lnTo>
                    <a:lnTo>
                      <a:pt x="1473" y="3306"/>
                    </a:lnTo>
                    <a:lnTo>
                      <a:pt x="1492" y="3308"/>
                    </a:lnTo>
                    <a:lnTo>
                      <a:pt x="1492" y="3308"/>
                    </a:lnTo>
                    <a:lnTo>
                      <a:pt x="1498" y="3300"/>
                    </a:lnTo>
                    <a:lnTo>
                      <a:pt x="1505" y="3290"/>
                    </a:lnTo>
                    <a:lnTo>
                      <a:pt x="1512" y="3282"/>
                    </a:lnTo>
                    <a:lnTo>
                      <a:pt x="1521" y="3275"/>
                    </a:lnTo>
                    <a:lnTo>
                      <a:pt x="1530" y="3270"/>
                    </a:lnTo>
                    <a:lnTo>
                      <a:pt x="1542" y="3264"/>
                    </a:lnTo>
                    <a:lnTo>
                      <a:pt x="1554" y="3262"/>
                    </a:lnTo>
                    <a:lnTo>
                      <a:pt x="1569" y="3260"/>
                    </a:lnTo>
                    <a:lnTo>
                      <a:pt x="1569" y="3260"/>
                    </a:lnTo>
                    <a:lnTo>
                      <a:pt x="1712" y="3260"/>
                    </a:lnTo>
                    <a:lnTo>
                      <a:pt x="1712" y="3260"/>
                    </a:lnTo>
                    <a:lnTo>
                      <a:pt x="1722" y="3259"/>
                    </a:lnTo>
                    <a:lnTo>
                      <a:pt x="1732" y="3257"/>
                    </a:lnTo>
                    <a:lnTo>
                      <a:pt x="1750" y="3250"/>
                    </a:lnTo>
                    <a:lnTo>
                      <a:pt x="1760" y="3247"/>
                    </a:lnTo>
                    <a:lnTo>
                      <a:pt x="1771" y="3244"/>
                    </a:lnTo>
                    <a:lnTo>
                      <a:pt x="1781" y="3242"/>
                    </a:lnTo>
                    <a:lnTo>
                      <a:pt x="1793" y="3241"/>
                    </a:lnTo>
                    <a:lnTo>
                      <a:pt x="1793" y="3241"/>
                    </a:lnTo>
                    <a:lnTo>
                      <a:pt x="1800" y="3242"/>
                    </a:lnTo>
                    <a:lnTo>
                      <a:pt x="1806" y="3243"/>
                    </a:lnTo>
                    <a:lnTo>
                      <a:pt x="1811" y="3244"/>
                    </a:lnTo>
                    <a:lnTo>
                      <a:pt x="1817" y="3248"/>
                    </a:lnTo>
                    <a:lnTo>
                      <a:pt x="1827" y="3253"/>
                    </a:lnTo>
                    <a:lnTo>
                      <a:pt x="1836" y="3262"/>
                    </a:lnTo>
                    <a:lnTo>
                      <a:pt x="1847" y="3268"/>
                    </a:lnTo>
                    <a:lnTo>
                      <a:pt x="1857" y="3275"/>
                    </a:lnTo>
                    <a:lnTo>
                      <a:pt x="1863" y="3278"/>
                    </a:lnTo>
                    <a:lnTo>
                      <a:pt x="1870" y="3280"/>
                    </a:lnTo>
                    <a:lnTo>
                      <a:pt x="1877" y="3281"/>
                    </a:lnTo>
                    <a:lnTo>
                      <a:pt x="1885" y="3281"/>
                    </a:lnTo>
                    <a:lnTo>
                      <a:pt x="1885" y="3281"/>
                    </a:lnTo>
                    <a:lnTo>
                      <a:pt x="1894" y="3281"/>
                    </a:lnTo>
                    <a:lnTo>
                      <a:pt x="1902" y="3280"/>
                    </a:lnTo>
                    <a:lnTo>
                      <a:pt x="1918" y="3276"/>
                    </a:lnTo>
                    <a:lnTo>
                      <a:pt x="1932" y="3271"/>
                    </a:lnTo>
                    <a:lnTo>
                      <a:pt x="1947" y="3265"/>
                    </a:lnTo>
                    <a:lnTo>
                      <a:pt x="1962" y="3259"/>
                    </a:lnTo>
                    <a:lnTo>
                      <a:pt x="1977" y="3253"/>
                    </a:lnTo>
                    <a:lnTo>
                      <a:pt x="1994" y="3250"/>
                    </a:lnTo>
                    <a:lnTo>
                      <a:pt x="2003" y="3249"/>
                    </a:lnTo>
                    <a:lnTo>
                      <a:pt x="2014" y="3249"/>
                    </a:lnTo>
                    <a:lnTo>
                      <a:pt x="2014" y="3249"/>
                    </a:lnTo>
                    <a:lnTo>
                      <a:pt x="2023" y="3248"/>
                    </a:lnTo>
                    <a:lnTo>
                      <a:pt x="2032" y="3247"/>
                    </a:lnTo>
                    <a:lnTo>
                      <a:pt x="2040" y="3244"/>
                    </a:lnTo>
                    <a:lnTo>
                      <a:pt x="2048" y="3242"/>
                    </a:lnTo>
                    <a:lnTo>
                      <a:pt x="2055" y="3239"/>
                    </a:lnTo>
                    <a:lnTo>
                      <a:pt x="2062" y="3234"/>
                    </a:lnTo>
                    <a:lnTo>
                      <a:pt x="2075" y="3225"/>
                    </a:lnTo>
                    <a:lnTo>
                      <a:pt x="2086" y="3214"/>
                    </a:lnTo>
                    <a:lnTo>
                      <a:pt x="2096" y="3204"/>
                    </a:lnTo>
                    <a:lnTo>
                      <a:pt x="2116" y="3182"/>
                    </a:lnTo>
                    <a:lnTo>
                      <a:pt x="2116" y="3182"/>
                    </a:lnTo>
                    <a:lnTo>
                      <a:pt x="2121" y="3179"/>
                    </a:lnTo>
                    <a:lnTo>
                      <a:pt x="2124" y="3176"/>
                    </a:lnTo>
                    <a:lnTo>
                      <a:pt x="2134" y="3173"/>
                    </a:lnTo>
                    <a:lnTo>
                      <a:pt x="2146" y="3169"/>
                    </a:lnTo>
                    <a:lnTo>
                      <a:pt x="2157" y="3167"/>
                    </a:lnTo>
                    <a:lnTo>
                      <a:pt x="2169" y="3166"/>
                    </a:lnTo>
                    <a:lnTo>
                      <a:pt x="2182" y="3163"/>
                    </a:lnTo>
                    <a:lnTo>
                      <a:pt x="2192" y="3159"/>
                    </a:lnTo>
                    <a:lnTo>
                      <a:pt x="2197" y="3156"/>
                    </a:lnTo>
                    <a:lnTo>
                      <a:pt x="2201" y="3152"/>
                    </a:lnTo>
                    <a:lnTo>
                      <a:pt x="2201" y="3152"/>
                    </a:lnTo>
                    <a:lnTo>
                      <a:pt x="2213" y="3145"/>
                    </a:lnTo>
                    <a:lnTo>
                      <a:pt x="2222" y="3137"/>
                    </a:lnTo>
                    <a:lnTo>
                      <a:pt x="2231" y="3129"/>
                    </a:lnTo>
                    <a:lnTo>
                      <a:pt x="2239" y="3120"/>
                    </a:lnTo>
                    <a:lnTo>
                      <a:pt x="2254" y="3103"/>
                    </a:lnTo>
                    <a:lnTo>
                      <a:pt x="2268" y="3085"/>
                    </a:lnTo>
                    <a:lnTo>
                      <a:pt x="2282" y="3068"/>
                    </a:lnTo>
                    <a:lnTo>
                      <a:pt x="2290" y="3060"/>
                    </a:lnTo>
                    <a:lnTo>
                      <a:pt x="2298" y="3053"/>
                    </a:lnTo>
                    <a:lnTo>
                      <a:pt x="2307" y="3046"/>
                    </a:lnTo>
                    <a:lnTo>
                      <a:pt x="2317" y="3039"/>
                    </a:lnTo>
                    <a:lnTo>
                      <a:pt x="2328" y="3034"/>
                    </a:lnTo>
                    <a:lnTo>
                      <a:pt x="2340" y="3028"/>
                    </a:lnTo>
                    <a:lnTo>
                      <a:pt x="2340" y="3028"/>
                    </a:lnTo>
                    <a:lnTo>
                      <a:pt x="2336" y="2988"/>
                    </a:lnTo>
                    <a:lnTo>
                      <a:pt x="2332" y="2950"/>
                    </a:lnTo>
                    <a:lnTo>
                      <a:pt x="2330" y="2914"/>
                    </a:lnTo>
                    <a:lnTo>
                      <a:pt x="2329" y="2881"/>
                    </a:lnTo>
                    <a:lnTo>
                      <a:pt x="2329" y="2881"/>
                    </a:lnTo>
                    <a:lnTo>
                      <a:pt x="2329" y="2873"/>
                    </a:lnTo>
                    <a:lnTo>
                      <a:pt x="2325" y="2865"/>
                    </a:lnTo>
                    <a:lnTo>
                      <a:pt x="2321" y="2859"/>
                    </a:lnTo>
                    <a:lnTo>
                      <a:pt x="2315" y="2854"/>
                    </a:lnTo>
                    <a:lnTo>
                      <a:pt x="2309" y="2850"/>
                    </a:lnTo>
                    <a:lnTo>
                      <a:pt x="2301" y="2846"/>
                    </a:lnTo>
                    <a:lnTo>
                      <a:pt x="2285" y="2842"/>
                    </a:lnTo>
                    <a:lnTo>
                      <a:pt x="2269" y="2837"/>
                    </a:lnTo>
                    <a:lnTo>
                      <a:pt x="2255" y="2832"/>
                    </a:lnTo>
                    <a:lnTo>
                      <a:pt x="2250" y="2829"/>
                    </a:lnTo>
                    <a:lnTo>
                      <a:pt x="2245" y="2825"/>
                    </a:lnTo>
                    <a:lnTo>
                      <a:pt x="2243" y="2821"/>
                    </a:lnTo>
                    <a:lnTo>
                      <a:pt x="2241" y="2815"/>
                    </a:lnTo>
                    <a:lnTo>
                      <a:pt x="2241" y="2815"/>
                    </a:lnTo>
                    <a:lnTo>
                      <a:pt x="2241" y="2810"/>
                    </a:lnTo>
                    <a:lnTo>
                      <a:pt x="2243" y="2806"/>
                    </a:lnTo>
                    <a:lnTo>
                      <a:pt x="2247" y="2798"/>
                    </a:lnTo>
                    <a:lnTo>
                      <a:pt x="2254" y="2790"/>
                    </a:lnTo>
                    <a:lnTo>
                      <a:pt x="2260" y="2782"/>
                    </a:lnTo>
                    <a:lnTo>
                      <a:pt x="2260" y="2782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32" y="2723"/>
                    </a:lnTo>
                    <a:lnTo>
                      <a:pt x="2222" y="2721"/>
                    </a:lnTo>
                    <a:lnTo>
                      <a:pt x="2213" y="2718"/>
                    </a:lnTo>
                    <a:lnTo>
                      <a:pt x="2205" y="2715"/>
                    </a:lnTo>
                    <a:lnTo>
                      <a:pt x="2198" y="2710"/>
                    </a:lnTo>
                    <a:lnTo>
                      <a:pt x="2191" y="2703"/>
                    </a:lnTo>
                    <a:lnTo>
                      <a:pt x="2183" y="2693"/>
                    </a:lnTo>
                    <a:lnTo>
                      <a:pt x="2183" y="2693"/>
                    </a:lnTo>
                    <a:lnTo>
                      <a:pt x="2193" y="2685"/>
                    </a:lnTo>
                    <a:lnTo>
                      <a:pt x="2205" y="2676"/>
                    </a:lnTo>
                    <a:lnTo>
                      <a:pt x="2210" y="2670"/>
                    </a:lnTo>
                    <a:lnTo>
                      <a:pt x="2215" y="2664"/>
                    </a:lnTo>
                    <a:lnTo>
                      <a:pt x="2218" y="2657"/>
                    </a:lnTo>
                    <a:lnTo>
                      <a:pt x="2220" y="2649"/>
                    </a:lnTo>
                    <a:lnTo>
                      <a:pt x="2220" y="2649"/>
                    </a:lnTo>
                    <a:lnTo>
                      <a:pt x="2218" y="2636"/>
                    </a:lnTo>
                    <a:lnTo>
                      <a:pt x="2216" y="2623"/>
                    </a:lnTo>
                    <a:lnTo>
                      <a:pt x="2210" y="2598"/>
                    </a:lnTo>
                    <a:lnTo>
                      <a:pt x="2205" y="2572"/>
                    </a:lnTo>
                    <a:lnTo>
                      <a:pt x="2202" y="2557"/>
                    </a:lnTo>
                    <a:lnTo>
                      <a:pt x="2201" y="2543"/>
                    </a:lnTo>
                    <a:lnTo>
                      <a:pt x="2201" y="2543"/>
                    </a:lnTo>
                    <a:lnTo>
                      <a:pt x="2201" y="2531"/>
                    </a:lnTo>
                    <a:lnTo>
                      <a:pt x="2202" y="2520"/>
                    </a:lnTo>
                    <a:lnTo>
                      <a:pt x="2205" y="2510"/>
                    </a:lnTo>
                    <a:lnTo>
                      <a:pt x="2207" y="2502"/>
                    </a:lnTo>
                    <a:lnTo>
                      <a:pt x="2209" y="2493"/>
                    </a:lnTo>
                    <a:lnTo>
                      <a:pt x="2213" y="2486"/>
                    </a:lnTo>
                    <a:lnTo>
                      <a:pt x="2216" y="2479"/>
                    </a:lnTo>
                    <a:lnTo>
                      <a:pt x="2221" y="2473"/>
                    </a:lnTo>
                    <a:lnTo>
                      <a:pt x="2230" y="2463"/>
                    </a:lnTo>
                    <a:lnTo>
                      <a:pt x="2239" y="2455"/>
                    </a:lnTo>
                    <a:lnTo>
                      <a:pt x="2251" y="2448"/>
                    </a:lnTo>
                    <a:lnTo>
                      <a:pt x="2262" y="2441"/>
                    </a:lnTo>
                    <a:lnTo>
                      <a:pt x="2284" y="2428"/>
                    </a:lnTo>
                    <a:lnTo>
                      <a:pt x="2294" y="2422"/>
                    </a:lnTo>
                    <a:lnTo>
                      <a:pt x="2304" y="2413"/>
                    </a:lnTo>
                    <a:lnTo>
                      <a:pt x="2312" y="2403"/>
                    </a:lnTo>
                    <a:lnTo>
                      <a:pt x="2314" y="2397"/>
                    </a:lnTo>
                    <a:lnTo>
                      <a:pt x="2317" y="2390"/>
                    </a:lnTo>
                    <a:lnTo>
                      <a:pt x="2320" y="2384"/>
                    </a:lnTo>
                    <a:lnTo>
                      <a:pt x="2321" y="2374"/>
                    </a:lnTo>
                    <a:lnTo>
                      <a:pt x="2322" y="2366"/>
                    </a:lnTo>
                    <a:lnTo>
                      <a:pt x="2322" y="2356"/>
                    </a:lnTo>
                    <a:lnTo>
                      <a:pt x="2322" y="2356"/>
                    </a:lnTo>
                    <a:lnTo>
                      <a:pt x="2323" y="2349"/>
                    </a:lnTo>
                    <a:lnTo>
                      <a:pt x="2324" y="2343"/>
                    </a:lnTo>
                    <a:lnTo>
                      <a:pt x="2327" y="2339"/>
                    </a:lnTo>
                    <a:lnTo>
                      <a:pt x="2329" y="2335"/>
                    </a:lnTo>
                    <a:lnTo>
                      <a:pt x="2332" y="2333"/>
                    </a:lnTo>
                    <a:lnTo>
                      <a:pt x="2337" y="2331"/>
                    </a:lnTo>
                    <a:lnTo>
                      <a:pt x="2346" y="2328"/>
                    </a:lnTo>
                    <a:lnTo>
                      <a:pt x="2357" y="2327"/>
                    </a:lnTo>
                    <a:lnTo>
                      <a:pt x="2367" y="2327"/>
                    </a:lnTo>
                    <a:lnTo>
                      <a:pt x="2378" y="2326"/>
                    </a:lnTo>
                    <a:lnTo>
                      <a:pt x="2389" y="2323"/>
                    </a:lnTo>
                    <a:lnTo>
                      <a:pt x="2389" y="2323"/>
                    </a:lnTo>
                    <a:lnTo>
                      <a:pt x="2396" y="2319"/>
                    </a:lnTo>
                    <a:lnTo>
                      <a:pt x="2401" y="2316"/>
                    </a:lnTo>
                    <a:lnTo>
                      <a:pt x="2406" y="2312"/>
                    </a:lnTo>
                    <a:lnTo>
                      <a:pt x="2411" y="2308"/>
                    </a:lnTo>
                    <a:lnTo>
                      <a:pt x="2414" y="2302"/>
                    </a:lnTo>
                    <a:lnTo>
                      <a:pt x="2416" y="2297"/>
                    </a:lnTo>
                    <a:lnTo>
                      <a:pt x="2420" y="2285"/>
                    </a:lnTo>
                    <a:lnTo>
                      <a:pt x="2422" y="2272"/>
                    </a:lnTo>
                    <a:lnTo>
                      <a:pt x="2422" y="2259"/>
                    </a:lnTo>
                    <a:lnTo>
                      <a:pt x="2422" y="2231"/>
                    </a:lnTo>
                    <a:lnTo>
                      <a:pt x="2422" y="2231"/>
                    </a:lnTo>
                    <a:lnTo>
                      <a:pt x="2423" y="2225"/>
                    </a:lnTo>
                    <a:lnTo>
                      <a:pt x="2426" y="2220"/>
                    </a:lnTo>
                    <a:lnTo>
                      <a:pt x="2430" y="2217"/>
                    </a:lnTo>
                    <a:lnTo>
                      <a:pt x="2435" y="2213"/>
                    </a:lnTo>
                    <a:lnTo>
                      <a:pt x="2439" y="2210"/>
                    </a:lnTo>
                    <a:lnTo>
                      <a:pt x="2443" y="2206"/>
                    </a:lnTo>
                    <a:lnTo>
                      <a:pt x="2446" y="2203"/>
                    </a:lnTo>
                    <a:lnTo>
                      <a:pt x="2447" y="2198"/>
                    </a:lnTo>
                    <a:lnTo>
                      <a:pt x="2447" y="2198"/>
                    </a:lnTo>
                    <a:lnTo>
                      <a:pt x="2446" y="2190"/>
                    </a:lnTo>
                    <a:lnTo>
                      <a:pt x="2445" y="2182"/>
                    </a:lnTo>
                    <a:lnTo>
                      <a:pt x="2442" y="2168"/>
                    </a:lnTo>
                    <a:lnTo>
                      <a:pt x="2436" y="2156"/>
                    </a:lnTo>
                    <a:lnTo>
                      <a:pt x="2429" y="2144"/>
                    </a:lnTo>
                    <a:lnTo>
                      <a:pt x="2420" y="2133"/>
                    </a:lnTo>
                    <a:lnTo>
                      <a:pt x="2409" y="2123"/>
                    </a:lnTo>
                    <a:lnTo>
                      <a:pt x="2389" y="2105"/>
                    </a:lnTo>
                    <a:lnTo>
                      <a:pt x="2367" y="2086"/>
                    </a:lnTo>
                    <a:lnTo>
                      <a:pt x="2357" y="2076"/>
                    </a:lnTo>
                    <a:lnTo>
                      <a:pt x="2347" y="2066"/>
                    </a:lnTo>
                    <a:lnTo>
                      <a:pt x="2340" y="2054"/>
                    </a:lnTo>
                    <a:lnTo>
                      <a:pt x="2335" y="2043"/>
                    </a:lnTo>
                    <a:lnTo>
                      <a:pt x="2331" y="2029"/>
                    </a:lnTo>
                    <a:lnTo>
                      <a:pt x="2330" y="2021"/>
                    </a:lnTo>
                    <a:lnTo>
                      <a:pt x="2329" y="2014"/>
                    </a:lnTo>
                    <a:lnTo>
                      <a:pt x="2329" y="2014"/>
                    </a:lnTo>
                    <a:lnTo>
                      <a:pt x="2330" y="2006"/>
                    </a:lnTo>
                    <a:lnTo>
                      <a:pt x="2331" y="2000"/>
                    </a:lnTo>
                    <a:lnTo>
                      <a:pt x="2331" y="1995"/>
                    </a:lnTo>
                    <a:lnTo>
                      <a:pt x="2329" y="1989"/>
                    </a:lnTo>
                    <a:lnTo>
                      <a:pt x="2329" y="1989"/>
                    </a:lnTo>
                    <a:lnTo>
                      <a:pt x="2338" y="1968"/>
                    </a:lnTo>
                    <a:lnTo>
                      <a:pt x="2346" y="1950"/>
                    </a:lnTo>
                    <a:lnTo>
                      <a:pt x="2350" y="1941"/>
                    </a:lnTo>
                    <a:lnTo>
                      <a:pt x="2353" y="1930"/>
                    </a:lnTo>
                    <a:lnTo>
                      <a:pt x="2354" y="1920"/>
                    </a:lnTo>
                    <a:lnTo>
                      <a:pt x="2355" y="1907"/>
                    </a:lnTo>
                    <a:lnTo>
                      <a:pt x="2355" y="1907"/>
                    </a:lnTo>
                    <a:lnTo>
                      <a:pt x="2355" y="1899"/>
                    </a:lnTo>
                    <a:lnTo>
                      <a:pt x="2353" y="1890"/>
                    </a:lnTo>
                    <a:lnTo>
                      <a:pt x="2348" y="1870"/>
                    </a:lnTo>
                    <a:lnTo>
                      <a:pt x="2342" y="1851"/>
                    </a:lnTo>
                    <a:lnTo>
                      <a:pt x="2334" y="1830"/>
                    </a:lnTo>
                    <a:lnTo>
                      <a:pt x="2319" y="1793"/>
                    </a:lnTo>
                    <a:lnTo>
                      <a:pt x="2313" y="1777"/>
                    </a:lnTo>
                    <a:lnTo>
                      <a:pt x="2312" y="1770"/>
                    </a:lnTo>
                    <a:lnTo>
                      <a:pt x="2312" y="1764"/>
                    </a:lnTo>
                    <a:lnTo>
                      <a:pt x="2312" y="1764"/>
                    </a:lnTo>
                    <a:lnTo>
                      <a:pt x="2312" y="1760"/>
                    </a:lnTo>
                    <a:lnTo>
                      <a:pt x="2313" y="1755"/>
                    </a:lnTo>
                    <a:lnTo>
                      <a:pt x="2316" y="1748"/>
                    </a:lnTo>
                    <a:lnTo>
                      <a:pt x="2322" y="1743"/>
                    </a:lnTo>
                    <a:lnTo>
                      <a:pt x="2329" y="1738"/>
                    </a:lnTo>
                    <a:lnTo>
                      <a:pt x="2337" y="1735"/>
                    </a:lnTo>
                    <a:lnTo>
                      <a:pt x="2345" y="1732"/>
                    </a:lnTo>
                    <a:lnTo>
                      <a:pt x="2354" y="1731"/>
                    </a:lnTo>
                    <a:lnTo>
                      <a:pt x="2363" y="1731"/>
                    </a:lnTo>
                    <a:lnTo>
                      <a:pt x="2363" y="1731"/>
                    </a:lnTo>
                    <a:lnTo>
                      <a:pt x="2414" y="1731"/>
                    </a:lnTo>
                    <a:lnTo>
                      <a:pt x="2414" y="1731"/>
                    </a:lnTo>
                    <a:lnTo>
                      <a:pt x="2421" y="1733"/>
                    </a:lnTo>
                    <a:lnTo>
                      <a:pt x="2432" y="1737"/>
                    </a:lnTo>
                    <a:lnTo>
                      <a:pt x="2441" y="1738"/>
                    </a:lnTo>
                    <a:lnTo>
                      <a:pt x="2449" y="1739"/>
                    </a:lnTo>
                    <a:lnTo>
                      <a:pt x="2457" y="1738"/>
                    </a:lnTo>
                    <a:lnTo>
                      <a:pt x="2465" y="1736"/>
                    </a:lnTo>
                    <a:lnTo>
                      <a:pt x="2465" y="1736"/>
                    </a:lnTo>
                    <a:lnTo>
                      <a:pt x="2470" y="1732"/>
                    </a:lnTo>
                    <a:lnTo>
                      <a:pt x="2475" y="1728"/>
                    </a:lnTo>
                    <a:lnTo>
                      <a:pt x="2478" y="1723"/>
                    </a:lnTo>
                    <a:lnTo>
                      <a:pt x="2483" y="1717"/>
                    </a:lnTo>
                    <a:lnTo>
                      <a:pt x="2497" y="1691"/>
                    </a:lnTo>
                    <a:lnTo>
                      <a:pt x="2505" y="1678"/>
                    </a:lnTo>
                    <a:lnTo>
                      <a:pt x="2510" y="1672"/>
                    </a:lnTo>
                    <a:lnTo>
                      <a:pt x="2516" y="1668"/>
                    </a:lnTo>
                    <a:lnTo>
                      <a:pt x="2522" y="1663"/>
                    </a:lnTo>
                    <a:lnTo>
                      <a:pt x="2530" y="1660"/>
                    </a:lnTo>
                    <a:lnTo>
                      <a:pt x="2539" y="1659"/>
                    </a:lnTo>
                    <a:lnTo>
                      <a:pt x="2550" y="1657"/>
                    </a:lnTo>
                    <a:lnTo>
                      <a:pt x="2550" y="1657"/>
                    </a:lnTo>
                    <a:lnTo>
                      <a:pt x="2559" y="1657"/>
                    </a:lnTo>
                    <a:lnTo>
                      <a:pt x="2565" y="1659"/>
                    </a:lnTo>
                    <a:lnTo>
                      <a:pt x="2571" y="1662"/>
                    </a:lnTo>
                    <a:lnTo>
                      <a:pt x="2573" y="1662"/>
                    </a:lnTo>
                    <a:lnTo>
                      <a:pt x="2576" y="1662"/>
                    </a:lnTo>
                    <a:lnTo>
                      <a:pt x="2587" y="1657"/>
                    </a:lnTo>
                    <a:lnTo>
                      <a:pt x="2587" y="1657"/>
                    </a:lnTo>
                    <a:lnTo>
                      <a:pt x="2590" y="1655"/>
                    </a:lnTo>
                    <a:lnTo>
                      <a:pt x="2592" y="1653"/>
                    </a:lnTo>
                    <a:lnTo>
                      <a:pt x="2594" y="1649"/>
                    </a:lnTo>
                    <a:lnTo>
                      <a:pt x="2595" y="1645"/>
                    </a:lnTo>
                    <a:lnTo>
                      <a:pt x="2596" y="1633"/>
                    </a:lnTo>
                    <a:lnTo>
                      <a:pt x="2596" y="1622"/>
                    </a:lnTo>
                    <a:lnTo>
                      <a:pt x="2594" y="1601"/>
                    </a:lnTo>
                    <a:lnTo>
                      <a:pt x="2594" y="1594"/>
                    </a:lnTo>
                    <a:lnTo>
                      <a:pt x="2594" y="1592"/>
                    </a:lnTo>
                    <a:lnTo>
                      <a:pt x="2594" y="1592"/>
                    </a:lnTo>
                    <a:lnTo>
                      <a:pt x="2568" y="1592"/>
                    </a:lnTo>
                    <a:lnTo>
                      <a:pt x="2568" y="159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 112">
                <a:extLst>
                  <a:ext uri="{FF2B5EF4-FFF2-40B4-BE49-F238E27FC236}">
                    <a16:creationId xmlns:a16="http://schemas.microsoft.com/office/drawing/2014/main" xmlns="" id="{B36A80BD-0D60-4E6B-BFEC-73A401E92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4703" y="655348"/>
                <a:ext cx="134582" cy="139392"/>
              </a:xfrm>
              <a:custGeom>
                <a:avLst/>
                <a:gdLst/>
                <a:ahLst/>
                <a:cxnLst>
                  <a:cxn ang="0">
                    <a:pos x="298" y="77"/>
                  </a:cxn>
                  <a:cxn ang="0">
                    <a:pos x="290" y="40"/>
                  </a:cxn>
                  <a:cxn ang="0">
                    <a:pos x="276" y="27"/>
                  </a:cxn>
                  <a:cxn ang="0">
                    <a:pos x="263" y="2"/>
                  </a:cxn>
                  <a:cxn ang="0">
                    <a:pos x="226" y="1"/>
                  </a:cxn>
                  <a:cxn ang="0">
                    <a:pos x="192" y="8"/>
                  </a:cxn>
                  <a:cxn ang="0">
                    <a:pos x="162" y="33"/>
                  </a:cxn>
                  <a:cxn ang="0">
                    <a:pos x="138" y="36"/>
                  </a:cxn>
                  <a:cxn ang="0">
                    <a:pos x="118" y="30"/>
                  </a:cxn>
                  <a:cxn ang="0">
                    <a:pos x="108" y="33"/>
                  </a:cxn>
                  <a:cxn ang="0">
                    <a:pos x="103" y="48"/>
                  </a:cxn>
                  <a:cxn ang="0">
                    <a:pos x="112" y="84"/>
                  </a:cxn>
                  <a:cxn ang="0">
                    <a:pos x="132" y="103"/>
                  </a:cxn>
                  <a:cxn ang="0">
                    <a:pos x="127" y="115"/>
                  </a:cxn>
                  <a:cxn ang="0">
                    <a:pos x="103" y="108"/>
                  </a:cxn>
                  <a:cxn ang="0">
                    <a:pos x="88" y="107"/>
                  </a:cxn>
                  <a:cxn ang="0">
                    <a:pos x="39" y="94"/>
                  </a:cxn>
                  <a:cxn ang="0">
                    <a:pos x="19" y="93"/>
                  </a:cxn>
                  <a:cxn ang="0">
                    <a:pos x="6" y="116"/>
                  </a:cxn>
                  <a:cxn ang="0">
                    <a:pos x="1" y="152"/>
                  </a:cxn>
                  <a:cxn ang="0">
                    <a:pos x="15" y="175"/>
                  </a:cxn>
                  <a:cxn ang="0">
                    <a:pos x="11" y="190"/>
                  </a:cxn>
                  <a:cxn ang="0">
                    <a:pos x="8" y="207"/>
                  </a:cxn>
                  <a:cxn ang="0">
                    <a:pos x="32" y="222"/>
                  </a:cxn>
                  <a:cxn ang="0">
                    <a:pos x="47" y="231"/>
                  </a:cxn>
                  <a:cxn ang="0">
                    <a:pos x="51" y="257"/>
                  </a:cxn>
                  <a:cxn ang="0">
                    <a:pos x="78" y="280"/>
                  </a:cxn>
                  <a:cxn ang="0">
                    <a:pos x="135" y="291"/>
                  </a:cxn>
                  <a:cxn ang="0">
                    <a:pos x="143" y="299"/>
                  </a:cxn>
                  <a:cxn ang="0">
                    <a:pos x="165" y="301"/>
                  </a:cxn>
                  <a:cxn ang="0">
                    <a:pos x="181" y="294"/>
                  </a:cxn>
                  <a:cxn ang="0">
                    <a:pos x="184" y="276"/>
                  </a:cxn>
                  <a:cxn ang="0">
                    <a:pos x="180" y="246"/>
                  </a:cxn>
                  <a:cxn ang="0">
                    <a:pos x="180" y="236"/>
                  </a:cxn>
                  <a:cxn ang="0">
                    <a:pos x="199" y="230"/>
                  </a:cxn>
                  <a:cxn ang="0">
                    <a:pos x="218" y="200"/>
                  </a:cxn>
                  <a:cxn ang="0">
                    <a:pos x="231" y="175"/>
                  </a:cxn>
                  <a:cxn ang="0">
                    <a:pos x="261" y="164"/>
                  </a:cxn>
                  <a:cxn ang="0">
                    <a:pos x="284" y="153"/>
                  </a:cxn>
                  <a:cxn ang="0">
                    <a:pos x="286" y="137"/>
                  </a:cxn>
                  <a:cxn ang="0">
                    <a:pos x="286" y="122"/>
                  </a:cxn>
                  <a:cxn ang="0">
                    <a:pos x="258" y="125"/>
                  </a:cxn>
                  <a:cxn ang="0">
                    <a:pos x="240" y="129"/>
                  </a:cxn>
                  <a:cxn ang="0">
                    <a:pos x="202" y="109"/>
                  </a:cxn>
                  <a:cxn ang="0">
                    <a:pos x="180" y="78"/>
                  </a:cxn>
                  <a:cxn ang="0">
                    <a:pos x="180" y="48"/>
                  </a:cxn>
                  <a:cxn ang="0">
                    <a:pos x="203" y="70"/>
                  </a:cxn>
                  <a:cxn ang="0">
                    <a:pos x="226" y="104"/>
                  </a:cxn>
                  <a:cxn ang="0">
                    <a:pos x="246" y="110"/>
                  </a:cxn>
                  <a:cxn ang="0">
                    <a:pos x="272" y="107"/>
                  </a:cxn>
                  <a:cxn ang="0">
                    <a:pos x="298" y="85"/>
                  </a:cxn>
                </a:cxnLst>
                <a:rect l="0" t="0" r="r" b="b"/>
                <a:pathLst>
                  <a:path w="299" h="301">
                    <a:moveTo>
                      <a:pt x="298" y="85"/>
                    </a:moveTo>
                    <a:lnTo>
                      <a:pt x="298" y="85"/>
                    </a:lnTo>
                    <a:lnTo>
                      <a:pt x="299" y="83"/>
                    </a:lnTo>
                    <a:lnTo>
                      <a:pt x="298" y="77"/>
                    </a:lnTo>
                    <a:lnTo>
                      <a:pt x="295" y="64"/>
                    </a:lnTo>
                    <a:lnTo>
                      <a:pt x="292" y="50"/>
                    </a:lnTo>
                    <a:lnTo>
                      <a:pt x="290" y="40"/>
                    </a:lnTo>
                    <a:lnTo>
                      <a:pt x="290" y="40"/>
                    </a:lnTo>
                    <a:lnTo>
                      <a:pt x="287" y="40"/>
                    </a:lnTo>
                    <a:lnTo>
                      <a:pt x="284" y="39"/>
                    </a:lnTo>
                    <a:lnTo>
                      <a:pt x="279" y="34"/>
                    </a:lnTo>
                    <a:lnTo>
                      <a:pt x="276" y="27"/>
                    </a:lnTo>
                    <a:lnTo>
                      <a:pt x="273" y="20"/>
                    </a:lnTo>
                    <a:lnTo>
                      <a:pt x="271" y="12"/>
                    </a:lnTo>
                    <a:lnTo>
                      <a:pt x="268" y="7"/>
                    </a:lnTo>
                    <a:lnTo>
                      <a:pt x="263" y="2"/>
                    </a:lnTo>
                    <a:lnTo>
                      <a:pt x="260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26" y="1"/>
                    </a:lnTo>
                    <a:lnTo>
                      <a:pt x="212" y="2"/>
                    </a:lnTo>
                    <a:lnTo>
                      <a:pt x="199" y="4"/>
                    </a:lnTo>
                    <a:lnTo>
                      <a:pt x="199" y="4"/>
                    </a:lnTo>
                    <a:lnTo>
                      <a:pt x="192" y="8"/>
                    </a:lnTo>
                    <a:lnTo>
                      <a:pt x="186" y="12"/>
                    </a:lnTo>
                    <a:lnTo>
                      <a:pt x="174" y="23"/>
                    </a:lnTo>
                    <a:lnTo>
                      <a:pt x="169" y="28"/>
                    </a:lnTo>
                    <a:lnTo>
                      <a:pt x="162" y="33"/>
                    </a:lnTo>
                    <a:lnTo>
                      <a:pt x="153" y="35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38" y="36"/>
                    </a:lnTo>
                    <a:lnTo>
                      <a:pt x="134" y="35"/>
                    </a:lnTo>
                    <a:lnTo>
                      <a:pt x="127" y="33"/>
                    </a:lnTo>
                    <a:lnTo>
                      <a:pt x="123" y="31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3" y="30"/>
                    </a:lnTo>
                    <a:lnTo>
                      <a:pt x="111" y="31"/>
                    </a:lnTo>
                    <a:lnTo>
                      <a:pt x="108" y="33"/>
                    </a:lnTo>
                    <a:lnTo>
                      <a:pt x="107" y="35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3" y="60"/>
                    </a:lnTo>
                    <a:lnTo>
                      <a:pt x="105" y="69"/>
                    </a:lnTo>
                    <a:lnTo>
                      <a:pt x="109" y="77"/>
                    </a:lnTo>
                    <a:lnTo>
                      <a:pt x="112" y="84"/>
                    </a:lnTo>
                    <a:lnTo>
                      <a:pt x="117" y="89"/>
                    </a:lnTo>
                    <a:lnTo>
                      <a:pt x="122" y="94"/>
                    </a:lnTo>
                    <a:lnTo>
                      <a:pt x="132" y="103"/>
                    </a:lnTo>
                    <a:lnTo>
                      <a:pt x="132" y="103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27" y="115"/>
                    </a:lnTo>
                    <a:lnTo>
                      <a:pt x="123" y="115"/>
                    </a:lnTo>
                    <a:lnTo>
                      <a:pt x="115" y="111"/>
                    </a:lnTo>
                    <a:lnTo>
                      <a:pt x="107" y="109"/>
                    </a:lnTo>
                    <a:lnTo>
                      <a:pt x="103" y="108"/>
                    </a:lnTo>
                    <a:lnTo>
                      <a:pt x="9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0" y="107"/>
                    </a:lnTo>
                    <a:lnTo>
                      <a:pt x="72" y="104"/>
                    </a:lnTo>
                    <a:lnTo>
                      <a:pt x="55" y="100"/>
                    </a:lnTo>
                    <a:lnTo>
                      <a:pt x="39" y="94"/>
                    </a:lnTo>
                    <a:lnTo>
                      <a:pt x="31" y="93"/>
                    </a:lnTo>
                    <a:lnTo>
                      <a:pt x="21" y="92"/>
                    </a:lnTo>
                    <a:lnTo>
                      <a:pt x="21" y="92"/>
                    </a:lnTo>
                    <a:lnTo>
                      <a:pt x="19" y="93"/>
                    </a:lnTo>
                    <a:lnTo>
                      <a:pt x="18" y="94"/>
                    </a:lnTo>
                    <a:lnTo>
                      <a:pt x="13" y="100"/>
                    </a:lnTo>
                    <a:lnTo>
                      <a:pt x="10" y="107"/>
                    </a:lnTo>
                    <a:lnTo>
                      <a:pt x="6" y="116"/>
                    </a:lnTo>
                    <a:lnTo>
                      <a:pt x="2" y="13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52"/>
                    </a:lnTo>
                    <a:lnTo>
                      <a:pt x="2" y="156"/>
                    </a:lnTo>
                    <a:lnTo>
                      <a:pt x="8" y="163"/>
                    </a:lnTo>
                    <a:lnTo>
                      <a:pt x="12" y="170"/>
                    </a:lnTo>
                    <a:lnTo>
                      <a:pt x="15" y="175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3" y="185"/>
                    </a:lnTo>
                    <a:lnTo>
                      <a:pt x="11" y="190"/>
                    </a:lnTo>
                    <a:lnTo>
                      <a:pt x="9" y="194"/>
                    </a:lnTo>
                    <a:lnTo>
                      <a:pt x="8" y="199"/>
                    </a:lnTo>
                    <a:lnTo>
                      <a:pt x="8" y="199"/>
                    </a:lnTo>
                    <a:lnTo>
                      <a:pt x="8" y="207"/>
                    </a:lnTo>
                    <a:lnTo>
                      <a:pt x="11" y="213"/>
                    </a:lnTo>
                    <a:lnTo>
                      <a:pt x="15" y="216"/>
                    </a:lnTo>
                    <a:lnTo>
                      <a:pt x="20" y="218"/>
                    </a:lnTo>
                    <a:lnTo>
                      <a:pt x="32" y="222"/>
                    </a:lnTo>
                    <a:lnTo>
                      <a:pt x="39" y="225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7" y="231"/>
                    </a:lnTo>
                    <a:lnTo>
                      <a:pt x="48" y="234"/>
                    </a:lnTo>
                    <a:lnTo>
                      <a:pt x="49" y="242"/>
                    </a:lnTo>
                    <a:lnTo>
                      <a:pt x="49" y="251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58" y="268"/>
                    </a:lnTo>
                    <a:lnTo>
                      <a:pt x="67" y="275"/>
                    </a:lnTo>
                    <a:lnTo>
                      <a:pt x="78" y="280"/>
                    </a:lnTo>
                    <a:lnTo>
                      <a:pt x="88" y="285"/>
                    </a:lnTo>
                    <a:lnTo>
                      <a:pt x="100" y="287"/>
                    </a:lnTo>
                    <a:lnTo>
                      <a:pt x="111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38" y="294"/>
                    </a:lnTo>
                    <a:lnTo>
                      <a:pt x="140" y="297"/>
                    </a:lnTo>
                    <a:lnTo>
                      <a:pt x="143" y="299"/>
                    </a:lnTo>
                    <a:lnTo>
                      <a:pt x="148" y="300"/>
                    </a:lnTo>
                    <a:lnTo>
                      <a:pt x="156" y="301"/>
                    </a:lnTo>
                    <a:lnTo>
                      <a:pt x="165" y="301"/>
                    </a:lnTo>
                    <a:lnTo>
                      <a:pt x="165" y="301"/>
                    </a:lnTo>
                    <a:lnTo>
                      <a:pt x="171" y="301"/>
                    </a:lnTo>
                    <a:lnTo>
                      <a:pt x="176" y="300"/>
                    </a:lnTo>
                    <a:lnTo>
                      <a:pt x="179" y="298"/>
                    </a:lnTo>
                    <a:lnTo>
                      <a:pt x="181" y="294"/>
                    </a:lnTo>
                    <a:lnTo>
                      <a:pt x="183" y="291"/>
                    </a:lnTo>
                    <a:lnTo>
                      <a:pt x="184" y="286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3" y="265"/>
                    </a:lnTo>
                    <a:lnTo>
                      <a:pt x="181" y="259"/>
                    </a:lnTo>
                    <a:lnTo>
                      <a:pt x="180" y="252"/>
                    </a:lnTo>
                    <a:lnTo>
                      <a:pt x="180" y="246"/>
                    </a:lnTo>
                    <a:lnTo>
                      <a:pt x="180" y="24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5" y="234"/>
                    </a:lnTo>
                    <a:lnTo>
                      <a:pt x="189" y="233"/>
                    </a:lnTo>
                    <a:lnTo>
                      <a:pt x="194" y="232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10" y="216"/>
                    </a:lnTo>
                    <a:lnTo>
                      <a:pt x="215" y="208"/>
                    </a:lnTo>
                    <a:lnTo>
                      <a:pt x="218" y="200"/>
                    </a:lnTo>
                    <a:lnTo>
                      <a:pt x="224" y="184"/>
                    </a:lnTo>
                    <a:lnTo>
                      <a:pt x="224" y="184"/>
                    </a:lnTo>
                    <a:lnTo>
                      <a:pt x="227" y="179"/>
                    </a:lnTo>
                    <a:lnTo>
                      <a:pt x="231" y="175"/>
                    </a:lnTo>
                    <a:lnTo>
                      <a:pt x="235" y="172"/>
                    </a:lnTo>
                    <a:lnTo>
                      <a:pt x="240" y="169"/>
                    </a:lnTo>
                    <a:lnTo>
                      <a:pt x="250" y="167"/>
                    </a:lnTo>
                    <a:lnTo>
                      <a:pt x="261" y="164"/>
                    </a:lnTo>
                    <a:lnTo>
                      <a:pt x="270" y="162"/>
                    </a:lnTo>
                    <a:lnTo>
                      <a:pt x="279" y="158"/>
                    </a:lnTo>
                    <a:lnTo>
                      <a:pt x="281" y="155"/>
                    </a:lnTo>
                    <a:lnTo>
                      <a:pt x="284" y="153"/>
                    </a:lnTo>
                    <a:lnTo>
                      <a:pt x="286" y="148"/>
                    </a:lnTo>
                    <a:lnTo>
                      <a:pt x="286" y="144"/>
                    </a:lnTo>
                    <a:lnTo>
                      <a:pt x="286" y="144"/>
                    </a:lnTo>
                    <a:lnTo>
                      <a:pt x="286" y="137"/>
                    </a:lnTo>
                    <a:lnTo>
                      <a:pt x="285" y="131"/>
                    </a:lnTo>
                    <a:lnTo>
                      <a:pt x="285" y="126"/>
                    </a:lnTo>
                    <a:lnTo>
                      <a:pt x="286" y="122"/>
                    </a:lnTo>
                    <a:lnTo>
                      <a:pt x="286" y="122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63" y="123"/>
                    </a:lnTo>
                    <a:lnTo>
                      <a:pt x="258" y="125"/>
                    </a:lnTo>
                    <a:lnTo>
                      <a:pt x="253" y="127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0" y="129"/>
                    </a:lnTo>
                    <a:lnTo>
                      <a:pt x="234" y="127"/>
                    </a:lnTo>
                    <a:lnTo>
                      <a:pt x="223" y="123"/>
                    </a:lnTo>
                    <a:lnTo>
                      <a:pt x="212" y="117"/>
                    </a:lnTo>
                    <a:lnTo>
                      <a:pt x="202" y="109"/>
                    </a:lnTo>
                    <a:lnTo>
                      <a:pt x="193" y="101"/>
                    </a:lnTo>
                    <a:lnTo>
                      <a:pt x="186" y="92"/>
                    </a:lnTo>
                    <a:lnTo>
                      <a:pt x="181" y="83"/>
                    </a:lnTo>
                    <a:lnTo>
                      <a:pt x="180" y="78"/>
                    </a:lnTo>
                    <a:lnTo>
                      <a:pt x="180" y="73"/>
                    </a:lnTo>
                    <a:lnTo>
                      <a:pt x="180" y="73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200" y="60"/>
                    </a:lnTo>
                    <a:lnTo>
                      <a:pt x="203" y="70"/>
                    </a:lnTo>
                    <a:lnTo>
                      <a:pt x="207" y="81"/>
                    </a:lnTo>
                    <a:lnTo>
                      <a:pt x="212" y="91"/>
                    </a:lnTo>
                    <a:lnTo>
                      <a:pt x="218" y="99"/>
                    </a:lnTo>
                    <a:lnTo>
                      <a:pt x="226" y="104"/>
                    </a:lnTo>
                    <a:lnTo>
                      <a:pt x="231" y="107"/>
                    </a:lnTo>
                    <a:lnTo>
                      <a:pt x="235" y="109"/>
                    </a:lnTo>
                    <a:lnTo>
                      <a:pt x="240" y="110"/>
                    </a:lnTo>
                    <a:lnTo>
                      <a:pt x="246" y="110"/>
                    </a:lnTo>
                    <a:lnTo>
                      <a:pt x="246" y="110"/>
                    </a:lnTo>
                    <a:lnTo>
                      <a:pt x="256" y="110"/>
                    </a:lnTo>
                    <a:lnTo>
                      <a:pt x="264" y="109"/>
                    </a:lnTo>
                    <a:lnTo>
                      <a:pt x="272" y="107"/>
                    </a:lnTo>
                    <a:lnTo>
                      <a:pt x="278" y="103"/>
                    </a:lnTo>
                    <a:lnTo>
                      <a:pt x="284" y="100"/>
                    </a:lnTo>
                    <a:lnTo>
                      <a:pt x="288" y="95"/>
                    </a:lnTo>
                    <a:lnTo>
                      <a:pt x="298" y="85"/>
                    </a:lnTo>
                    <a:lnTo>
                      <a:pt x="298" y="85"/>
                    </a:lnTo>
                    <a:lnTo>
                      <a:pt x="298" y="8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 113">
                <a:extLst>
                  <a:ext uri="{FF2B5EF4-FFF2-40B4-BE49-F238E27FC236}">
                    <a16:creationId xmlns:a16="http://schemas.microsoft.com/office/drawing/2014/main" xmlns="" id="{5D821110-2AA3-45C0-A09F-A0ED15298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847" y="601255"/>
                <a:ext cx="88962" cy="62414"/>
              </a:xfrm>
              <a:custGeom>
                <a:avLst/>
                <a:gdLst/>
                <a:ahLst/>
                <a:cxnLst>
                  <a:cxn ang="0">
                    <a:pos x="144" y="103"/>
                  </a:cxn>
                  <a:cxn ang="0">
                    <a:pos x="153" y="100"/>
                  </a:cxn>
                  <a:cxn ang="0">
                    <a:pos x="162" y="94"/>
                  </a:cxn>
                  <a:cxn ang="0">
                    <a:pos x="179" y="72"/>
                  </a:cxn>
                  <a:cxn ang="0">
                    <a:pos x="191" y="44"/>
                  </a:cxn>
                  <a:cxn ang="0">
                    <a:pos x="196" y="22"/>
                  </a:cxn>
                  <a:cxn ang="0">
                    <a:pos x="196" y="8"/>
                  </a:cxn>
                  <a:cxn ang="0">
                    <a:pos x="190" y="7"/>
                  </a:cxn>
                  <a:cxn ang="0">
                    <a:pos x="178" y="1"/>
                  </a:cxn>
                  <a:cxn ang="0">
                    <a:pos x="173" y="0"/>
                  </a:cxn>
                  <a:cxn ang="0">
                    <a:pos x="141" y="7"/>
                  </a:cxn>
                  <a:cxn ang="0">
                    <a:pos x="122" y="14"/>
                  </a:cxn>
                  <a:cxn ang="0">
                    <a:pos x="110" y="22"/>
                  </a:cxn>
                  <a:cxn ang="0">
                    <a:pos x="106" y="31"/>
                  </a:cxn>
                  <a:cxn ang="0">
                    <a:pos x="98" y="47"/>
                  </a:cxn>
                  <a:cxn ang="0">
                    <a:pos x="92" y="52"/>
                  </a:cxn>
                  <a:cxn ang="0">
                    <a:pos x="82" y="52"/>
                  </a:cxn>
                  <a:cxn ang="0">
                    <a:pos x="82" y="52"/>
                  </a:cxn>
                  <a:cxn ang="0">
                    <a:pos x="79" y="45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9" y="38"/>
                  </a:cxn>
                  <a:cxn ang="0">
                    <a:pos x="53" y="42"/>
                  </a:cxn>
                  <a:cxn ang="0">
                    <a:pos x="46" y="52"/>
                  </a:cxn>
                  <a:cxn ang="0">
                    <a:pos x="38" y="80"/>
                  </a:cxn>
                  <a:cxn ang="0">
                    <a:pos x="33" y="92"/>
                  </a:cxn>
                  <a:cxn ang="0">
                    <a:pos x="24" y="89"/>
                  </a:cxn>
                  <a:cxn ang="0">
                    <a:pos x="13" y="77"/>
                  </a:cxn>
                  <a:cxn ang="0">
                    <a:pos x="8" y="70"/>
                  </a:cxn>
                  <a:cxn ang="0">
                    <a:pos x="0" y="70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6" y="115"/>
                  </a:cxn>
                  <a:cxn ang="0">
                    <a:pos x="16" y="128"/>
                  </a:cxn>
                  <a:cxn ang="0">
                    <a:pos x="31" y="136"/>
                  </a:cxn>
                  <a:cxn ang="0">
                    <a:pos x="40" y="137"/>
                  </a:cxn>
                  <a:cxn ang="0">
                    <a:pos x="59" y="135"/>
                  </a:cxn>
                  <a:cxn ang="0">
                    <a:pos x="84" y="127"/>
                  </a:cxn>
                  <a:cxn ang="0">
                    <a:pos x="99" y="126"/>
                  </a:cxn>
                  <a:cxn ang="0">
                    <a:pos x="114" y="126"/>
                  </a:cxn>
                  <a:cxn ang="0">
                    <a:pos x="115" y="122"/>
                  </a:cxn>
                  <a:cxn ang="0">
                    <a:pos x="124" y="112"/>
                  </a:cxn>
                  <a:cxn ang="0">
                    <a:pos x="139" y="104"/>
                  </a:cxn>
                  <a:cxn ang="0">
                    <a:pos x="144" y="103"/>
                  </a:cxn>
                </a:cxnLst>
                <a:rect l="0" t="0" r="r" b="b"/>
                <a:pathLst>
                  <a:path w="196" h="137">
                    <a:moveTo>
                      <a:pt x="144" y="103"/>
                    </a:moveTo>
                    <a:lnTo>
                      <a:pt x="144" y="103"/>
                    </a:lnTo>
                    <a:lnTo>
                      <a:pt x="148" y="103"/>
                    </a:lnTo>
                    <a:lnTo>
                      <a:pt x="153" y="100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71" y="83"/>
                    </a:lnTo>
                    <a:lnTo>
                      <a:pt x="179" y="72"/>
                    </a:lnTo>
                    <a:lnTo>
                      <a:pt x="186" y="58"/>
                    </a:lnTo>
                    <a:lnTo>
                      <a:pt x="191" y="44"/>
                    </a:lnTo>
                    <a:lnTo>
                      <a:pt x="194" y="33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0" y="7"/>
                    </a:lnTo>
                    <a:lnTo>
                      <a:pt x="184" y="4"/>
                    </a:lnTo>
                    <a:lnTo>
                      <a:pt x="178" y="1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1" y="3"/>
                    </a:lnTo>
                    <a:lnTo>
                      <a:pt x="141" y="7"/>
                    </a:lnTo>
                    <a:lnTo>
                      <a:pt x="131" y="11"/>
                    </a:lnTo>
                    <a:lnTo>
                      <a:pt x="122" y="14"/>
                    </a:lnTo>
                    <a:lnTo>
                      <a:pt x="115" y="19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06" y="31"/>
                    </a:lnTo>
                    <a:lnTo>
                      <a:pt x="101" y="41"/>
                    </a:lnTo>
                    <a:lnTo>
                      <a:pt x="98" y="47"/>
                    </a:lnTo>
                    <a:lnTo>
                      <a:pt x="95" y="50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0" y="49"/>
                    </a:lnTo>
                    <a:lnTo>
                      <a:pt x="79" y="45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69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59" y="38"/>
                    </a:lnTo>
                    <a:lnTo>
                      <a:pt x="55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6" y="52"/>
                    </a:lnTo>
                    <a:lnTo>
                      <a:pt x="43" y="61"/>
                    </a:lnTo>
                    <a:lnTo>
                      <a:pt x="38" y="80"/>
                    </a:lnTo>
                    <a:lnTo>
                      <a:pt x="36" y="8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4" y="89"/>
                    </a:lnTo>
                    <a:lnTo>
                      <a:pt x="18" y="84"/>
                    </a:lnTo>
                    <a:lnTo>
                      <a:pt x="13" y="77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" y="98"/>
                    </a:lnTo>
                    <a:lnTo>
                      <a:pt x="2" y="107"/>
                    </a:lnTo>
                    <a:lnTo>
                      <a:pt x="6" y="115"/>
                    </a:lnTo>
                    <a:lnTo>
                      <a:pt x="10" y="122"/>
                    </a:lnTo>
                    <a:lnTo>
                      <a:pt x="16" y="128"/>
                    </a:lnTo>
                    <a:lnTo>
                      <a:pt x="23" y="133"/>
                    </a:lnTo>
                    <a:lnTo>
                      <a:pt x="31" y="136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51" y="136"/>
                    </a:lnTo>
                    <a:lnTo>
                      <a:pt x="59" y="135"/>
                    </a:lnTo>
                    <a:lnTo>
                      <a:pt x="71" y="131"/>
                    </a:lnTo>
                    <a:lnTo>
                      <a:pt x="84" y="127"/>
                    </a:lnTo>
                    <a:lnTo>
                      <a:pt x="91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2"/>
                    </a:lnTo>
                    <a:lnTo>
                      <a:pt x="117" y="119"/>
                    </a:lnTo>
                    <a:lnTo>
                      <a:pt x="124" y="112"/>
                    </a:lnTo>
                    <a:lnTo>
                      <a:pt x="135" y="106"/>
                    </a:lnTo>
                    <a:lnTo>
                      <a:pt x="139" y="104"/>
                    </a:lnTo>
                    <a:lnTo>
                      <a:pt x="144" y="103"/>
                    </a:lnTo>
                    <a:lnTo>
                      <a:pt x="144" y="103"/>
                    </a:lnTo>
                    <a:lnTo>
                      <a:pt x="144" y="10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 114">
                <a:extLst>
                  <a:ext uri="{FF2B5EF4-FFF2-40B4-BE49-F238E27FC236}">
                    <a16:creationId xmlns:a16="http://schemas.microsoft.com/office/drawing/2014/main" xmlns="" id="{A86ABAB9-9A82-4A80-9DB0-FFDE4D7E0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5253" y="790579"/>
                <a:ext cx="61588" cy="60333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21" y="7"/>
                  </a:cxn>
                  <a:cxn ang="0">
                    <a:pos x="16" y="13"/>
                  </a:cxn>
                  <a:cxn ang="0">
                    <a:pos x="11" y="22"/>
                  </a:cxn>
                  <a:cxn ang="0">
                    <a:pos x="3" y="39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6" y="69"/>
                  </a:cxn>
                  <a:cxn ang="0">
                    <a:pos x="8" y="73"/>
                  </a:cxn>
                  <a:cxn ang="0">
                    <a:pos x="15" y="84"/>
                  </a:cxn>
                  <a:cxn ang="0">
                    <a:pos x="17" y="89"/>
                  </a:cxn>
                  <a:cxn ang="0">
                    <a:pos x="17" y="95"/>
                  </a:cxn>
                  <a:cxn ang="0">
                    <a:pos x="17" y="95"/>
                  </a:cxn>
                  <a:cxn ang="0">
                    <a:pos x="17" y="102"/>
                  </a:cxn>
                  <a:cxn ang="0">
                    <a:pos x="15" y="107"/>
                  </a:cxn>
                  <a:cxn ang="0">
                    <a:pos x="13" y="109"/>
                  </a:cxn>
                  <a:cxn ang="0">
                    <a:pos x="10" y="112"/>
                  </a:cxn>
                  <a:cxn ang="0">
                    <a:pos x="6" y="117"/>
                  </a:cxn>
                  <a:cxn ang="0">
                    <a:pos x="3" y="120"/>
                  </a:cxn>
                  <a:cxn ang="0">
                    <a:pos x="3" y="125"/>
                  </a:cxn>
                  <a:cxn ang="0">
                    <a:pos x="10" y="130"/>
                  </a:cxn>
                  <a:cxn ang="0">
                    <a:pos x="10" y="130"/>
                  </a:cxn>
                  <a:cxn ang="0">
                    <a:pos x="13" y="129"/>
                  </a:cxn>
                  <a:cxn ang="0">
                    <a:pos x="15" y="126"/>
                  </a:cxn>
                  <a:cxn ang="0">
                    <a:pos x="20" y="118"/>
                  </a:cxn>
                  <a:cxn ang="0">
                    <a:pos x="25" y="107"/>
                  </a:cxn>
                  <a:cxn ang="0">
                    <a:pos x="25" y="107"/>
                  </a:cxn>
                  <a:cxn ang="0">
                    <a:pos x="26" y="104"/>
                  </a:cxn>
                  <a:cxn ang="0">
                    <a:pos x="28" y="102"/>
                  </a:cxn>
                  <a:cxn ang="0">
                    <a:pos x="33" y="99"/>
                  </a:cxn>
                  <a:cxn ang="0">
                    <a:pos x="40" y="95"/>
                  </a:cxn>
                  <a:cxn ang="0">
                    <a:pos x="47" y="94"/>
                  </a:cxn>
                  <a:cxn ang="0">
                    <a:pos x="63" y="91"/>
                  </a:cxn>
                  <a:cxn ang="0">
                    <a:pos x="72" y="88"/>
                  </a:cxn>
                  <a:cxn ang="0">
                    <a:pos x="72" y="88"/>
                  </a:cxn>
                  <a:cxn ang="0">
                    <a:pos x="95" y="80"/>
                  </a:cxn>
                  <a:cxn ang="0">
                    <a:pos x="106" y="76"/>
                  </a:cxn>
                  <a:cxn ang="0">
                    <a:pos x="115" y="71"/>
                  </a:cxn>
                  <a:cxn ang="0">
                    <a:pos x="123" y="65"/>
                  </a:cxn>
                  <a:cxn ang="0">
                    <a:pos x="130" y="57"/>
                  </a:cxn>
                  <a:cxn ang="0">
                    <a:pos x="132" y="53"/>
                  </a:cxn>
                  <a:cxn ang="0">
                    <a:pos x="133" y="48"/>
                  </a:cxn>
                  <a:cxn ang="0">
                    <a:pos x="135" y="42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135" y="30"/>
                  </a:cxn>
                  <a:cxn ang="0">
                    <a:pos x="132" y="23"/>
                  </a:cxn>
                  <a:cxn ang="0">
                    <a:pos x="129" y="17"/>
                  </a:cxn>
                  <a:cxn ang="0">
                    <a:pos x="124" y="12"/>
                  </a:cxn>
                  <a:cxn ang="0">
                    <a:pos x="118" y="9"/>
                  </a:cxn>
                  <a:cxn ang="0">
                    <a:pos x="112" y="5"/>
                  </a:cxn>
                  <a:cxn ang="0">
                    <a:pos x="104" y="3"/>
                  </a:cxn>
                  <a:cxn ang="0">
                    <a:pos x="95" y="2"/>
                  </a:cxn>
                  <a:cxn ang="0">
                    <a:pos x="78" y="1"/>
                  </a:cxn>
                  <a:cxn ang="0">
                    <a:pos x="61" y="0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29" y="1"/>
                  </a:cxn>
                </a:cxnLst>
                <a:rect l="0" t="0" r="r" b="b"/>
                <a:pathLst>
                  <a:path w="136" h="130">
                    <a:moveTo>
                      <a:pt x="29" y="1"/>
                    </a:moveTo>
                    <a:lnTo>
                      <a:pt x="29" y="1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6" y="13"/>
                    </a:lnTo>
                    <a:lnTo>
                      <a:pt x="11" y="22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7" y="89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3" y="109"/>
                    </a:lnTo>
                    <a:lnTo>
                      <a:pt x="10" y="112"/>
                    </a:lnTo>
                    <a:lnTo>
                      <a:pt x="6" y="117"/>
                    </a:lnTo>
                    <a:lnTo>
                      <a:pt x="3" y="120"/>
                    </a:lnTo>
                    <a:lnTo>
                      <a:pt x="3" y="125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3" y="129"/>
                    </a:lnTo>
                    <a:lnTo>
                      <a:pt x="15" y="126"/>
                    </a:lnTo>
                    <a:lnTo>
                      <a:pt x="20" y="118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33" y="99"/>
                    </a:lnTo>
                    <a:lnTo>
                      <a:pt x="40" y="95"/>
                    </a:lnTo>
                    <a:lnTo>
                      <a:pt x="47" y="94"/>
                    </a:lnTo>
                    <a:lnTo>
                      <a:pt x="63" y="91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95" y="80"/>
                    </a:lnTo>
                    <a:lnTo>
                      <a:pt x="106" y="76"/>
                    </a:lnTo>
                    <a:lnTo>
                      <a:pt x="115" y="71"/>
                    </a:lnTo>
                    <a:lnTo>
                      <a:pt x="123" y="65"/>
                    </a:lnTo>
                    <a:lnTo>
                      <a:pt x="130" y="57"/>
                    </a:lnTo>
                    <a:lnTo>
                      <a:pt x="132" y="53"/>
                    </a:lnTo>
                    <a:lnTo>
                      <a:pt x="133" y="48"/>
                    </a:lnTo>
                    <a:lnTo>
                      <a:pt x="135" y="42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5" y="30"/>
                    </a:lnTo>
                    <a:lnTo>
                      <a:pt x="132" y="23"/>
                    </a:lnTo>
                    <a:lnTo>
                      <a:pt x="129" y="17"/>
                    </a:lnTo>
                    <a:lnTo>
                      <a:pt x="124" y="12"/>
                    </a:lnTo>
                    <a:lnTo>
                      <a:pt x="118" y="9"/>
                    </a:lnTo>
                    <a:lnTo>
                      <a:pt x="112" y="5"/>
                    </a:lnTo>
                    <a:lnTo>
                      <a:pt x="104" y="3"/>
                    </a:lnTo>
                    <a:lnTo>
                      <a:pt x="95" y="2"/>
                    </a:lnTo>
                    <a:lnTo>
                      <a:pt x="78" y="1"/>
                    </a:lnTo>
                    <a:lnTo>
                      <a:pt x="61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 115">
                <a:extLst>
                  <a:ext uri="{FF2B5EF4-FFF2-40B4-BE49-F238E27FC236}">
                    <a16:creationId xmlns:a16="http://schemas.microsoft.com/office/drawing/2014/main" xmlns="" id="{AA6E64D0-244E-49E7-A0A6-97084724A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532" y="1398076"/>
                <a:ext cx="709410" cy="449382"/>
              </a:xfrm>
              <a:custGeom>
                <a:avLst/>
                <a:gdLst/>
                <a:ahLst/>
                <a:cxnLst>
                  <a:cxn ang="0">
                    <a:pos x="882" y="865"/>
                  </a:cxn>
                  <a:cxn ang="0">
                    <a:pos x="928" y="721"/>
                  </a:cxn>
                  <a:cxn ang="0">
                    <a:pos x="993" y="645"/>
                  </a:cxn>
                  <a:cxn ang="0">
                    <a:pos x="1023" y="552"/>
                  </a:cxn>
                  <a:cxn ang="0">
                    <a:pos x="1076" y="521"/>
                  </a:cxn>
                  <a:cxn ang="0">
                    <a:pos x="1101" y="539"/>
                  </a:cxn>
                  <a:cxn ang="0">
                    <a:pos x="1180" y="498"/>
                  </a:cxn>
                  <a:cxn ang="0">
                    <a:pos x="1275" y="447"/>
                  </a:cxn>
                  <a:cxn ang="0">
                    <a:pos x="1452" y="362"/>
                  </a:cxn>
                  <a:cxn ang="0">
                    <a:pos x="1556" y="283"/>
                  </a:cxn>
                  <a:cxn ang="0">
                    <a:pos x="1539" y="223"/>
                  </a:cxn>
                  <a:cxn ang="0">
                    <a:pos x="1559" y="171"/>
                  </a:cxn>
                  <a:cxn ang="0">
                    <a:pos x="1549" y="151"/>
                  </a:cxn>
                  <a:cxn ang="0">
                    <a:pos x="1409" y="232"/>
                  </a:cxn>
                  <a:cxn ang="0">
                    <a:pos x="1303" y="279"/>
                  </a:cxn>
                  <a:cxn ang="0">
                    <a:pos x="998" y="142"/>
                  </a:cxn>
                  <a:cxn ang="0">
                    <a:pos x="835" y="21"/>
                  </a:cxn>
                  <a:cxn ang="0">
                    <a:pos x="778" y="3"/>
                  </a:cxn>
                  <a:cxn ang="0">
                    <a:pos x="598" y="25"/>
                  </a:cxn>
                  <a:cxn ang="0">
                    <a:pos x="522" y="62"/>
                  </a:cxn>
                  <a:cxn ang="0">
                    <a:pos x="481" y="131"/>
                  </a:cxn>
                  <a:cxn ang="0">
                    <a:pos x="504" y="158"/>
                  </a:cxn>
                  <a:cxn ang="0">
                    <a:pos x="513" y="253"/>
                  </a:cxn>
                  <a:cxn ang="0">
                    <a:pos x="499" y="278"/>
                  </a:cxn>
                  <a:cxn ang="0">
                    <a:pos x="456" y="244"/>
                  </a:cxn>
                  <a:cxn ang="0">
                    <a:pos x="430" y="252"/>
                  </a:cxn>
                  <a:cxn ang="0">
                    <a:pos x="369" y="233"/>
                  </a:cxn>
                  <a:cxn ang="0">
                    <a:pos x="318" y="187"/>
                  </a:cxn>
                  <a:cxn ang="0">
                    <a:pos x="203" y="148"/>
                  </a:cxn>
                  <a:cxn ang="0">
                    <a:pos x="227" y="218"/>
                  </a:cxn>
                  <a:cxn ang="0">
                    <a:pos x="219" y="291"/>
                  </a:cxn>
                  <a:cxn ang="0">
                    <a:pos x="222" y="340"/>
                  </a:cxn>
                  <a:cxn ang="0">
                    <a:pos x="205" y="364"/>
                  </a:cxn>
                  <a:cxn ang="0">
                    <a:pos x="146" y="416"/>
                  </a:cxn>
                  <a:cxn ang="0">
                    <a:pos x="151" y="468"/>
                  </a:cxn>
                  <a:cxn ang="0">
                    <a:pos x="207" y="482"/>
                  </a:cxn>
                  <a:cxn ang="0">
                    <a:pos x="245" y="443"/>
                  </a:cxn>
                  <a:cxn ang="0">
                    <a:pos x="296" y="477"/>
                  </a:cxn>
                  <a:cxn ang="0">
                    <a:pos x="238" y="540"/>
                  </a:cxn>
                  <a:cxn ang="0">
                    <a:pos x="190" y="577"/>
                  </a:cxn>
                  <a:cxn ang="0">
                    <a:pos x="199" y="622"/>
                  </a:cxn>
                  <a:cxn ang="0">
                    <a:pos x="149" y="651"/>
                  </a:cxn>
                  <a:cxn ang="0">
                    <a:pos x="65" y="679"/>
                  </a:cxn>
                  <a:cxn ang="0">
                    <a:pos x="25" y="781"/>
                  </a:cxn>
                  <a:cxn ang="0">
                    <a:pos x="0" y="818"/>
                  </a:cxn>
                  <a:cxn ang="0">
                    <a:pos x="25" y="840"/>
                  </a:cxn>
                  <a:cxn ang="0">
                    <a:pos x="22" y="914"/>
                  </a:cxn>
                  <a:cxn ang="0">
                    <a:pos x="47" y="935"/>
                  </a:cxn>
                  <a:cxn ang="0">
                    <a:pos x="97" y="894"/>
                  </a:cxn>
                  <a:cxn ang="0">
                    <a:pos x="154" y="898"/>
                  </a:cxn>
                  <a:cxn ang="0">
                    <a:pos x="192" y="905"/>
                  </a:cxn>
                  <a:cxn ang="0">
                    <a:pos x="221" y="918"/>
                  </a:cxn>
                  <a:cxn ang="0">
                    <a:pos x="268" y="898"/>
                  </a:cxn>
                  <a:cxn ang="0">
                    <a:pos x="290" y="881"/>
                  </a:cxn>
                  <a:cxn ang="0">
                    <a:pos x="292" y="822"/>
                  </a:cxn>
                  <a:cxn ang="0">
                    <a:pos x="363" y="824"/>
                  </a:cxn>
                  <a:cxn ang="0">
                    <a:pos x="399" y="847"/>
                  </a:cxn>
                  <a:cxn ang="0">
                    <a:pos x="407" y="881"/>
                  </a:cxn>
                  <a:cxn ang="0">
                    <a:pos x="451" y="901"/>
                  </a:cxn>
                  <a:cxn ang="0">
                    <a:pos x="587" y="921"/>
                  </a:cxn>
                  <a:cxn ang="0">
                    <a:pos x="631" y="906"/>
                  </a:cxn>
                  <a:cxn ang="0">
                    <a:pos x="732" y="950"/>
                  </a:cxn>
                  <a:cxn ang="0">
                    <a:pos x="833" y="962"/>
                  </a:cxn>
                </a:cxnLst>
                <a:rect l="0" t="0" r="r" b="b"/>
                <a:pathLst>
                  <a:path w="1571" h="966">
                    <a:moveTo>
                      <a:pt x="852" y="917"/>
                    </a:moveTo>
                    <a:lnTo>
                      <a:pt x="852" y="917"/>
                    </a:lnTo>
                    <a:lnTo>
                      <a:pt x="853" y="909"/>
                    </a:lnTo>
                    <a:lnTo>
                      <a:pt x="856" y="902"/>
                    </a:lnTo>
                    <a:lnTo>
                      <a:pt x="861" y="894"/>
                    </a:lnTo>
                    <a:lnTo>
                      <a:pt x="865" y="887"/>
                    </a:lnTo>
                    <a:lnTo>
                      <a:pt x="877" y="872"/>
                    </a:lnTo>
                    <a:lnTo>
                      <a:pt x="882" y="865"/>
                    </a:lnTo>
                    <a:lnTo>
                      <a:pt x="885" y="858"/>
                    </a:lnTo>
                    <a:lnTo>
                      <a:pt x="885" y="858"/>
                    </a:lnTo>
                    <a:lnTo>
                      <a:pt x="892" y="836"/>
                    </a:lnTo>
                    <a:lnTo>
                      <a:pt x="898" y="815"/>
                    </a:lnTo>
                    <a:lnTo>
                      <a:pt x="907" y="775"/>
                    </a:lnTo>
                    <a:lnTo>
                      <a:pt x="913" y="757"/>
                    </a:lnTo>
                    <a:lnTo>
                      <a:pt x="919" y="738"/>
                    </a:lnTo>
                    <a:lnTo>
                      <a:pt x="928" y="721"/>
                    </a:lnTo>
                    <a:lnTo>
                      <a:pt x="933" y="713"/>
                    </a:lnTo>
                    <a:lnTo>
                      <a:pt x="940" y="704"/>
                    </a:lnTo>
                    <a:lnTo>
                      <a:pt x="940" y="704"/>
                    </a:lnTo>
                    <a:lnTo>
                      <a:pt x="953" y="690"/>
                    </a:lnTo>
                    <a:lnTo>
                      <a:pt x="971" y="672"/>
                    </a:lnTo>
                    <a:lnTo>
                      <a:pt x="980" y="661"/>
                    </a:lnTo>
                    <a:lnTo>
                      <a:pt x="989" y="653"/>
                    </a:lnTo>
                    <a:lnTo>
                      <a:pt x="993" y="645"/>
                    </a:lnTo>
                    <a:lnTo>
                      <a:pt x="994" y="642"/>
                    </a:lnTo>
                    <a:lnTo>
                      <a:pt x="995" y="638"/>
                    </a:lnTo>
                    <a:lnTo>
                      <a:pt x="995" y="638"/>
                    </a:lnTo>
                    <a:lnTo>
                      <a:pt x="999" y="619"/>
                    </a:lnTo>
                    <a:lnTo>
                      <a:pt x="1005" y="598"/>
                    </a:lnTo>
                    <a:lnTo>
                      <a:pt x="1010" y="578"/>
                    </a:lnTo>
                    <a:lnTo>
                      <a:pt x="1018" y="560"/>
                    </a:lnTo>
                    <a:lnTo>
                      <a:pt x="1023" y="552"/>
                    </a:lnTo>
                    <a:lnTo>
                      <a:pt x="1029" y="544"/>
                    </a:lnTo>
                    <a:lnTo>
                      <a:pt x="1035" y="538"/>
                    </a:lnTo>
                    <a:lnTo>
                      <a:pt x="1041" y="532"/>
                    </a:lnTo>
                    <a:lnTo>
                      <a:pt x="1048" y="527"/>
                    </a:lnTo>
                    <a:lnTo>
                      <a:pt x="1056" y="523"/>
                    </a:lnTo>
                    <a:lnTo>
                      <a:pt x="1066" y="522"/>
                    </a:lnTo>
                    <a:lnTo>
                      <a:pt x="1076" y="521"/>
                    </a:lnTo>
                    <a:lnTo>
                      <a:pt x="1076" y="521"/>
                    </a:lnTo>
                    <a:lnTo>
                      <a:pt x="1094" y="521"/>
                    </a:lnTo>
                    <a:lnTo>
                      <a:pt x="1094" y="521"/>
                    </a:lnTo>
                    <a:lnTo>
                      <a:pt x="1094" y="525"/>
                    </a:lnTo>
                    <a:lnTo>
                      <a:pt x="1097" y="531"/>
                    </a:lnTo>
                    <a:lnTo>
                      <a:pt x="1099" y="537"/>
                    </a:lnTo>
                    <a:lnTo>
                      <a:pt x="1100" y="538"/>
                    </a:lnTo>
                    <a:lnTo>
                      <a:pt x="1101" y="539"/>
                    </a:lnTo>
                    <a:lnTo>
                      <a:pt x="1101" y="539"/>
                    </a:lnTo>
                    <a:lnTo>
                      <a:pt x="1112" y="538"/>
                    </a:lnTo>
                    <a:lnTo>
                      <a:pt x="1121" y="537"/>
                    </a:lnTo>
                    <a:lnTo>
                      <a:pt x="1129" y="534"/>
                    </a:lnTo>
                    <a:lnTo>
                      <a:pt x="1137" y="530"/>
                    </a:lnTo>
                    <a:lnTo>
                      <a:pt x="1145" y="525"/>
                    </a:lnTo>
                    <a:lnTo>
                      <a:pt x="1152" y="521"/>
                    </a:lnTo>
                    <a:lnTo>
                      <a:pt x="1166" y="509"/>
                    </a:lnTo>
                    <a:lnTo>
                      <a:pt x="1180" y="498"/>
                    </a:lnTo>
                    <a:lnTo>
                      <a:pt x="1194" y="486"/>
                    </a:lnTo>
                    <a:lnTo>
                      <a:pt x="1203" y="481"/>
                    </a:lnTo>
                    <a:lnTo>
                      <a:pt x="1212" y="476"/>
                    </a:lnTo>
                    <a:lnTo>
                      <a:pt x="1221" y="473"/>
                    </a:lnTo>
                    <a:lnTo>
                      <a:pt x="1230" y="469"/>
                    </a:lnTo>
                    <a:lnTo>
                      <a:pt x="1230" y="469"/>
                    </a:lnTo>
                    <a:lnTo>
                      <a:pt x="1254" y="459"/>
                    </a:lnTo>
                    <a:lnTo>
                      <a:pt x="1275" y="447"/>
                    </a:lnTo>
                    <a:lnTo>
                      <a:pt x="1316" y="423"/>
                    </a:lnTo>
                    <a:lnTo>
                      <a:pt x="1337" y="410"/>
                    </a:lnTo>
                    <a:lnTo>
                      <a:pt x="1359" y="399"/>
                    </a:lnTo>
                    <a:lnTo>
                      <a:pt x="1383" y="387"/>
                    </a:lnTo>
                    <a:lnTo>
                      <a:pt x="1410" y="377"/>
                    </a:lnTo>
                    <a:lnTo>
                      <a:pt x="1410" y="377"/>
                    </a:lnTo>
                    <a:lnTo>
                      <a:pt x="1429" y="370"/>
                    </a:lnTo>
                    <a:lnTo>
                      <a:pt x="1452" y="362"/>
                    </a:lnTo>
                    <a:lnTo>
                      <a:pt x="1476" y="351"/>
                    </a:lnTo>
                    <a:lnTo>
                      <a:pt x="1502" y="338"/>
                    </a:lnTo>
                    <a:lnTo>
                      <a:pt x="1513" y="330"/>
                    </a:lnTo>
                    <a:lnTo>
                      <a:pt x="1524" y="322"/>
                    </a:lnTo>
                    <a:lnTo>
                      <a:pt x="1534" y="313"/>
                    </a:lnTo>
                    <a:lnTo>
                      <a:pt x="1543" y="303"/>
                    </a:lnTo>
                    <a:lnTo>
                      <a:pt x="1550" y="294"/>
                    </a:lnTo>
                    <a:lnTo>
                      <a:pt x="1556" y="283"/>
                    </a:lnTo>
                    <a:lnTo>
                      <a:pt x="1559" y="271"/>
                    </a:lnTo>
                    <a:lnTo>
                      <a:pt x="1560" y="260"/>
                    </a:lnTo>
                    <a:lnTo>
                      <a:pt x="1560" y="260"/>
                    </a:lnTo>
                    <a:lnTo>
                      <a:pt x="1559" y="252"/>
                    </a:lnTo>
                    <a:lnTo>
                      <a:pt x="1556" y="245"/>
                    </a:lnTo>
                    <a:lnTo>
                      <a:pt x="1552" y="239"/>
                    </a:lnTo>
                    <a:lnTo>
                      <a:pt x="1547" y="233"/>
                    </a:lnTo>
                    <a:lnTo>
                      <a:pt x="1539" y="223"/>
                    </a:lnTo>
                    <a:lnTo>
                      <a:pt x="1535" y="217"/>
                    </a:lnTo>
                    <a:lnTo>
                      <a:pt x="1534" y="212"/>
                    </a:lnTo>
                    <a:lnTo>
                      <a:pt x="1534" y="212"/>
                    </a:lnTo>
                    <a:lnTo>
                      <a:pt x="1535" y="202"/>
                    </a:lnTo>
                    <a:lnTo>
                      <a:pt x="1539" y="194"/>
                    </a:lnTo>
                    <a:lnTo>
                      <a:pt x="1543" y="187"/>
                    </a:lnTo>
                    <a:lnTo>
                      <a:pt x="1548" y="181"/>
                    </a:lnTo>
                    <a:lnTo>
                      <a:pt x="1559" y="171"/>
                    </a:lnTo>
                    <a:lnTo>
                      <a:pt x="1564" y="164"/>
                    </a:lnTo>
                    <a:lnTo>
                      <a:pt x="1567" y="157"/>
                    </a:lnTo>
                    <a:lnTo>
                      <a:pt x="1567" y="157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59" y="150"/>
                    </a:lnTo>
                    <a:lnTo>
                      <a:pt x="1549" y="151"/>
                    </a:lnTo>
                    <a:lnTo>
                      <a:pt x="1539" y="154"/>
                    </a:lnTo>
                    <a:lnTo>
                      <a:pt x="1528" y="156"/>
                    </a:lnTo>
                    <a:lnTo>
                      <a:pt x="1509" y="163"/>
                    </a:lnTo>
                    <a:lnTo>
                      <a:pt x="1490" y="172"/>
                    </a:lnTo>
                    <a:lnTo>
                      <a:pt x="1473" y="183"/>
                    </a:lnTo>
                    <a:lnTo>
                      <a:pt x="1457" y="194"/>
                    </a:lnTo>
                    <a:lnTo>
                      <a:pt x="1425" y="219"/>
                    </a:lnTo>
                    <a:lnTo>
                      <a:pt x="1409" y="232"/>
                    </a:lnTo>
                    <a:lnTo>
                      <a:pt x="1394" y="244"/>
                    </a:lnTo>
                    <a:lnTo>
                      <a:pt x="1376" y="255"/>
                    </a:lnTo>
                    <a:lnTo>
                      <a:pt x="1360" y="264"/>
                    </a:lnTo>
                    <a:lnTo>
                      <a:pt x="1342" y="271"/>
                    </a:lnTo>
                    <a:lnTo>
                      <a:pt x="1333" y="275"/>
                    </a:lnTo>
                    <a:lnTo>
                      <a:pt x="1323" y="277"/>
                    </a:lnTo>
                    <a:lnTo>
                      <a:pt x="1313" y="278"/>
                    </a:lnTo>
                    <a:lnTo>
                      <a:pt x="1303" y="279"/>
                    </a:lnTo>
                    <a:lnTo>
                      <a:pt x="1292" y="279"/>
                    </a:lnTo>
                    <a:lnTo>
                      <a:pt x="1282" y="278"/>
                    </a:lnTo>
                    <a:lnTo>
                      <a:pt x="1282" y="278"/>
                    </a:lnTo>
                    <a:lnTo>
                      <a:pt x="1262" y="270"/>
                    </a:lnTo>
                    <a:lnTo>
                      <a:pt x="1227" y="254"/>
                    </a:lnTo>
                    <a:lnTo>
                      <a:pt x="1119" y="202"/>
                    </a:lnTo>
                    <a:lnTo>
                      <a:pt x="1058" y="172"/>
                    </a:lnTo>
                    <a:lnTo>
                      <a:pt x="998" y="142"/>
                    </a:lnTo>
                    <a:lnTo>
                      <a:pt x="945" y="115"/>
                    </a:lnTo>
                    <a:lnTo>
                      <a:pt x="903" y="91"/>
                    </a:lnTo>
                    <a:lnTo>
                      <a:pt x="903" y="91"/>
                    </a:lnTo>
                    <a:lnTo>
                      <a:pt x="894" y="85"/>
                    </a:lnTo>
                    <a:lnTo>
                      <a:pt x="886" y="78"/>
                    </a:lnTo>
                    <a:lnTo>
                      <a:pt x="871" y="62"/>
                    </a:lnTo>
                    <a:lnTo>
                      <a:pt x="842" y="28"/>
                    </a:lnTo>
                    <a:lnTo>
                      <a:pt x="835" y="21"/>
                    </a:lnTo>
                    <a:lnTo>
                      <a:pt x="827" y="15"/>
                    </a:lnTo>
                    <a:lnTo>
                      <a:pt x="821" y="9"/>
                    </a:lnTo>
                    <a:lnTo>
                      <a:pt x="812" y="4"/>
                    </a:lnTo>
                    <a:lnTo>
                      <a:pt x="804" y="2"/>
                    </a:lnTo>
                    <a:lnTo>
                      <a:pt x="796" y="0"/>
                    </a:lnTo>
                    <a:lnTo>
                      <a:pt x="787" y="1"/>
                    </a:lnTo>
                    <a:lnTo>
                      <a:pt x="778" y="3"/>
                    </a:lnTo>
                    <a:lnTo>
                      <a:pt x="778" y="3"/>
                    </a:lnTo>
                    <a:lnTo>
                      <a:pt x="757" y="10"/>
                    </a:lnTo>
                    <a:lnTo>
                      <a:pt x="737" y="16"/>
                    </a:lnTo>
                    <a:lnTo>
                      <a:pt x="716" y="19"/>
                    </a:lnTo>
                    <a:lnTo>
                      <a:pt x="694" y="21"/>
                    </a:lnTo>
                    <a:lnTo>
                      <a:pt x="671" y="24"/>
                    </a:lnTo>
                    <a:lnTo>
                      <a:pt x="648" y="24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86" y="24"/>
                    </a:lnTo>
                    <a:lnTo>
                      <a:pt x="575" y="23"/>
                    </a:lnTo>
                    <a:lnTo>
                      <a:pt x="555" y="17"/>
                    </a:lnTo>
                    <a:lnTo>
                      <a:pt x="555" y="17"/>
                    </a:lnTo>
                    <a:lnTo>
                      <a:pt x="550" y="26"/>
                    </a:lnTo>
                    <a:lnTo>
                      <a:pt x="546" y="34"/>
                    </a:lnTo>
                    <a:lnTo>
                      <a:pt x="535" y="49"/>
                    </a:lnTo>
                    <a:lnTo>
                      <a:pt x="522" y="62"/>
                    </a:lnTo>
                    <a:lnTo>
                      <a:pt x="511" y="74"/>
                    </a:lnTo>
                    <a:lnTo>
                      <a:pt x="499" y="87"/>
                    </a:lnTo>
                    <a:lnTo>
                      <a:pt x="494" y="93"/>
                    </a:lnTo>
                    <a:lnTo>
                      <a:pt x="489" y="100"/>
                    </a:lnTo>
                    <a:lnTo>
                      <a:pt x="486" y="107"/>
                    </a:lnTo>
                    <a:lnTo>
                      <a:pt x="483" y="115"/>
                    </a:lnTo>
                    <a:lnTo>
                      <a:pt x="481" y="123"/>
                    </a:lnTo>
                    <a:lnTo>
                      <a:pt x="481" y="131"/>
                    </a:lnTo>
                    <a:lnTo>
                      <a:pt x="481" y="131"/>
                    </a:lnTo>
                    <a:lnTo>
                      <a:pt x="481" y="140"/>
                    </a:lnTo>
                    <a:lnTo>
                      <a:pt x="485" y="146"/>
                    </a:lnTo>
                    <a:lnTo>
                      <a:pt x="488" y="149"/>
                    </a:lnTo>
                    <a:lnTo>
                      <a:pt x="493" y="151"/>
                    </a:lnTo>
                    <a:lnTo>
                      <a:pt x="496" y="154"/>
                    </a:lnTo>
                    <a:lnTo>
                      <a:pt x="501" y="155"/>
                    </a:lnTo>
                    <a:lnTo>
                      <a:pt x="504" y="158"/>
                    </a:lnTo>
                    <a:lnTo>
                      <a:pt x="506" y="164"/>
                    </a:lnTo>
                    <a:lnTo>
                      <a:pt x="506" y="164"/>
                    </a:lnTo>
                    <a:lnTo>
                      <a:pt x="510" y="177"/>
                    </a:lnTo>
                    <a:lnTo>
                      <a:pt x="512" y="188"/>
                    </a:lnTo>
                    <a:lnTo>
                      <a:pt x="513" y="200"/>
                    </a:lnTo>
                    <a:lnTo>
                      <a:pt x="514" y="211"/>
                    </a:lnTo>
                    <a:lnTo>
                      <a:pt x="514" y="232"/>
                    </a:lnTo>
                    <a:lnTo>
                      <a:pt x="513" y="253"/>
                    </a:lnTo>
                    <a:lnTo>
                      <a:pt x="513" y="253"/>
                    </a:lnTo>
                    <a:lnTo>
                      <a:pt x="513" y="259"/>
                    </a:lnTo>
                    <a:lnTo>
                      <a:pt x="512" y="264"/>
                    </a:lnTo>
                    <a:lnTo>
                      <a:pt x="511" y="269"/>
                    </a:lnTo>
                    <a:lnTo>
                      <a:pt x="509" y="272"/>
                    </a:lnTo>
                    <a:lnTo>
                      <a:pt x="506" y="275"/>
                    </a:lnTo>
                    <a:lnTo>
                      <a:pt x="503" y="277"/>
                    </a:lnTo>
                    <a:lnTo>
                      <a:pt x="499" y="278"/>
                    </a:lnTo>
                    <a:lnTo>
                      <a:pt x="495" y="278"/>
                    </a:lnTo>
                    <a:lnTo>
                      <a:pt x="495" y="278"/>
                    </a:lnTo>
                    <a:lnTo>
                      <a:pt x="486" y="277"/>
                    </a:lnTo>
                    <a:lnTo>
                      <a:pt x="478" y="273"/>
                    </a:lnTo>
                    <a:lnTo>
                      <a:pt x="472" y="269"/>
                    </a:lnTo>
                    <a:lnTo>
                      <a:pt x="467" y="263"/>
                    </a:lnTo>
                    <a:lnTo>
                      <a:pt x="460" y="250"/>
                    </a:lnTo>
                    <a:lnTo>
                      <a:pt x="456" y="244"/>
                    </a:lnTo>
                    <a:lnTo>
                      <a:pt x="451" y="238"/>
                    </a:lnTo>
                    <a:lnTo>
                      <a:pt x="451" y="238"/>
                    </a:lnTo>
                    <a:lnTo>
                      <a:pt x="448" y="244"/>
                    </a:lnTo>
                    <a:lnTo>
                      <a:pt x="443" y="248"/>
                    </a:lnTo>
                    <a:lnTo>
                      <a:pt x="438" y="252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30" y="252"/>
                    </a:lnTo>
                    <a:lnTo>
                      <a:pt x="427" y="250"/>
                    </a:lnTo>
                    <a:lnTo>
                      <a:pt x="422" y="246"/>
                    </a:lnTo>
                    <a:lnTo>
                      <a:pt x="420" y="240"/>
                    </a:lnTo>
                    <a:lnTo>
                      <a:pt x="419" y="233"/>
                    </a:lnTo>
                    <a:lnTo>
                      <a:pt x="419" y="233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69" y="233"/>
                    </a:lnTo>
                    <a:lnTo>
                      <a:pt x="361" y="231"/>
                    </a:lnTo>
                    <a:lnTo>
                      <a:pt x="354" y="227"/>
                    </a:lnTo>
                    <a:lnTo>
                      <a:pt x="351" y="223"/>
                    </a:lnTo>
                    <a:lnTo>
                      <a:pt x="344" y="210"/>
                    </a:lnTo>
                    <a:lnTo>
                      <a:pt x="340" y="204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18" y="187"/>
                    </a:lnTo>
                    <a:lnTo>
                      <a:pt x="302" y="178"/>
                    </a:lnTo>
                    <a:lnTo>
                      <a:pt x="287" y="171"/>
                    </a:lnTo>
                    <a:lnTo>
                      <a:pt x="270" y="164"/>
                    </a:lnTo>
                    <a:lnTo>
                      <a:pt x="239" y="151"/>
                    </a:lnTo>
                    <a:lnTo>
                      <a:pt x="205" y="139"/>
                    </a:lnTo>
                    <a:lnTo>
                      <a:pt x="205" y="139"/>
                    </a:lnTo>
                    <a:lnTo>
                      <a:pt x="201" y="145"/>
                    </a:lnTo>
                    <a:lnTo>
                      <a:pt x="203" y="148"/>
                    </a:lnTo>
                    <a:lnTo>
                      <a:pt x="204" y="153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6" y="170"/>
                    </a:lnTo>
                    <a:lnTo>
                      <a:pt x="209" y="179"/>
                    </a:lnTo>
                    <a:lnTo>
                      <a:pt x="218" y="198"/>
                    </a:lnTo>
                    <a:lnTo>
                      <a:pt x="222" y="207"/>
                    </a:lnTo>
                    <a:lnTo>
                      <a:pt x="227" y="218"/>
                    </a:lnTo>
                    <a:lnTo>
                      <a:pt x="230" y="231"/>
                    </a:lnTo>
                    <a:lnTo>
                      <a:pt x="230" y="245"/>
                    </a:lnTo>
                    <a:lnTo>
                      <a:pt x="230" y="245"/>
                    </a:lnTo>
                    <a:lnTo>
                      <a:pt x="230" y="256"/>
                    </a:lnTo>
                    <a:lnTo>
                      <a:pt x="228" y="267"/>
                    </a:lnTo>
                    <a:lnTo>
                      <a:pt x="224" y="275"/>
                    </a:lnTo>
                    <a:lnTo>
                      <a:pt x="222" y="283"/>
                    </a:lnTo>
                    <a:lnTo>
                      <a:pt x="219" y="291"/>
                    </a:lnTo>
                    <a:lnTo>
                      <a:pt x="215" y="299"/>
                    </a:lnTo>
                    <a:lnTo>
                      <a:pt x="213" y="308"/>
                    </a:lnTo>
                    <a:lnTo>
                      <a:pt x="213" y="318"/>
                    </a:lnTo>
                    <a:lnTo>
                      <a:pt x="213" y="318"/>
                    </a:lnTo>
                    <a:lnTo>
                      <a:pt x="213" y="323"/>
                    </a:lnTo>
                    <a:lnTo>
                      <a:pt x="214" y="328"/>
                    </a:lnTo>
                    <a:lnTo>
                      <a:pt x="219" y="334"/>
                    </a:lnTo>
                    <a:lnTo>
                      <a:pt x="222" y="340"/>
                    </a:lnTo>
                    <a:lnTo>
                      <a:pt x="223" y="344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51"/>
                    </a:lnTo>
                    <a:lnTo>
                      <a:pt x="222" y="354"/>
                    </a:lnTo>
                    <a:lnTo>
                      <a:pt x="218" y="359"/>
                    </a:lnTo>
                    <a:lnTo>
                      <a:pt x="212" y="362"/>
                    </a:lnTo>
                    <a:lnTo>
                      <a:pt x="205" y="364"/>
                    </a:lnTo>
                    <a:lnTo>
                      <a:pt x="190" y="367"/>
                    </a:lnTo>
                    <a:lnTo>
                      <a:pt x="180" y="369"/>
                    </a:lnTo>
                    <a:lnTo>
                      <a:pt x="180" y="369"/>
                    </a:lnTo>
                    <a:lnTo>
                      <a:pt x="174" y="375"/>
                    </a:lnTo>
                    <a:lnTo>
                      <a:pt x="167" y="382"/>
                    </a:lnTo>
                    <a:lnTo>
                      <a:pt x="159" y="392"/>
                    </a:lnTo>
                    <a:lnTo>
                      <a:pt x="152" y="403"/>
                    </a:lnTo>
                    <a:lnTo>
                      <a:pt x="146" y="416"/>
                    </a:lnTo>
                    <a:lnTo>
                      <a:pt x="140" y="428"/>
                    </a:lnTo>
                    <a:lnTo>
                      <a:pt x="137" y="440"/>
                    </a:lnTo>
                    <a:lnTo>
                      <a:pt x="136" y="451"/>
                    </a:lnTo>
                    <a:lnTo>
                      <a:pt x="136" y="451"/>
                    </a:lnTo>
                    <a:lnTo>
                      <a:pt x="136" y="453"/>
                    </a:lnTo>
                    <a:lnTo>
                      <a:pt x="137" y="456"/>
                    </a:lnTo>
                    <a:lnTo>
                      <a:pt x="143" y="462"/>
                    </a:lnTo>
                    <a:lnTo>
                      <a:pt x="151" y="468"/>
                    </a:lnTo>
                    <a:lnTo>
                      <a:pt x="160" y="473"/>
                    </a:lnTo>
                    <a:lnTo>
                      <a:pt x="172" y="477"/>
                    </a:lnTo>
                    <a:lnTo>
                      <a:pt x="182" y="481"/>
                    </a:lnTo>
                    <a:lnTo>
                      <a:pt x="192" y="483"/>
                    </a:lnTo>
                    <a:lnTo>
                      <a:pt x="201" y="484"/>
                    </a:lnTo>
                    <a:lnTo>
                      <a:pt x="201" y="484"/>
                    </a:lnTo>
                    <a:lnTo>
                      <a:pt x="205" y="483"/>
                    </a:lnTo>
                    <a:lnTo>
                      <a:pt x="207" y="482"/>
                    </a:lnTo>
                    <a:lnTo>
                      <a:pt x="213" y="477"/>
                    </a:lnTo>
                    <a:lnTo>
                      <a:pt x="218" y="470"/>
                    </a:lnTo>
                    <a:lnTo>
                      <a:pt x="222" y="463"/>
                    </a:lnTo>
                    <a:lnTo>
                      <a:pt x="227" y="456"/>
                    </a:lnTo>
                    <a:lnTo>
                      <a:pt x="233" y="450"/>
                    </a:lnTo>
                    <a:lnTo>
                      <a:pt x="238" y="445"/>
                    </a:lnTo>
                    <a:lnTo>
                      <a:pt x="242" y="444"/>
                    </a:lnTo>
                    <a:lnTo>
                      <a:pt x="245" y="443"/>
                    </a:lnTo>
                    <a:lnTo>
                      <a:pt x="245" y="443"/>
                    </a:lnTo>
                    <a:lnTo>
                      <a:pt x="254" y="444"/>
                    </a:lnTo>
                    <a:lnTo>
                      <a:pt x="264" y="447"/>
                    </a:lnTo>
                    <a:lnTo>
                      <a:pt x="272" y="452"/>
                    </a:lnTo>
                    <a:lnTo>
                      <a:pt x="280" y="458"/>
                    </a:lnTo>
                    <a:lnTo>
                      <a:pt x="287" y="464"/>
                    </a:lnTo>
                    <a:lnTo>
                      <a:pt x="292" y="471"/>
                    </a:lnTo>
                    <a:lnTo>
                      <a:pt x="296" y="477"/>
                    </a:lnTo>
                    <a:lnTo>
                      <a:pt x="297" y="484"/>
                    </a:lnTo>
                    <a:lnTo>
                      <a:pt x="297" y="484"/>
                    </a:lnTo>
                    <a:lnTo>
                      <a:pt x="297" y="486"/>
                    </a:lnTo>
                    <a:lnTo>
                      <a:pt x="295" y="490"/>
                    </a:lnTo>
                    <a:lnTo>
                      <a:pt x="288" y="499"/>
                    </a:lnTo>
                    <a:lnTo>
                      <a:pt x="276" y="508"/>
                    </a:lnTo>
                    <a:lnTo>
                      <a:pt x="264" y="519"/>
                    </a:lnTo>
                    <a:lnTo>
                      <a:pt x="238" y="540"/>
                    </a:lnTo>
                    <a:lnTo>
                      <a:pt x="227" y="550"/>
                    </a:lnTo>
                    <a:lnTo>
                      <a:pt x="220" y="558"/>
                    </a:lnTo>
                    <a:lnTo>
                      <a:pt x="220" y="558"/>
                    </a:lnTo>
                    <a:lnTo>
                      <a:pt x="216" y="561"/>
                    </a:lnTo>
                    <a:lnTo>
                      <a:pt x="213" y="565"/>
                    </a:lnTo>
                    <a:lnTo>
                      <a:pt x="204" y="569"/>
                    </a:lnTo>
                    <a:lnTo>
                      <a:pt x="195" y="574"/>
                    </a:lnTo>
                    <a:lnTo>
                      <a:pt x="190" y="577"/>
                    </a:lnTo>
                    <a:lnTo>
                      <a:pt x="186" y="580"/>
                    </a:lnTo>
                    <a:lnTo>
                      <a:pt x="186" y="580"/>
                    </a:lnTo>
                    <a:lnTo>
                      <a:pt x="185" y="582"/>
                    </a:lnTo>
                    <a:lnTo>
                      <a:pt x="185" y="584"/>
                    </a:lnTo>
                    <a:lnTo>
                      <a:pt x="186" y="591"/>
                    </a:lnTo>
                    <a:lnTo>
                      <a:pt x="195" y="608"/>
                    </a:lnTo>
                    <a:lnTo>
                      <a:pt x="198" y="618"/>
                    </a:lnTo>
                    <a:lnTo>
                      <a:pt x="199" y="622"/>
                    </a:lnTo>
                    <a:lnTo>
                      <a:pt x="199" y="626"/>
                    </a:lnTo>
                    <a:lnTo>
                      <a:pt x="198" y="630"/>
                    </a:lnTo>
                    <a:lnTo>
                      <a:pt x="196" y="632"/>
                    </a:lnTo>
                    <a:lnTo>
                      <a:pt x="192" y="636"/>
                    </a:lnTo>
                    <a:lnTo>
                      <a:pt x="186" y="638"/>
                    </a:lnTo>
                    <a:lnTo>
                      <a:pt x="186" y="638"/>
                    </a:lnTo>
                    <a:lnTo>
                      <a:pt x="168" y="645"/>
                    </a:lnTo>
                    <a:lnTo>
                      <a:pt x="149" y="651"/>
                    </a:lnTo>
                    <a:lnTo>
                      <a:pt x="128" y="656"/>
                    </a:lnTo>
                    <a:lnTo>
                      <a:pt x="109" y="657"/>
                    </a:lnTo>
                    <a:lnTo>
                      <a:pt x="109" y="657"/>
                    </a:lnTo>
                    <a:lnTo>
                      <a:pt x="98" y="658"/>
                    </a:lnTo>
                    <a:lnTo>
                      <a:pt x="88" y="660"/>
                    </a:lnTo>
                    <a:lnTo>
                      <a:pt x="79" y="665"/>
                    </a:lnTo>
                    <a:lnTo>
                      <a:pt x="71" y="670"/>
                    </a:lnTo>
                    <a:lnTo>
                      <a:pt x="65" y="679"/>
                    </a:lnTo>
                    <a:lnTo>
                      <a:pt x="60" y="687"/>
                    </a:lnTo>
                    <a:lnTo>
                      <a:pt x="55" y="696"/>
                    </a:lnTo>
                    <a:lnTo>
                      <a:pt x="51" y="705"/>
                    </a:lnTo>
                    <a:lnTo>
                      <a:pt x="44" y="726"/>
                    </a:lnTo>
                    <a:lnTo>
                      <a:pt x="38" y="746"/>
                    </a:lnTo>
                    <a:lnTo>
                      <a:pt x="32" y="765"/>
                    </a:lnTo>
                    <a:lnTo>
                      <a:pt x="29" y="774"/>
                    </a:lnTo>
                    <a:lnTo>
                      <a:pt x="25" y="781"/>
                    </a:lnTo>
                    <a:lnTo>
                      <a:pt x="25" y="781"/>
                    </a:lnTo>
                    <a:lnTo>
                      <a:pt x="22" y="786"/>
                    </a:lnTo>
                    <a:lnTo>
                      <a:pt x="18" y="790"/>
                    </a:lnTo>
                    <a:lnTo>
                      <a:pt x="9" y="797"/>
                    </a:lnTo>
                    <a:lnTo>
                      <a:pt x="6" y="800"/>
                    </a:lnTo>
                    <a:lnTo>
                      <a:pt x="2" y="805"/>
                    </a:lnTo>
                    <a:lnTo>
                      <a:pt x="0" y="811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4"/>
                    </a:lnTo>
                    <a:lnTo>
                      <a:pt x="2" y="827"/>
                    </a:lnTo>
                    <a:lnTo>
                      <a:pt x="6" y="830"/>
                    </a:lnTo>
                    <a:lnTo>
                      <a:pt x="9" y="834"/>
                    </a:lnTo>
                    <a:lnTo>
                      <a:pt x="18" y="837"/>
                    </a:lnTo>
                    <a:lnTo>
                      <a:pt x="25" y="840"/>
                    </a:lnTo>
                    <a:lnTo>
                      <a:pt x="25" y="840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10" y="887"/>
                    </a:lnTo>
                    <a:lnTo>
                      <a:pt x="13" y="889"/>
                    </a:lnTo>
                    <a:lnTo>
                      <a:pt x="16" y="897"/>
                    </a:lnTo>
                    <a:lnTo>
                      <a:pt x="20" y="905"/>
                    </a:lnTo>
                    <a:lnTo>
                      <a:pt x="22" y="914"/>
                    </a:lnTo>
                    <a:lnTo>
                      <a:pt x="25" y="922"/>
                    </a:lnTo>
                    <a:lnTo>
                      <a:pt x="30" y="929"/>
                    </a:lnTo>
                    <a:lnTo>
                      <a:pt x="32" y="932"/>
                    </a:lnTo>
                    <a:lnTo>
                      <a:pt x="35" y="934"/>
                    </a:lnTo>
                    <a:lnTo>
                      <a:pt x="39" y="935"/>
                    </a:lnTo>
                    <a:lnTo>
                      <a:pt x="43" y="936"/>
                    </a:lnTo>
                    <a:lnTo>
                      <a:pt x="43" y="936"/>
                    </a:lnTo>
                    <a:lnTo>
                      <a:pt x="47" y="935"/>
                    </a:lnTo>
                    <a:lnTo>
                      <a:pt x="51" y="934"/>
                    </a:lnTo>
                    <a:lnTo>
                      <a:pt x="58" y="929"/>
                    </a:lnTo>
                    <a:lnTo>
                      <a:pt x="65" y="922"/>
                    </a:lnTo>
                    <a:lnTo>
                      <a:pt x="71" y="913"/>
                    </a:lnTo>
                    <a:lnTo>
                      <a:pt x="78" y="905"/>
                    </a:lnTo>
                    <a:lnTo>
                      <a:pt x="86" y="898"/>
                    </a:lnTo>
                    <a:lnTo>
                      <a:pt x="92" y="896"/>
                    </a:lnTo>
                    <a:lnTo>
                      <a:pt x="97" y="894"/>
                    </a:lnTo>
                    <a:lnTo>
                      <a:pt x="104" y="893"/>
                    </a:lnTo>
                    <a:lnTo>
                      <a:pt x="109" y="891"/>
                    </a:lnTo>
                    <a:lnTo>
                      <a:pt x="109" y="891"/>
                    </a:lnTo>
                    <a:lnTo>
                      <a:pt x="120" y="893"/>
                    </a:lnTo>
                    <a:lnTo>
                      <a:pt x="130" y="895"/>
                    </a:lnTo>
                    <a:lnTo>
                      <a:pt x="142" y="897"/>
                    </a:lnTo>
                    <a:lnTo>
                      <a:pt x="154" y="898"/>
                    </a:lnTo>
                    <a:lnTo>
                      <a:pt x="154" y="898"/>
                    </a:lnTo>
                    <a:lnTo>
                      <a:pt x="160" y="898"/>
                    </a:lnTo>
                    <a:lnTo>
                      <a:pt x="165" y="897"/>
                    </a:lnTo>
                    <a:lnTo>
                      <a:pt x="174" y="895"/>
                    </a:lnTo>
                    <a:lnTo>
                      <a:pt x="181" y="891"/>
                    </a:lnTo>
                    <a:lnTo>
                      <a:pt x="190" y="888"/>
                    </a:lnTo>
                    <a:lnTo>
                      <a:pt x="190" y="888"/>
                    </a:lnTo>
                    <a:lnTo>
                      <a:pt x="191" y="899"/>
                    </a:lnTo>
                    <a:lnTo>
                      <a:pt x="192" y="905"/>
                    </a:lnTo>
                    <a:lnTo>
                      <a:pt x="195" y="910"/>
                    </a:lnTo>
                    <a:lnTo>
                      <a:pt x="197" y="914"/>
                    </a:lnTo>
                    <a:lnTo>
                      <a:pt x="200" y="918"/>
                    </a:lnTo>
                    <a:lnTo>
                      <a:pt x="204" y="920"/>
                    </a:lnTo>
                    <a:lnTo>
                      <a:pt x="209" y="921"/>
                    </a:lnTo>
                    <a:lnTo>
                      <a:pt x="209" y="921"/>
                    </a:lnTo>
                    <a:lnTo>
                      <a:pt x="215" y="920"/>
                    </a:lnTo>
                    <a:lnTo>
                      <a:pt x="221" y="918"/>
                    </a:lnTo>
                    <a:lnTo>
                      <a:pt x="227" y="914"/>
                    </a:lnTo>
                    <a:lnTo>
                      <a:pt x="231" y="910"/>
                    </a:lnTo>
                    <a:lnTo>
                      <a:pt x="237" y="906"/>
                    </a:lnTo>
                    <a:lnTo>
                      <a:pt x="243" y="902"/>
                    </a:lnTo>
                    <a:lnTo>
                      <a:pt x="249" y="899"/>
                    </a:lnTo>
                    <a:lnTo>
                      <a:pt x="257" y="898"/>
                    </a:lnTo>
                    <a:lnTo>
                      <a:pt x="257" y="898"/>
                    </a:lnTo>
                    <a:lnTo>
                      <a:pt x="268" y="898"/>
                    </a:lnTo>
                    <a:lnTo>
                      <a:pt x="268" y="898"/>
                    </a:lnTo>
                    <a:lnTo>
                      <a:pt x="274" y="898"/>
                    </a:lnTo>
                    <a:lnTo>
                      <a:pt x="281" y="895"/>
                    </a:lnTo>
                    <a:lnTo>
                      <a:pt x="284" y="893"/>
                    </a:lnTo>
                    <a:lnTo>
                      <a:pt x="288" y="889"/>
                    </a:lnTo>
                    <a:lnTo>
                      <a:pt x="289" y="886"/>
                    </a:lnTo>
                    <a:lnTo>
                      <a:pt x="290" y="881"/>
                    </a:lnTo>
                    <a:lnTo>
                      <a:pt x="290" y="881"/>
                    </a:lnTo>
                    <a:lnTo>
                      <a:pt x="289" y="864"/>
                    </a:lnTo>
                    <a:lnTo>
                      <a:pt x="287" y="851"/>
                    </a:lnTo>
                    <a:lnTo>
                      <a:pt x="283" y="840"/>
                    </a:lnTo>
                    <a:lnTo>
                      <a:pt x="283" y="826"/>
                    </a:lnTo>
                    <a:lnTo>
                      <a:pt x="283" y="826"/>
                    </a:lnTo>
                    <a:lnTo>
                      <a:pt x="283" y="824"/>
                    </a:lnTo>
                    <a:lnTo>
                      <a:pt x="285" y="822"/>
                    </a:lnTo>
                    <a:lnTo>
                      <a:pt x="292" y="822"/>
                    </a:lnTo>
                    <a:lnTo>
                      <a:pt x="300" y="825"/>
                    </a:lnTo>
                    <a:lnTo>
                      <a:pt x="307" y="826"/>
                    </a:lnTo>
                    <a:lnTo>
                      <a:pt x="307" y="826"/>
                    </a:lnTo>
                    <a:lnTo>
                      <a:pt x="327" y="826"/>
                    </a:lnTo>
                    <a:lnTo>
                      <a:pt x="327" y="826"/>
                    </a:lnTo>
                    <a:lnTo>
                      <a:pt x="338" y="825"/>
                    </a:lnTo>
                    <a:lnTo>
                      <a:pt x="351" y="824"/>
                    </a:lnTo>
                    <a:lnTo>
                      <a:pt x="363" y="824"/>
                    </a:lnTo>
                    <a:lnTo>
                      <a:pt x="374" y="824"/>
                    </a:lnTo>
                    <a:lnTo>
                      <a:pt x="380" y="825"/>
                    </a:lnTo>
                    <a:lnTo>
                      <a:pt x="384" y="826"/>
                    </a:lnTo>
                    <a:lnTo>
                      <a:pt x="389" y="828"/>
                    </a:lnTo>
                    <a:lnTo>
                      <a:pt x="392" y="832"/>
                    </a:lnTo>
                    <a:lnTo>
                      <a:pt x="396" y="835"/>
                    </a:lnTo>
                    <a:lnTo>
                      <a:pt x="398" y="841"/>
                    </a:lnTo>
                    <a:lnTo>
                      <a:pt x="399" y="847"/>
                    </a:lnTo>
                    <a:lnTo>
                      <a:pt x="401" y="855"/>
                    </a:lnTo>
                    <a:lnTo>
                      <a:pt x="401" y="855"/>
                    </a:lnTo>
                    <a:lnTo>
                      <a:pt x="401" y="861"/>
                    </a:lnTo>
                    <a:lnTo>
                      <a:pt x="401" y="871"/>
                    </a:lnTo>
                    <a:lnTo>
                      <a:pt x="403" y="878"/>
                    </a:lnTo>
                    <a:lnTo>
                      <a:pt x="405" y="880"/>
                    </a:lnTo>
                    <a:lnTo>
                      <a:pt x="407" y="881"/>
                    </a:lnTo>
                    <a:lnTo>
                      <a:pt x="407" y="881"/>
                    </a:lnTo>
                    <a:lnTo>
                      <a:pt x="422" y="881"/>
                    </a:lnTo>
                    <a:lnTo>
                      <a:pt x="422" y="881"/>
                    </a:lnTo>
                    <a:lnTo>
                      <a:pt x="427" y="881"/>
                    </a:lnTo>
                    <a:lnTo>
                      <a:pt x="430" y="882"/>
                    </a:lnTo>
                    <a:lnTo>
                      <a:pt x="434" y="884"/>
                    </a:lnTo>
                    <a:lnTo>
                      <a:pt x="438" y="887"/>
                    </a:lnTo>
                    <a:lnTo>
                      <a:pt x="444" y="894"/>
                    </a:lnTo>
                    <a:lnTo>
                      <a:pt x="451" y="901"/>
                    </a:lnTo>
                    <a:lnTo>
                      <a:pt x="458" y="909"/>
                    </a:lnTo>
                    <a:lnTo>
                      <a:pt x="466" y="914"/>
                    </a:lnTo>
                    <a:lnTo>
                      <a:pt x="471" y="918"/>
                    </a:lnTo>
                    <a:lnTo>
                      <a:pt x="475" y="919"/>
                    </a:lnTo>
                    <a:lnTo>
                      <a:pt x="481" y="920"/>
                    </a:lnTo>
                    <a:lnTo>
                      <a:pt x="488" y="921"/>
                    </a:lnTo>
                    <a:lnTo>
                      <a:pt x="488" y="921"/>
                    </a:lnTo>
                    <a:lnTo>
                      <a:pt x="587" y="921"/>
                    </a:lnTo>
                    <a:lnTo>
                      <a:pt x="587" y="921"/>
                    </a:lnTo>
                    <a:lnTo>
                      <a:pt x="595" y="920"/>
                    </a:lnTo>
                    <a:lnTo>
                      <a:pt x="601" y="919"/>
                    </a:lnTo>
                    <a:lnTo>
                      <a:pt x="606" y="917"/>
                    </a:lnTo>
                    <a:lnTo>
                      <a:pt x="611" y="913"/>
                    </a:lnTo>
                    <a:lnTo>
                      <a:pt x="620" y="909"/>
                    </a:lnTo>
                    <a:lnTo>
                      <a:pt x="625" y="908"/>
                    </a:lnTo>
                    <a:lnTo>
                      <a:pt x="631" y="906"/>
                    </a:lnTo>
                    <a:lnTo>
                      <a:pt x="631" y="906"/>
                    </a:lnTo>
                    <a:lnTo>
                      <a:pt x="644" y="908"/>
                    </a:lnTo>
                    <a:lnTo>
                      <a:pt x="657" y="910"/>
                    </a:lnTo>
                    <a:lnTo>
                      <a:pt x="669" y="913"/>
                    </a:lnTo>
                    <a:lnTo>
                      <a:pt x="679" y="919"/>
                    </a:lnTo>
                    <a:lnTo>
                      <a:pt x="701" y="931"/>
                    </a:lnTo>
                    <a:lnTo>
                      <a:pt x="722" y="943"/>
                    </a:lnTo>
                    <a:lnTo>
                      <a:pt x="732" y="950"/>
                    </a:lnTo>
                    <a:lnTo>
                      <a:pt x="743" y="955"/>
                    </a:lnTo>
                    <a:lnTo>
                      <a:pt x="756" y="960"/>
                    </a:lnTo>
                    <a:lnTo>
                      <a:pt x="769" y="964"/>
                    </a:lnTo>
                    <a:lnTo>
                      <a:pt x="783" y="966"/>
                    </a:lnTo>
                    <a:lnTo>
                      <a:pt x="799" y="966"/>
                    </a:lnTo>
                    <a:lnTo>
                      <a:pt x="815" y="965"/>
                    </a:lnTo>
                    <a:lnTo>
                      <a:pt x="833" y="962"/>
                    </a:lnTo>
                    <a:lnTo>
                      <a:pt x="833" y="962"/>
                    </a:lnTo>
                    <a:lnTo>
                      <a:pt x="852" y="917"/>
                    </a:lnTo>
                    <a:lnTo>
                      <a:pt x="852" y="91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 116">
                <a:extLst>
                  <a:ext uri="{FF2B5EF4-FFF2-40B4-BE49-F238E27FC236}">
                    <a16:creationId xmlns:a16="http://schemas.microsoft.com/office/drawing/2014/main" xmlns="" id="{D5B0C67A-B6B4-45A7-8AD4-196FE3F06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674" y="1891147"/>
                <a:ext cx="150550" cy="110266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86" y="2"/>
                  </a:cxn>
                  <a:cxn ang="0">
                    <a:pos x="74" y="0"/>
                  </a:cxn>
                  <a:cxn ang="0">
                    <a:pos x="34" y="9"/>
                  </a:cxn>
                  <a:cxn ang="0">
                    <a:pos x="9" y="30"/>
                  </a:cxn>
                  <a:cxn ang="0">
                    <a:pos x="1" y="48"/>
                  </a:cxn>
                  <a:cxn ang="0">
                    <a:pos x="0" y="63"/>
                  </a:cxn>
                  <a:cxn ang="0">
                    <a:pos x="13" y="102"/>
                  </a:cxn>
                  <a:cxn ang="0">
                    <a:pos x="37" y="110"/>
                  </a:cxn>
                  <a:cxn ang="0">
                    <a:pos x="75" y="115"/>
                  </a:cxn>
                  <a:cxn ang="0">
                    <a:pos x="98" y="125"/>
                  </a:cxn>
                  <a:cxn ang="0">
                    <a:pos x="103" y="137"/>
                  </a:cxn>
                  <a:cxn ang="0">
                    <a:pos x="107" y="166"/>
                  </a:cxn>
                  <a:cxn ang="0">
                    <a:pos x="116" y="174"/>
                  </a:cxn>
                  <a:cxn ang="0">
                    <a:pos x="124" y="192"/>
                  </a:cxn>
                  <a:cxn ang="0">
                    <a:pos x="129" y="215"/>
                  </a:cxn>
                  <a:cxn ang="0">
                    <a:pos x="136" y="224"/>
                  </a:cxn>
                  <a:cxn ang="0">
                    <a:pos x="156" y="231"/>
                  </a:cxn>
                  <a:cxn ang="0">
                    <a:pos x="175" y="230"/>
                  </a:cxn>
                  <a:cxn ang="0">
                    <a:pos x="193" y="221"/>
                  </a:cxn>
                  <a:cxn ang="0">
                    <a:pos x="210" y="211"/>
                  </a:cxn>
                  <a:cxn ang="0">
                    <a:pos x="222" y="209"/>
                  </a:cxn>
                  <a:cxn ang="0">
                    <a:pos x="245" y="222"/>
                  </a:cxn>
                  <a:cxn ang="0">
                    <a:pos x="253" y="224"/>
                  </a:cxn>
                  <a:cxn ang="0">
                    <a:pos x="265" y="219"/>
                  </a:cxn>
                  <a:cxn ang="0">
                    <a:pos x="276" y="214"/>
                  </a:cxn>
                  <a:cxn ang="0">
                    <a:pos x="281" y="216"/>
                  </a:cxn>
                  <a:cxn ang="0">
                    <a:pos x="298" y="231"/>
                  </a:cxn>
                  <a:cxn ang="0">
                    <a:pos x="312" y="238"/>
                  </a:cxn>
                  <a:cxn ang="0">
                    <a:pos x="312" y="238"/>
                  </a:cxn>
                  <a:cxn ang="0">
                    <a:pos x="317" y="222"/>
                  </a:cxn>
                  <a:cxn ang="0">
                    <a:pos x="329" y="206"/>
                  </a:cxn>
                  <a:cxn ang="0">
                    <a:pos x="330" y="198"/>
                  </a:cxn>
                  <a:cxn ang="0">
                    <a:pos x="317" y="176"/>
                  </a:cxn>
                  <a:cxn ang="0">
                    <a:pos x="315" y="169"/>
                  </a:cxn>
                  <a:cxn ang="0">
                    <a:pos x="312" y="143"/>
                  </a:cxn>
                  <a:cxn ang="0">
                    <a:pos x="304" y="139"/>
                  </a:cxn>
                  <a:cxn ang="0">
                    <a:pos x="298" y="116"/>
                  </a:cxn>
                  <a:cxn ang="0">
                    <a:pos x="293" y="107"/>
                  </a:cxn>
                  <a:cxn ang="0">
                    <a:pos x="280" y="107"/>
                  </a:cxn>
                  <a:cxn ang="0">
                    <a:pos x="270" y="102"/>
                  </a:cxn>
                  <a:cxn ang="0">
                    <a:pos x="260" y="87"/>
                  </a:cxn>
                  <a:cxn ang="0">
                    <a:pos x="251" y="81"/>
                  </a:cxn>
                  <a:cxn ang="0">
                    <a:pos x="228" y="76"/>
                  </a:cxn>
                  <a:cxn ang="0">
                    <a:pos x="191" y="70"/>
                  </a:cxn>
                  <a:cxn ang="0">
                    <a:pos x="177" y="66"/>
                  </a:cxn>
                  <a:cxn ang="0">
                    <a:pos x="159" y="52"/>
                  </a:cxn>
                  <a:cxn ang="0">
                    <a:pos x="144" y="44"/>
                  </a:cxn>
                  <a:cxn ang="0">
                    <a:pos x="128" y="35"/>
                  </a:cxn>
                  <a:cxn ang="0">
                    <a:pos x="117" y="18"/>
                  </a:cxn>
                  <a:cxn ang="0">
                    <a:pos x="117" y="22"/>
                  </a:cxn>
                </a:cxnLst>
                <a:rect l="0" t="0" r="r" b="b"/>
                <a:pathLst>
                  <a:path w="330" h="238">
                    <a:moveTo>
                      <a:pt x="117" y="22"/>
                    </a:moveTo>
                    <a:lnTo>
                      <a:pt x="117" y="22"/>
                    </a:lnTo>
                    <a:lnTo>
                      <a:pt x="107" y="16"/>
                    </a:lnTo>
                    <a:lnTo>
                      <a:pt x="97" y="8"/>
                    </a:lnTo>
                    <a:lnTo>
                      <a:pt x="92" y="5"/>
                    </a:lnTo>
                    <a:lnTo>
                      <a:pt x="86" y="2"/>
                    </a:lnTo>
                    <a:lnTo>
                      <a:pt x="80" y="1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0" y="1"/>
                    </a:lnTo>
                    <a:lnTo>
                      <a:pt x="47" y="5"/>
                    </a:lnTo>
                    <a:lnTo>
                      <a:pt x="34" y="9"/>
                    </a:lnTo>
                    <a:lnTo>
                      <a:pt x="23" y="16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1"/>
                    </a:lnTo>
                    <a:lnTo>
                      <a:pt x="7" y="86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37" y="110"/>
                    </a:lnTo>
                    <a:lnTo>
                      <a:pt x="49" y="112"/>
                    </a:lnTo>
                    <a:lnTo>
                      <a:pt x="62" y="113"/>
                    </a:lnTo>
                    <a:lnTo>
                      <a:pt x="75" y="115"/>
                    </a:lnTo>
                    <a:lnTo>
                      <a:pt x="86" y="119"/>
                    </a:lnTo>
                    <a:lnTo>
                      <a:pt x="94" y="123"/>
                    </a:lnTo>
                    <a:lnTo>
                      <a:pt x="98" y="125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103" y="137"/>
                    </a:lnTo>
                    <a:lnTo>
                      <a:pt x="106" y="145"/>
                    </a:lnTo>
                    <a:lnTo>
                      <a:pt x="107" y="160"/>
                    </a:lnTo>
                    <a:lnTo>
                      <a:pt x="107" y="166"/>
                    </a:lnTo>
                    <a:lnTo>
                      <a:pt x="110" y="170"/>
                    </a:lnTo>
                    <a:lnTo>
                      <a:pt x="113" y="173"/>
                    </a:lnTo>
                    <a:lnTo>
                      <a:pt x="116" y="174"/>
                    </a:lnTo>
                    <a:lnTo>
                      <a:pt x="124" y="176"/>
                    </a:lnTo>
                    <a:lnTo>
                      <a:pt x="124" y="176"/>
                    </a:lnTo>
                    <a:lnTo>
                      <a:pt x="124" y="192"/>
                    </a:lnTo>
                    <a:lnTo>
                      <a:pt x="125" y="205"/>
                    </a:lnTo>
                    <a:lnTo>
                      <a:pt x="128" y="211"/>
                    </a:lnTo>
                    <a:lnTo>
                      <a:pt x="129" y="215"/>
                    </a:lnTo>
                    <a:lnTo>
                      <a:pt x="132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41" y="227"/>
                    </a:lnTo>
                    <a:lnTo>
                      <a:pt x="148" y="229"/>
                    </a:lnTo>
                    <a:lnTo>
                      <a:pt x="156" y="231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75" y="230"/>
                    </a:lnTo>
                    <a:lnTo>
                      <a:pt x="182" y="228"/>
                    </a:lnTo>
                    <a:lnTo>
                      <a:pt x="187" y="224"/>
                    </a:lnTo>
                    <a:lnTo>
                      <a:pt x="193" y="221"/>
                    </a:lnTo>
                    <a:lnTo>
                      <a:pt x="198" y="216"/>
                    </a:lnTo>
                    <a:lnTo>
                      <a:pt x="204" y="213"/>
                    </a:lnTo>
                    <a:lnTo>
                      <a:pt x="210" y="211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22" y="209"/>
                    </a:lnTo>
                    <a:lnTo>
                      <a:pt x="228" y="212"/>
                    </a:lnTo>
                    <a:lnTo>
                      <a:pt x="237" y="216"/>
                    </a:lnTo>
                    <a:lnTo>
                      <a:pt x="245" y="222"/>
                    </a:lnTo>
                    <a:lnTo>
                      <a:pt x="250" y="223"/>
                    </a:lnTo>
                    <a:lnTo>
                      <a:pt x="253" y="224"/>
                    </a:lnTo>
                    <a:lnTo>
                      <a:pt x="253" y="224"/>
                    </a:lnTo>
                    <a:lnTo>
                      <a:pt x="256" y="223"/>
                    </a:lnTo>
                    <a:lnTo>
                      <a:pt x="260" y="222"/>
                    </a:lnTo>
                    <a:lnTo>
                      <a:pt x="265" y="219"/>
                    </a:lnTo>
                    <a:lnTo>
                      <a:pt x="269" y="215"/>
                    </a:lnTo>
                    <a:lnTo>
                      <a:pt x="271" y="214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78" y="214"/>
                    </a:lnTo>
                    <a:lnTo>
                      <a:pt x="281" y="216"/>
                    </a:lnTo>
                    <a:lnTo>
                      <a:pt x="286" y="221"/>
                    </a:lnTo>
                    <a:lnTo>
                      <a:pt x="292" y="22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312" y="231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3" y="232"/>
                    </a:lnTo>
                    <a:lnTo>
                      <a:pt x="315" y="227"/>
                    </a:lnTo>
                    <a:lnTo>
                      <a:pt x="317" y="222"/>
                    </a:lnTo>
                    <a:lnTo>
                      <a:pt x="321" y="217"/>
                    </a:lnTo>
                    <a:lnTo>
                      <a:pt x="328" y="211"/>
                    </a:lnTo>
                    <a:lnTo>
                      <a:pt x="329" y="206"/>
                    </a:lnTo>
                    <a:lnTo>
                      <a:pt x="330" y="203"/>
                    </a:lnTo>
                    <a:lnTo>
                      <a:pt x="330" y="203"/>
                    </a:lnTo>
                    <a:lnTo>
                      <a:pt x="330" y="198"/>
                    </a:lnTo>
                    <a:lnTo>
                      <a:pt x="328" y="193"/>
                    </a:lnTo>
                    <a:lnTo>
                      <a:pt x="323" y="184"/>
                    </a:lnTo>
                    <a:lnTo>
                      <a:pt x="317" y="176"/>
                    </a:lnTo>
                    <a:lnTo>
                      <a:pt x="316" y="173"/>
                    </a:lnTo>
                    <a:lnTo>
                      <a:pt x="315" y="169"/>
                    </a:lnTo>
                    <a:lnTo>
                      <a:pt x="315" y="169"/>
                    </a:lnTo>
                    <a:lnTo>
                      <a:pt x="315" y="144"/>
                    </a:lnTo>
                    <a:lnTo>
                      <a:pt x="315" y="144"/>
                    </a:lnTo>
                    <a:lnTo>
                      <a:pt x="312" y="143"/>
                    </a:lnTo>
                    <a:lnTo>
                      <a:pt x="308" y="143"/>
                    </a:lnTo>
                    <a:lnTo>
                      <a:pt x="305" y="140"/>
                    </a:lnTo>
                    <a:lnTo>
                      <a:pt x="304" y="139"/>
                    </a:lnTo>
                    <a:lnTo>
                      <a:pt x="300" y="133"/>
                    </a:lnTo>
                    <a:lnTo>
                      <a:pt x="299" y="128"/>
                    </a:lnTo>
                    <a:lnTo>
                      <a:pt x="298" y="116"/>
                    </a:lnTo>
                    <a:lnTo>
                      <a:pt x="297" y="110"/>
                    </a:lnTo>
                    <a:lnTo>
                      <a:pt x="296" y="10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80" y="107"/>
                    </a:lnTo>
                    <a:lnTo>
                      <a:pt x="280" y="107"/>
                    </a:lnTo>
                    <a:lnTo>
                      <a:pt x="275" y="106"/>
                    </a:lnTo>
                    <a:lnTo>
                      <a:pt x="273" y="105"/>
                    </a:lnTo>
                    <a:lnTo>
                      <a:pt x="270" y="102"/>
                    </a:lnTo>
                    <a:lnTo>
                      <a:pt x="268" y="99"/>
                    </a:lnTo>
                    <a:lnTo>
                      <a:pt x="263" y="91"/>
                    </a:lnTo>
                    <a:lnTo>
                      <a:pt x="260" y="87"/>
                    </a:lnTo>
                    <a:lnTo>
                      <a:pt x="256" y="85"/>
                    </a:lnTo>
                    <a:lnTo>
                      <a:pt x="256" y="85"/>
                    </a:lnTo>
                    <a:lnTo>
                      <a:pt x="251" y="81"/>
                    </a:lnTo>
                    <a:lnTo>
                      <a:pt x="244" y="78"/>
                    </a:lnTo>
                    <a:lnTo>
                      <a:pt x="236" y="76"/>
                    </a:lnTo>
                    <a:lnTo>
                      <a:pt x="228" y="76"/>
                    </a:lnTo>
                    <a:lnTo>
                      <a:pt x="210" y="75"/>
                    </a:lnTo>
                    <a:lnTo>
                      <a:pt x="200" y="74"/>
                    </a:lnTo>
                    <a:lnTo>
                      <a:pt x="191" y="70"/>
                    </a:lnTo>
                    <a:lnTo>
                      <a:pt x="191" y="70"/>
                    </a:lnTo>
                    <a:lnTo>
                      <a:pt x="184" y="68"/>
                    </a:lnTo>
                    <a:lnTo>
                      <a:pt x="177" y="66"/>
                    </a:lnTo>
                    <a:lnTo>
                      <a:pt x="172" y="63"/>
                    </a:lnTo>
                    <a:lnTo>
                      <a:pt x="168" y="60"/>
                    </a:lnTo>
                    <a:lnTo>
                      <a:pt x="159" y="52"/>
                    </a:lnTo>
                    <a:lnTo>
                      <a:pt x="152" y="48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0" y="44"/>
                    </a:lnTo>
                    <a:lnTo>
                      <a:pt x="136" y="41"/>
                    </a:lnTo>
                    <a:lnTo>
                      <a:pt x="128" y="35"/>
                    </a:lnTo>
                    <a:lnTo>
                      <a:pt x="121" y="25"/>
                    </a:lnTo>
                    <a:lnTo>
                      <a:pt x="118" y="22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22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 117">
                <a:extLst>
                  <a:ext uri="{FF2B5EF4-FFF2-40B4-BE49-F238E27FC236}">
                    <a16:creationId xmlns:a16="http://schemas.microsoft.com/office/drawing/2014/main" xmlns="" id="{8AB16F43-8C2E-4D23-A0EA-2B43E08E6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583" y="1988930"/>
                <a:ext cx="269165" cy="235093"/>
              </a:xfrm>
              <a:custGeom>
                <a:avLst/>
                <a:gdLst/>
                <a:ahLst/>
                <a:cxnLst>
                  <a:cxn ang="0">
                    <a:pos x="347" y="19"/>
                  </a:cxn>
                  <a:cxn ang="0">
                    <a:pos x="331" y="5"/>
                  </a:cxn>
                  <a:cxn ang="0">
                    <a:pos x="311" y="14"/>
                  </a:cxn>
                  <a:cxn ang="0">
                    <a:pos x="292" y="7"/>
                  </a:cxn>
                  <a:cxn ang="0">
                    <a:pos x="265" y="2"/>
                  </a:cxn>
                  <a:cxn ang="0">
                    <a:pos x="237" y="19"/>
                  </a:cxn>
                  <a:cxn ang="0">
                    <a:pos x="203" y="20"/>
                  </a:cxn>
                  <a:cxn ang="0">
                    <a:pos x="169" y="27"/>
                  </a:cxn>
                  <a:cxn ang="0">
                    <a:pos x="109" y="67"/>
                  </a:cxn>
                  <a:cxn ang="0">
                    <a:pos x="107" y="103"/>
                  </a:cxn>
                  <a:cxn ang="0">
                    <a:pos x="94" y="120"/>
                  </a:cxn>
                  <a:cxn ang="0">
                    <a:pos x="68" y="125"/>
                  </a:cxn>
                  <a:cxn ang="0">
                    <a:pos x="40" y="103"/>
                  </a:cxn>
                  <a:cxn ang="0">
                    <a:pos x="9" y="120"/>
                  </a:cxn>
                  <a:cxn ang="0">
                    <a:pos x="18" y="147"/>
                  </a:cxn>
                  <a:cxn ang="0">
                    <a:pos x="48" y="152"/>
                  </a:cxn>
                  <a:cxn ang="0">
                    <a:pos x="85" y="155"/>
                  </a:cxn>
                  <a:cxn ang="0">
                    <a:pos x="104" y="195"/>
                  </a:cxn>
                  <a:cxn ang="0">
                    <a:pos x="120" y="203"/>
                  </a:cxn>
                  <a:cxn ang="0">
                    <a:pos x="172" y="200"/>
                  </a:cxn>
                  <a:cxn ang="0">
                    <a:pos x="179" y="228"/>
                  </a:cxn>
                  <a:cxn ang="0">
                    <a:pos x="198" y="282"/>
                  </a:cxn>
                  <a:cxn ang="0">
                    <a:pos x="237" y="326"/>
                  </a:cxn>
                  <a:cxn ang="0">
                    <a:pos x="271" y="333"/>
                  </a:cxn>
                  <a:cxn ang="0">
                    <a:pos x="290" y="318"/>
                  </a:cxn>
                  <a:cxn ang="0">
                    <a:pos x="332" y="365"/>
                  </a:cxn>
                  <a:cxn ang="0">
                    <a:pos x="367" y="412"/>
                  </a:cxn>
                  <a:cxn ang="0">
                    <a:pos x="398" y="432"/>
                  </a:cxn>
                  <a:cxn ang="0">
                    <a:pos x="393" y="450"/>
                  </a:cxn>
                  <a:cxn ang="0">
                    <a:pos x="386" y="473"/>
                  </a:cxn>
                  <a:cxn ang="0">
                    <a:pos x="407" y="501"/>
                  </a:cxn>
                  <a:cxn ang="0">
                    <a:pos x="422" y="476"/>
                  </a:cxn>
                  <a:cxn ang="0">
                    <a:pos x="442" y="449"/>
                  </a:cxn>
                  <a:cxn ang="0">
                    <a:pos x="488" y="407"/>
                  </a:cxn>
                  <a:cxn ang="0">
                    <a:pos x="492" y="380"/>
                  </a:cxn>
                  <a:cxn ang="0">
                    <a:pos x="477" y="346"/>
                  </a:cxn>
                  <a:cxn ang="0">
                    <a:pos x="549" y="339"/>
                  </a:cxn>
                  <a:cxn ang="0">
                    <a:pos x="591" y="319"/>
                  </a:cxn>
                  <a:cxn ang="0">
                    <a:pos x="591" y="295"/>
                  </a:cxn>
                  <a:cxn ang="0">
                    <a:pos x="573" y="264"/>
                  </a:cxn>
                  <a:cxn ang="0">
                    <a:pos x="555" y="258"/>
                  </a:cxn>
                  <a:cxn ang="0">
                    <a:pos x="547" y="240"/>
                  </a:cxn>
                  <a:cxn ang="0">
                    <a:pos x="577" y="223"/>
                  </a:cxn>
                  <a:cxn ang="0">
                    <a:pos x="547" y="210"/>
                  </a:cxn>
                  <a:cxn ang="0">
                    <a:pos x="558" y="185"/>
                  </a:cxn>
                  <a:cxn ang="0">
                    <a:pos x="544" y="155"/>
                  </a:cxn>
                  <a:cxn ang="0">
                    <a:pos x="522" y="170"/>
                  </a:cxn>
                  <a:cxn ang="0">
                    <a:pos x="529" y="191"/>
                  </a:cxn>
                  <a:cxn ang="0">
                    <a:pos x="499" y="196"/>
                  </a:cxn>
                  <a:cxn ang="0">
                    <a:pos x="462" y="191"/>
                  </a:cxn>
                  <a:cxn ang="0">
                    <a:pos x="428" y="174"/>
                  </a:cxn>
                  <a:cxn ang="0">
                    <a:pos x="423" y="156"/>
                  </a:cxn>
                  <a:cxn ang="0">
                    <a:pos x="424" y="145"/>
                  </a:cxn>
                  <a:cxn ang="0">
                    <a:pos x="389" y="95"/>
                  </a:cxn>
                  <a:cxn ang="0">
                    <a:pos x="367" y="29"/>
                  </a:cxn>
                </a:cxnLst>
                <a:rect l="0" t="0" r="r" b="b"/>
                <a:pathLst>
                  <a:path w="595" h="508">
                    <a:moveTo>
                      <a:pt x="367" y="22"/>
                    </a:move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47" y="19"/>
                    </a:lnTo>
                    <a:lnTo>
                      <a:pt x="341" y="12"/>
                    </a:lnTo>
                    <a:lnTo>
                      <a:pt x="336" y="7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1" y="5"/>
                    </a:lnTo>
                    <a:lnTo>
                      <a:pt x="326" y="5"/>
                    </a:lnTo>
                    <a:lnTo>
                      <a:pt x="324" y="6"/>
                    </a:lnTo>
                    <a:lnTo>
                      <a:pt x="320" y="10"/>
                    </a:lnTo>
                    <a:lnTo>
                      <a:pt x="315" y="13"/>
                    </a:lnTo>
                    <a:lnTo>
                      <a:pt x="311" y="14"/>
                    </a:lnTo>
                    <a:lnTo>
                      <a:pt x="308" y="15"/>
                    </a:lnTo>
                    <a:lnTo>
                      <a:pt x="308" y="15"/>
                    </a:lnTo>
                    <a:lnTo>
                      <a:pt x="305" y="14"/>
                    </a:lnTo>
                    <a:lnTo>
                      <a:pt x="300" y="13"/>
                    </a:lnTo>
                    <a:lnTo>
                      <a:pt x="292" y="7"/>
                    </a:lnTo>
                    <a:lnTo>
                      <a:pt x="283" y="3"/>
                    </a:lnTo>
                    <a:lnTo>
                      <a:pt x="277" y="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5" y="2"/>
                    </a:lnTo>
                    <a:lnTo>
                      <a:pt x="259" y="4"/>
                    </a:lnTo>
                    <a:lnTo>
                      <a:pt x="253" y="7"/>
                    </a:lnTo>
                    <a:lnTo>
                      <a:pt x="248" y="12"/>
                    </a:lnTo>
                    <a:lnTo>
                      <a:pt x="242" y="15"/>
                    </a:lnTo>
                    <a:lnTo>
                      <a:pt x="237" y="19"/>
                    </a:lnTo>
                    <a:lnTo>
                      <a:pt x="230" y="21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11" y="22"/>
                    </a:lnTo>
                    <a:lnTo>
                      <a:pt x="203" y="20"/>
                    </a:lnTo>
                    <a:lnTo>
                      <a:pt x="196" y="18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80" y="21"/>
                    </a:lnTo>
                    <a:lnTo>
                      <a:pt x="169" y="27"/>
                    </a:lnTo>
                    <a:lnTo>
                      <a:pt x="140" y="41"/>
                    </a:lnTo>
                    <a:lnTo>
                      <a:pt x="127" y="49"/>
                    </a:lnTo>
                    <a:lnTo>
                      <a:pt x="117" y="58"/>
                    </a:lnTo>
                    <a:lnTo>
                      <a:pt x="112" y="63"/>
                    </a:lnTo>
                    <a:lnTo>
                      <a:pt x="109" y="67"/>
                    </a:lnTo>
                    <a:lnTo>
                      <a:pt x="108" y="73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4" y="110"/>
                    </a:lnTo>
                    <a:lnTo>
                      <a:pt x="102" y="113"/>
                    </a:lnTo>
                    <a:lnTo>
                      <a:pt x="99" y="118"/>
                    </a:lnTo>
                    <a:lnTo>
                      <a:pt x="94" y="120"/>
                    </a:lnTo>
                    <a:lnTo>
                      <a:pt x="88" y="124"/>
                    </a:lnTo>
                    <a:lnTo>
                      <a:pt x="81" y="125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68" y="125"/>
                    </a:lnTo>
                    <a:lnTo>
                      <a:pt x="63" y="122"/>
                    </a:lnTo>
                    <a:lnTo>
                      <a:pt x="58" y="120"/>
                    </a:lnTo>
                    <a:lnTo>
                      <a:pt x="54" y="116"/>
                    </a:lnTo>
                    <a:lnTo>
                      <a:pt x="47" y="109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34" y="107"/>
                    </a:lnTo>
                    <a:lnTo>
                      <a:pt x="30" y="110"/>
                    </a:lnTo>
                    <a:lnTo>
                      <a:pt x="18" y="114"/>
                    </a:lnTo>
                    <a:lnTo>
                      <a:pt x="9" y="120"/>
                    </a:lnTo>
                    <a:lnTo>
                      <a:pt x="4" y="12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3" y="142"/>
                    </a:lnTo>
                    <a:lnTo>
                      <a:pt x="18" y="147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32" y="150"/>
                    </a:lnTo>
                    <a:lnTo>
                      <a:pt x="40" y="152"/>
                    </a:lnTo>
                    <a:lnTo>
                      <a:pt x="48" y="152"/>
                    </a:lnTo>
                    <a:lnTo>
                      <a:pt x="56" y="152"/>
                    </a:lnTo>
                    <a:lnTo>
                      <a:pt x="71" y="152"/>
                    </a:lnTo>
                    <a:lnTo>
                      <a:pt x="78" y="152"/>
                    </a:lnTo>
                    <a:lnTo>
                      <a:pt x="85" y="155"/>
                    </a:lnTo>
                    <a:lnTo>
                      <a:pt x="85" y="155"/>
                    </a:lnTo>
                    <a:lnTo>
                      <a:pt x="89" y="160"/>
                    </a:lnTo>
                    <a:lnTo>
                      <a:pt x="92" y="166"/>
                    </a:lnTo>
                    <a:lnTo>
                      <a:pt x="97" y="181"/>
                    </a:lnTo>
                    <a:lnTo>
                      <a:pt x="101" y="189"/>
                    </a:lnTo>
                    <a:lnTo>
                      <a:pt x="104" y="195"/>
                    </a:lnTo>
                    <a:lnTo>
                      <a:pt x="108" y="198"/>
                    </a:lnTo>
                    <a:lnTo>
                      <a:pt x="111" y="200"/>
                    </a:lnTo>
                    <a:lnTo>
                      <a:pt x="116" y="202"/>
                    </a:lnTo>
                    <a:lnTo>
                      <a:pt x="120" y="203"/>
                    </a:lnTo>
                    <a:lnTo>
                      <a:pt x="120" y="203"/>
                    </a:lnTo>
                    <a:lnTo>
                      <a:pt x="133" y="202"/>
                    </a:lnTo>
                    <a:lnTo>
                      <a:pt x="146" y="201"/>
                    </a:lnTo>
                    <a:lnTo>
                      <a:pt x="164" y="200"/>
                    </a:lnTo>
                    <a:lnTo>
                      <a:pt x="164" y="200"/>
                    </a:lnTo>
                    <a:lnTo>
                      <a:pt x="172" y="200"/>
                    </a:lnTo>
                    <a:lnTo>
                      <a:pt x="176" y="202"/>
                    </a:lnTo>
                    <a:lnTo>
                      <a:pt x="178" y="205"/>
                    </a:lnTo>
                    <a:lnTo>
                      <a:pt x="179" y="211"/>
                    </a:lnTo>
                    <a:lnTo>
                      <a:pt x="179" y="223"/>
                    </a:lnTo>
                    <a:lnTo>
                      <a:pt x="179" y="228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84" y="250"/>
                    </a:lnTo>
                    <a:lnTo>
                      <a:pt x="190" y="266"/>
                    </a:lnTo>
                    <a:lnTo>
                      <a:pt x="198" y="282"/>
                    </a:lnTo>
                    <a:lnTo>
                      <a:pt x="207" y="297"/>
                    </a:lnTo>
                    <a:lnTo>
                      <a:pt x="218" y="311"/>
                    </a:lnTo>
                    <a:lnTo>
                      <a:pt x="224" y="317"/>
                    </a:lnTo>
                    <a:lnTo>
                      <a:pt x="231" y="321"/>
                    </a:lnTo>
                    <a:lnTo>
                      <a:pt x="237" y="326"/>
                    </a:lnTo>
                    <a:lnTo>
                      <a:pt x="244" y="328"/>
                    </a:lnTo>
                    <a:lnTo>
                      <a:pt x="251" y="331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71" y="333"/>
                    </a:lnTo>
                    <a:lnTo>
                      <a:pt x="286" y="335"/>
                    </a:lnTo>
                    <a:lnTo>
                      <a:pt x="286" y="335"/>
                    </a:lnTo>
                    <a:lnTo>
                      <a:pt x="287" y="325"/>
                    </a:lnTo>
                    <a:lnTo>
                      <a:pt x="288" y="321"/>
                    </a:lnTo>
                    <a:lnTo>
                      <a:pt x="290" y="318"/>
                    </a:lnTo>
                    <a:lnTo>
                      <a:pt x="293" y="315"/>
                    </a:lnTo>
                    <a:lnTo>
                      <a:pt x="295" y="312"/>
                    </a:lnTo>
                    <a:lnTo>
                      <a:pt x="305" y="309"/>
                    </a:lnTo>
                    <a:lnTo>
                      <a:pt x="305" y="309"/>
                    </a:lnTo>
                    <a:lnTo>
                      <a:pt x="332" y="365"/>
                    </a:lnTo>
                    <a:lnTo>
                      <a:pt x="346" y="391"/>
                    </a:lnTo>
                    <a:lnTo>
                      <a:pt x="353" y="402"/>
                    </a:lnTo>
                    <a:lnTo>
                      <a:pt x="360" y="412"/>
                    </a:lnTo>
                    <a:lnTo>
                      <a:pt x="360" y="412"/>
                    </a:lnTo>
                    <a:lnTo>
                      <a:pt x="367" y="412"/>
                    </a:lnTo>
                    <a:lnTo>
                      <a:pt x="372" y="415"/>
                    </a:lnTo>
                    <a:lnTo>
                      <a:pt x="377" y="418"/>
                    </a:lnTo>
                    <a:lnTo>
                      <a:pt x="382" y="422"/>
                    </a:lnTo>
                    <a:lnTo>
                      <a:pt x="392" y="428"/>
                    </a:lnTo>
                    <a:lnTo>
                      <a:pt x="398" y="432"/>
                    </a:lnTo>
                    <a:lnTo>
                      <a:pt x="405" y="434"/>
                    </a:lnTo>
                    <a:lnTo>
                      <a:pt x="405" y="434"/>
                    </a:lnTo>
                    <a:lnTo>
                      <a:pt x="402" y="439"/>
                    </a:lnTo>
                    <a:lnTo>
                      <a:pt x="399" y="443"/>
                    </a:lnTo>
                    <a:lnTo>
                      <a:pt x="393" y="450"/>
                    </a:lnTo>
                    <a:lnTo>
                      <a:pt x="387" y="458"/>
                    </a:lnTo>
                    <a:lnTo>
                      <a:pt x="386" y="462"/>
                    </a:lnTo>
                    <a:lnTo>
                      <a:pt x="385" y="468"/>
                    </a:lnTo>
                    <a:lnTo>
                      <a:pt x="385" y="468"/>
                    </a:lnTo>
                    <a:lnTo>
                      <a:pt x="386" y="473"/>
                    </a:lnTo>
                    <a:lnTo>
                      <a:pt x="389" y="480"/>
                    </a:lnTo>
                    <a:lnTo>
                      <a:pt x="392" y="486"/>
                    </a:lnTo>
                    <a:lnTo>
                      <a:pt x="397" y="492"/>
                    </a:lnTo>
                    <a:lnTo>
                      <a:pt x="401" y="496"/>
                    </a:lnTo>
                    <a:lnTo>
                      <a:pt x="407" y="501"/>
                    </a:lnTo>
                    <a:lnTo>
                      <a:pt x="419" y="508"/>
                    </a:lnTo>
                    <a:lnTo>
                      <a:pt x="419" y="508"/>
                    </a:lnTo>
                    <a:lnTo>
                      <a:pt x="419" y="496"/>
                    </a:lnTo>
                    <a:lnTo>
                      <a:pt x="420" y="486"/>
                    </a:lnTo>
                    <a:lnTo>
                      <a:pt x="422" y="476"/>
                    </a:lnTo>
                    <a:lnTo>
                      <a:pt x="425" y="468"/>
                    </a:lnTo>
                    <a:lnTo>
                      <a:pt x="425" y="468"/>
                    </a:lnTo>
                    <a:lnTo>
                      <a:pt x="429" y="463"/>
                    </a:lnTo>
                    <a:lnTo>
                      <a:pt x="432" y="458"/>
                    </a:lnTo>
                    <a:lnTo>
                      <a:pt x="442" y="449"/>
                    </a:lnTo>
                    <a:lnTo>
                      <a:pt x="463" y="432"/>
                    </a:lnTo>
                    <a:lnTo>
                      <a:pt x="474" y="423"/>
                    </a:lnTo>
                    <a:lnTo>
                      <a:pt x="479" y="418"/>
                    </a:lnTo>
                    <a:lnTo>
                      <a:pt x="484" y="412"/>
                    </a:lnTo>
                    <a:lnTo>
                      <a:pt x="488" y="407"/>
                    </a:lnTo>
                    <a:lnTo>
                      <a:pt x="490" y="400"/>
                    </a:lnTo>
                    <a:lnTo>
                      <a:pt x="492" y="393"/>
                    </a:lnTo>
                    <a:lnTo>
                      <a:pt x="492" y="386"/>
                    </a:lnTo>
                    <a:lnTo>
                      <a:pt x="492" y="386"/>
                    </a:lnTo>
                    <a:lnTo>
                      <a:pt x="492" y="380"/>
                    </a:lnTo>
                    <a:lnTo>
                      <a:pt x="490" y="374"/>
                    </a:lnTo>
                    <a:lnTo>
                      <a:pt x="485" y="365"/>
                    </a:lnTo>
                    <a:lnTo>
                      <a:pt x="479" y="356"/>
                    </a:lnTo>
                    <a:lnTo>
                      <a:pt x="478" y="351"/>
                    </a:lnTo>
                    <a:lnTo>
                      <a:pt x="477" y="346"/>
                    </a:lnTo>
                    <a:lnTo>
                      <a:pt x="477" y="346"/>
                    </a:lnTo>
                    <a:lnTo>
                      <a:pt x="492" y="346"/>
                    </a:lnTo>
                    <a:lnTo>
                      <a:pt x="509" y="344"/>
                    </a:lnTo>
                    <a:lnTo>
                      <a:pt x="529" y="342"/>
                    </a:lnTo>
                    <a:lnTo>
                      <a:pt x="549" y="339"/>
                    </a:lnTo>
                    <a:lnTo>
                      <a:pt x="566" y="334"/>
                    </a:lnTo>
                    <a:lnTo>
                      <a:pt x="574" y="331"/>
                    </a:lnTo>
                    <a:lnTo>
                      <a:pt x="581" y="327"/>
                    </a:lnTo>
                    <a:lnTo>
                      <a:pt x="587" y="324"/>
                    </a:lnTo>
                    <a:lnTo>
                      <a:pt x="591" y="319"/>
                    </a:lnTo>
                    <a:lnTo>
                      <a:pt x="593" y="315"/>
                    </a:lnTo>
                    <a:lnTo>
                      <a:pt x="595" y="309"/>
                    </a:lnTo>
                    <a:lnTo>
                      <a:pt x="595" y="309"/>
                    </a:lnTo>
                    <a:lnTo>
                      <a:pt x="593" y="302"/>
                    </a:lnTo>
                    <a:lnTo>
                      <a:pt x="591" y="295"/>
                    </a:lnTo>
                    <a:lnTo>
                      <a:pt x="587" y="290"/>
                    </a:lnTo>
                    <a:lnTo>
                      <a:pt x="582" y="285"/>
                    </a:lnTo>
                    <a:lnTo>
                      <a:pt x="578" y="279"/>
                    </a:lnTo>
                    <a:lnTo>
                      <a:pt x="575" y="272"/>
                    </a:lnTo>
                    <a:lnTo>
                      <a:pt x="573" y="264"/>
                    </a:lnTo>
                    <a:lnTo>
                      <a:pt x="573" y="255"/>
                    </a:lnTo>
                    <a:lnTo>
                      <a:pt x="573" y="255"/>
                    </a:lnTo>
                    <a:lnTo>
                      <a:pt x="566" y="257"/>
                    </a:lnTo>
                    <a:lnTo>
                      <a:pt x="561" y="258"/>
                    </a:lnTo>
                    <a:lnTo>
                      <a:pt x="555" y="258"/>
                    </a:lnTo>
                    <a:lnTo>
                      <a:pt x="547" y="255"/>
                    </a:lnTo>
                    <a:lnTo>
                      <a:pt x="547" y="255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59" y="236"/>
                    </a:lnTo>
                    <a:lnTo>
                      <a:pt x="563" y="233"/>
                    </a:lnTo>
                    <a:lnTo>
                      <a:pt x="569" y="231"/>
                    </a:lnTo>
                    <a:lnTo>
                      <a:pt x="574" y="226"/>
                    </a:lnTo>
                    <a:lnTo>
                      <a:pt x="577" y="223"/>
                    </a:lnTo>
                    <a:lnTo>
                      <a:pt x="580" y="217"/>
                    </a:lnTo>
                    <a:lnTo>
                      <a:pt x="580" y="210"/>
                    </a:lnTo>
                    <a:lnTo>
                      <a:pt x="580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05"/>
                    </a:lnTo>
                    <a:lnTo>
                      <a:pt x="549" y="201"/>
                    </a:lnTo>
                    <a:lnTo>
                      <a:pt x="552" y="193"/>
                    </a:lnTo>
                    <a:lnTo>
                      <a:pt x="558" y="185"/>
                    </a:lnTo>
                    <a:lnTo>
                      <a:pt x="565" y="176"/>
                    </a:lnTo>
                    <a:lnTo>
                      <a:pt x="565" y="176"/>
                    </a:lnTo>
                    <a:lnTo>
                      <a:pt x="565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30" y="160"/>
                    </a:lnTo>
                    <a:lnTo>
                      <a:pt x="524" y="165"/>
                    </a:lnTo>
                    <a:lnTo>
                      <a:pt x="522" y="167"/>
                    </a:lnTo>
                    <a:lnTo>
                      <a:pt x="522" y="170"/>
                    </a:lnTo>
                    <a:lnTo>
                      <a:pt x="522" y="170"/>
                    </a:lnTo>
                    <a:lnTo>
                      <a:pt x="522" y="176"/>
                    </a:lnTo>
                    <a:lnTo>
                      <a:pt x="524" y="181"/>
                    </a:lnTo>
                    <a:lnTo>
                      <a:pt x="527" y="186"/>
                    </a:lnTo>
                    <a:lnTo>
                      <a:pt x="529" y="191"/>
                    </a:lnTo>
                    <a:lnTo>
                      <a:pt x="529" y="191"/>
                    </a:lnTo>
                    <a:lnTo>
                      <a:pt x="522" y="195"/>
                    </a:lnTo>
                    <a:lnTo>
                      <a:pt x="514" y="196"/>
                    </a:lnTo>
                    <a:lnTo>
                      <a:pt x="507" y="196"/>
                    </a:lnTo>
                    <a:lnTo>
                      <a:pt x="499" y="196"/>
                    </a:lnTo>
                    <a:lnTo>
                      <a:pt x="484" y="193"/>
                    </a:lnTo>
                    <a:lnTo>
                      <a:pt x="477" y="191"/>
                    </a:lnTo>
                    <a:lnTo>
                      <a:pt x="470" y="191"/>
                    </a:lnTo>
                    <a:lnTo>
                      <a:pt x="470" y="191"/>
                    </a:lnTo>
                    <a:lnTo>
                      <a:pt x="462" y="191"/>
                    </a:lnTo>
                    <a:lnTo>
                      <a:pt x="455" y="190"/>
                    </a:lnTo>
                    <a:lnTo>
                      <a:pt x="447" y="188"/>
                    </a:lnTo>
                    <a:lnTo>
                      <a:pt x="439" y="185"/>
                    </a:lnTo>
                    <a:lnTo>
                      <a:pt x="432" y="180"/>
                    </a:lnTo>
                    <a:lnTo>
                      <a:pt x="428" y="174"/>
                    </a:lnTo>
                    <a:lnTo>
                      <a:pt x="423" y="167"/>
                    </a:lnTo>
                    <a:lnTo>
                      <a:pt x="423" y="163"/>
                    </a:lnTo>
                    <a:lnTo>
                      <a:pt x="422" y="158"/>
                    </a:lnTo>
                    <a:lnTo>
                      <a:pt x="422" y="158"/>
                    </a:lnTo>
                    <a:lnTo>
                      <a:pt x="423" y="156"/>
                    </a:lnTo>
                    <a:lnTo>
                      <a:pt x="425" y="153"/>
                    </a:lnTo>
                    <a:lnTo>
                      <a:pt x="428" y="150"/>
                    </a:lnTo>
                    <a:lnTo>
                      <a:pt x="429" y="148"/>
                    </a:lnTo>
                    <a:lnTo>
                      <a:pt x="429" y="148"/>
                    </a:lnTo>
                    <a:lnTo>
                      <a:pt x="424" y="145"/>
                    </a:lnTo>
                    <a:lnTo>
                      <a:pt x="420" y="141"/>
                    </a:lnTo>
                    <a:lnTo>
                      <a:pt x="414" y="136"/>
                    </a:lnTo>
                    <a:lnTo>
                      <a:pt x="409" y="129"/>
                    </a:lnTo>
                    <a:lnTo>
                      <a:pt x="399" y="113"/>
                    </a:lnTo>
                    <a:lnTo>
                      <a:pt x="389" y="95"/>
                    </a:lnTo>
                    <a:lnTo>
                      <a:pt x="381" y="75"/>
                    </a:lnTo>
                    <a:lnTo>
                      <a:pt x="374" y="57"/>
                    </a:lnTo>
                    <a:lnTo>
                      <a:pt x="369" y="41"/>
                    </a:lnTo>
                    <a:lnTo>
                      <a:pt x="367" y="29"/>
                    </a:lnTo>
                    <a:lnTo>
                      <a:pt x="367" y="29"/>
                    </a:lnTo>
                    <a:lnTo>
                      <a:pt x="367" y="22"/>
                    </a:lnTo>
                    <a:lnTo>
                      <a:pt x="367" y="22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 118">
                <a:extLst>
                  <a:ext uri="{FF2B5EF4-FFF2-40B4-BE49-F238E27FC236}">
                    <a16:creationId xmlns:a16="http://schemas.microsoft.com/office/drawing/2014/main" xmlns="" id="{7947DBA2-8D91-4973-90AE-8F4C7AFF9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335" y="1943160"/>
                <a:ext cx="107209" cy="106103"/>
              </a:xfrm>
              <a:custGeom>
                <a:avLst/>
                <a:gdLst/>
                <a:ahLst/>
                <a:cxnLst>
                  <a:cxn ang="0">
                    <a:pos x="235" y="114"/>
                  </a:cxn>
                  <a:cxn ang="0">
                    <a:pos x="212" y="126"/>
                  </a:cxn>
                  <a:cxn ang="0">
                    <a:pos x="170" y="148"/>
                  </a:cxn>
                  <a:cxn ang="0">
                    <a:pos x="153" y="162"/>
                  </a:cxn>
                  <a:cxn ang="0">
                    <a:pos x="149" y="172"/>
                  </a:cxn>
                  <a:cxn ang="0">
                    <a:pos x="148" y="177"/>
                  </a:cxn>
                  <a:cxn ang="0">
                    <a:pos x="148" y="202"/>
                  </a:cxn>
                  <a:cxn ang="0">
                    <a:pos x="145" y="209"/>
                  </a:cxn>
                  <a:cxn ang="0">
                    <a:pos x="140" y="217"/>
                  </a:cxn>
                  <a:cxn ang="0">
                    <a:pos x="129" y="223"/>
                  </a:cxn>
                  <a:cxn ang="0">
                    <a:pos x="114" y="225"/>
                  </a:cxn>
                  <a:cxn ang="0">
                    <a:pos x="109" y="224"/>
                  </a:cxn>
                  <a:cxn ang="0">
                    <a:pos x="99" y="219"/>
                  </a:cxn>
                  <a:cxn ang="0">
                    <a:pos x="88" y="208"/>
                  </a:cxn>
                  <a:cxn ang="0">
                    <a:pos x="81" y="202"/>
                  </a:cxn>
                  <a:cxn ang="0">
                    <a:pos x="71" y="209"/>
                  </a:cxn>
                  <a:cxn ang="0">
                    <a:pos x="50" y="219"/>
                  </a:cxn>
                  <a:cxn ang="0">
                    <a:pos x="41" y="228"/>
                  </a:cxn>
                  <a:cxn ang="0">
                    <a:pos x="27" y="213"/>
                  </a:cxn>
                  <a:cxn ang="0">
                    <a:pos x="4" y="186"/>
                  </a:cxn>
                  <a:cxn ang="0">
                    <a:pos x="0" y="177"/>
                  </a:cxn>
                  <a:cxn ang="0">
                    <a:pos x="2" y="173"/>
                  </a:cxn>
                  <a:cxn ang="0">
                    <a:pos x="12" y="164"/>
                  </a:cxn>
                  <a:cxn ang="0">
                    <a:pos x="21" y="155"/>
                  </a:cxn>
                  <a:cxn ang="0">
                    <a:pos x="22" y="151"/>
                  </a:cxn>
                  <a:cxn ang="0">
                    <a:pos x="19" y="142"/>
                  </a:cxn>
                  <a:cxn ang="0">
                    <a:pos x="12" y="135"/>
                  </a:cxn>
                  <a:cxn ang="0">
                    <a:pos x="4" y="127"/>
                  </a:cxn>
                  <a:cxn ang="0">
                    <a:pos x="0" y="118"/>
                  </a:cxn>
                  <a:cxn ang="0">
                    <a:pos x="2" y="114"/>
                  </a:cxn>
                  <a:cxn ang="0">
                    <a:pos x="5" y="107"/>
                  </a:cxn>
                  <a:cxn ang="0">
                    <a:pos x="18" y="98"/>
                  </a:cxn>
                  <a:cxn ang="0">
                    <a:pos x="37" y="88"/>
                  </a:cxn>
                  <a:cxn ang="0">
                    <a:pos x="54" y="76"/>
                  </a:cxn>
                  <a:cxn ang="0">
                    <a:pos x="59" y="70"/>
                  </a:cxn>
                  <a:cxn ang="0">
                    <a:pos x="63" y="63"/>
                  </a:cxn>
                  <a:cxn ang="0">
                    <a:pos x="67" y="44"/>
                  </a:cxn>
                  <a:cxn ang="0">
                    <a:pos x="69" y="21"/>
                  </a:cxn>
                  <a:cxn ang="0">
                    <a:pos x="73" y="13"/>
                  </a:cxn>
                  <a:cxn ang="0">
                    <a:pos x="80" y="6"/>
                  </a:cxn>
                  <a:cxn ang="0">
                    <a:pos x="92" y="2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58" y="3"/>
                  </a:cxn>
                  <a:cxn ang="0">
                    <a:pos x="182" y="9"/>
                  </a:cxn>
                  <a:cxn ang="0">
                    <a:pos x="194" y="15"/>
                  </a:cxn>
                  <a:cxn ang="0">
                    <a:pos x="195" y="19"/>
                  </a:cxn>
                  <a:cxn ang="0">
                    <a:pos x="202" y="35"/>
                  </a:cxn>
                  <a:cxn ang="0">
                    <a:pos x="203" y="56"/>
                  </a:cxn>
                  <a:cxn ang="0">
                    <a:pos x="209" y="63"/>
                  </a:cxn>
                  <a:cxn ang="0">
                    <a:pos x="220" y="66"/>
                  </a:cxn>
                  <a:cxn ang="0">
                    <a:pos x="220" y="82"/>
                  </a:cxn>
                  <a:cxn ang="0">
                    <a:pos x="224" y="101"/>
                  </a:cxn>
                  <a:cxn ang="0">
                    <a:pos x="228" y="110"/>
                  </a:cxn>
                  <a:cxn ang="0">
                    <a:pos x="232" y="114"/>
                  </a:cxn>
                  <a:cxn ang="0">
                    <a:pos x="235" y="114"/>
                  </a:cxn>
                </a:cxnLst>
                <a:rect l="0" t="0" r="r" b="b"/>
                <a:pathLst>
                  <a:path w="235" h="228">
                    <a:moveTo>
                      <a:pt x="235" y="114"/>
                    </a:moveTo>
                    <a:lnTo>
                      <a:pt x="235" y="114"/>
                    </a:lnTo>
                    <a:lnTo>
                      <a:pt x="225" y="120"/>
                    </a:lnTo>
                    <a:lnTo>
                      <a:pt x="212" y="126"/>
                    </a:lnTo>
                    <a:lnTo>
                      <a:pt x="183" y="140"/>
                    </a:lnTo>
                    <a:lnTo>
                      <a:pt x="170" y="148"/>
                    </a:lnTo>
                    <a:lnTo>
                      <a:pt x="158" y="157"/>
                    </a:lnTo>
                    <a:lnTo>
                      <a:pt x="153" y="162"/>
                    </a:lnTo>
                    <a:lnTo>
                      <a:pt x="150" y="166"/>
                    </a:lnTo>
                    <a:lnTo>
                      <a:pt x="149" y="172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8" y="202"/>
                    </a:lnTo>
                    <a:lnTo>
                      <a:pt x="148" y="202"/>
                    </a:lnTo>
                    <a:lnTo>
                      <a:pt x="148" y="205"/>
                    </a:lnTo>
                    <a:lnTo>
                      <a:pt x="145" y="209"/>
                    </a:lnTo>
                    <a:lnTo>
                      <a:pt x="143" y="212"/>
                    </a:lnTo>
                    <a:lnTo>
                      <a:pt x="140" y="217"/>
                    </a:lnTo>
                    <a:lnTo>
                      <a:pt x="135" y="219"/>
                    </a:lnTo>
                    <a:lnTo>
                      <a:pt x="129" y="223"/>
                    </a:lnTo>
                    <a:lnTo>
                      <a:pt x="122" y="224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09" y="224"/>
                    </a:lnTo>
                    <a:lnTo>
                      <a:pt x="104" y="221"/>
                    </a:lnTo>
                    <a:lnTo>
                      <a:pt x="99" y="219"/>
                    </a:lnTo>
                    <a:lnTo>
                      <a:pt x="95" y="215"/>
                    </a:lnTo>
                    <a:lnTo>
                      <a:pt x="88" y="208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5" y="206"/>
                    </a:lnTo>
                    <a:lnTo>
                      <a:pt x="71" y="209"/>
                    </a:lnTo>
                    <a:lnTo>
                      <a:pt x="59" y="213"/>
                    </a:lnTo>
                    <a:lnTo>
                      <a:pt x="50" y="219"/>
                    </a:lnTo>
                    <a:lnTo>
                      <a:pt x="45" y="224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27" y="213"/>
                    </a:lnTo>
                    <a:lnTo>
                      <a:pt x="14" y="198"/>
                    </a:lnTo>
                    <a:lnTo>
                      <a:pt x="4" y="186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2" y="173"/>
                    </a:lnTo>
                    <a:lnTo>
                      <a:pt x="4" y="170"/>
                    </a:lnTo>
                    <a:lnTo>
                      <a:pt x="12" y="164"/>
                    </a:lnTo>
                    <a:lnTo>
                      <a:pt x="19" y="158"/>
                    </a:lnTo>
                    <a:lnTo>
                      <a:pt x="21" y="155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1" y="147"/>
                    </a:lnTo>
                    <a:lnTo>
                      <a:pt x="19" y="142"/>
                    </a:lnTo>
                    <a:lnTo>
                      <a:pt x="15" y="139"/>
                    </a:lnTo>
                    <a:lnTo>
                      <a:pt x="12" y="135"/>
                    </a:lnTo>
                    <a:lnTo>
                      <a:pt x="7" y="132"/>
                    </a:lnTo>
                    <a:lnTo>
                      <a:pt x="4" y="127"/>
                    </a:lnTo>
                    <a:lnTo>
                      <a:pt x="2" y="12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14"/>
                    </a:lnTo>
                    <a:lnTo>
                      <a:pt x="3" y="111"/>
                    </a:lnTo>
                    <a:lnTo>
                      <a:pt x="5" y="107"/>
                    </a:lnTo>
                    <a:lnTo>
                      <a:pt x="8" y="104"/>
                    </a:lnTo>
                    <a:lnTo>
                      <a:pt x="18" y="98"/>
                    </a:lnTo>
                    <a:lnTo>
                      <a:pt x="27" y="93"/>
                    </a:lnTo>
                    <a:lnTo>
                      <a:pt x="37" y="88"/>
                    </a:lnTo>
                    <a:lnTo>
                      <a:pt x="48" y="82"/>
                    </a:lnTo>
                    <a:lnTo>
                      <a:pt x="54" y="76"/>
                    </a:lnTo>
                    <a:lnTo>
                      <a:pt x="58" y="73"/>
                    </a:lnTo>
                    <a:lnTo>
                      <a:pt x="59" y="70"/>
                    </a:lnTo>
                    <a:lnTo>
                      <a:pt x="59" y="70"/>
                    </a:lnTo>
                    <a:lnTo>
                      <a:pt x="63" y="63"/>
                    </a:lnTo>
                    <a:lnTo>
                      <a:pt x="65" y="57"/>
                    </a:lnTo>
                    <a:lnTo>
                      <a:pt x="67" y="44"/>
                    </a:lnTo>
                    <a:lnTo>
                      <a:pt x="68" y="32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3" y="13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2" y="2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45" y="2"/>
                    </a:lnTo>
                    <a:lnTo>
                      <a:pt x="158" y="3"/>
                    </a:lnTo>
                    <a:lnTo>
                      <a:pt x="171" y="5"/>
                    </a:lnTo>
                    <a:lnTo>
                      <a:pt x="182" y="9"/>
                    </a:lnTo>
                    <a:lnTo>
                      <a:pt x="190" y="13"/>
                    </a:lnTo>
                    <a:lnTo>
                      <a:pt x="194" y="15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9" y="27"/>
                    </a:lnTo>
                    <a:lnTo>
                      <a:pt x="202" y="35"/>
                    </a:lnTo>
                    <a:lnTo>
                      <a:pt x="203" y="50"/>
                    </a:lnTo>
                    <a:lnTo>
                      <a:pt x="203" y="56"/>
                    </a:lnTo>
                    <a:lnTo>
                      <a:pt x="206" y="60"/>
                    </a:lnTo>
                    <a:lnTo>
                      <a:pt x="209" y="63"/>
                    </a:lnTo>
                    <a:lnTo>
                      <a:pt x="212" y="64"/>
                    </a:lnTo>
                    <a:lnTo>
                      <a:pt x="220" y="66"/>
                    </a:lnTo>
                    <a:lnTo>
                      <a:pt x="220" y="66"/>
                    </a:lnTo>
                    <a:lnTo>
                      <a:pt x="220" y="82"/>
                    </a:lnTo>
                    <a:lnTo>
                      <a:pt x="221" y="95"/>
                    </a:lnTo>
                    <a:lnTo>
                      <a:pt x="224" y="101"/>
                    </a:lnTo>
                    <a:lnTo>
                      <a:pt x="225" y="105"/>
                    </a:lnTo>
                    <a:lnTo>
                      <a:pt x="228" y="110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35" y="114"/>
                    </a:lnTo>
                    <a:lnTo>
                      <a:pt x="235" y="11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 119">
                <a:extLst>
                  <a:ext uri="{FF2B5EF4-FFF2-40B4-BE49-F238E27FC236}">
                    <a16:creationId xmlns:a16="http://schemas.microsoft.com/office/drawing/2014/main" xmlns="" id="{D222B536-E07F-414C-9E82-D73EEE904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3" y="2617232"/>
                <a:ext cx="421995" cy="280863"/>
              </a:xfrm>
              <a:custGeom>
                <a:avLst/>
                <a:gdLst/>
                <a:ahLst/>
                <a:cxnLst>
                  <a:cxn ang="0">
                    <a:pos x="184" y="532"/>
                  </a:cxn>
                  <a:cxn ang="0">
                    <a:pos x="277" y="481"/>
                  </a:cxn>
                  <a:cxn ang="0">
                    <a:pos x="350" y="469"/>
                  </a:cxn>
                  <a:cxn ang="0">
                    <a:pos x="448" y="480"/>
                  </a:cxn>
                  <a:cxn ang="0">
                    <a:pos x="510" y="507"/>
                  </a:cxn>
                  <a:cxn ang="0">
                    <a:pos x="515" y="521"/>
                  </a:cxn>
                  <a:cxn ang="0">
                    <a:pos x="534" y="565"/>
                  </a:cxn>
                  <a:cxn ang="0">
                    <a:pos x="592" y="581"/>
                  </a:cxn>
                  <a:cxn ang="0">
                    <a:pos x="728" y="583"/>
                  </a:cxn>
                  <a:cxn ang="0">
                    <a:pos x="835" y="567"/>
                  </a:cxn>
                  <a:cxn ang="0">
                    <a:pos x="882" y="524"/>
                  </a:cxn>
                  <a:cxn ang="0">
                    <a:pos x="889" y="473"/>
                  </a:cxn>
                  <a:cxn ang="0">
                    <a:pos x="852" y="433"/>
                  </a:cxn>
                  <a:cxn ang="0">
                    <a:pos x="835" y="392"/>
                  </a:cxn>
                  <a:cxn ang="0">
                    <a:pos x="844" y="343"/>
                  </a:cxn>
                  <a:cxn ang="0">
                    <a:pos x="893" y="261"/>
                  </a:cxn>
                  <a:cxn ang="0">
                    <a:pos x="907" y="219"/>
                  </a:cxn>
                  <a:cxn ang="0">
                    <a:pos x="879" y="176"/>
                  </a:cxn>
                  <a:cxn ang="0">
                    <a:pos x="886" y="146"/>
                  </a:cxn>
                  <a:cxn ang="0">
                    <a:pos x="893" y="135"/>
                  </a:cxn>
                  <a:cxn ang="0">
                    <a:pos x="886" y="106"/>
                  </a:cxn>
                  <a:cxn ang="0">
                    <a:pos x="923" y="99"/>
                  </a:cxn>
                  <a:cxn ang="0">
                    <a:pos x="926" y="79"/>
                  </a:cxn>
                  <a:cxn ang="0">
                    <a:pos x="893" y="66"/>
                  </a:cxn>
                  <a:cxn ang="0">
                    <a:pos x="856" y="77"/>
                  </a:cxn>
                  <a:cxn ang="0">
                    <a:pos x="801" y="61"/>
                  </a:cxn>
                  <a:cxn ang="0">
                    <a:pos x="744" y="23"/>
                  </a:cxn>
                  <a:cxn ang="0">
                    <a:pos x="706" y="0"/>
                  </a:cxn>
                  <a:cxn ang="0">
                    <a:pos x="674" y="7"/>
                  </a:cxn>
                  <a:cxn ang="0">
                    <a:pos x="676" y="26"/>
                  </a:cxn>
                  <a:cxn ang="0">
                    <a:pos x="618" y="37"/>
                  </a:cxn>
                  <a:cxn ang="0">
                    <a:pos x="523" y="66"/>
                  </a:cxn>
                  <a:cxn ang="0">
                    <a:pos x="515" y="84"/>
                  </a:cxn>
                  <a:cxn ang="0">
                    <a:pos x="508" y="124"/>
                  </a:cxn>
                  <a:cxn ang="0">
                    <a:pos x="486" y="135"/>
                  </a:cxn>
                  <a:cxn ang="0">
                    <a:pos x="463" y="176"/>
                  </a:cxn>
                  <a:cxn ang="0">
                    <a:pos x="415" y="262"/>
                  </a:cxn>
                  <a:cxn ang="0">
                    <a:pos x="352" y="309"/>
                  </a:cxn>
                  <a:cxn ang="0">
                    <a:pos x="288" y="319"/>
                  </a:cxn>
                  <a:cxn ang="0">
                    <a:pos x="255" y="300"/>
                  </a:cxn>
                  <a:cxn ang="0">
                    <a:pos x="175" y="281"/>
                  </a:cxn>
                  <a:cxn ang="0">
                    <a:pos x="130" y="266"/>
                  </a:cxn>
                  <a:cxn ang="0">
                    <a:pos x="121" y="283"/>
                  </a:cxn>
                  <a:cxn ang="0">
                    <a:pos x="115" y="320"/>
                  </a:cxn>
                  <a:cxn ang="0">
                    <a:pos x="74" y="349"/>
                  </a:cxn>
                  <a:cxn ang="0">
                    <a:pos x="37" y="349"/>
                  </a:cxn>
                  <a:cxn ang="0">
                    <a:pos x="0" y="362"/>
                  </a:cxn>
                  <a:cxn ang="0">
                    <a:pos x="19" y="421"/>
                  </a:cxn>
                  <a:cxn ang="0">
                    <a:pos x="35" y="450"/>
                  </a:cxn>
                  <a:cxn ang="0">
                    <a:pos x="86" y="496"/>
                  </a:cxn>
                  <a:cxn ang="0">
                    <a:pos x="96" y="525"/>
                  </a:cxn>
                  <a:cxn ang="0">
                    <a:pos x="68" y="529"/>
                  </a:cxn>
                  <a:cxn ang="0">
                    <a:pos x="56" y="552"/>
                  </a:cxn>
                  <a:cxn ang="0">
                    <a:pos x="61" y="580"/>
                  </a:cxn>
                  <a:cxn ang="0">
                    <a:pos x="82" y="609"/>
                  </a:cxn>
                </a:cxnLst>
                <a:rect l="0" t="0" r="r" b="b"/>
                <a:pathLst>
                  <a:path w="938" h="609">
                    <a:moveTo>
                      <a:pt x="82" y="609"/>
                    </a:moveTo>
                    <a:lnTo>
                      <a:pt x="82" y="609"/>
                    </a:lnTo>
                    <a:lnTo>
                      <a:pt x="110" y="589"/>
                    </a:lnTo>
                    <a:lnTo>
                      <a:pt x="136" y="568"/>
                    </a:lnTo>
                    <a:lnTo>
                      <a:pt x="184" y="532"/>
                    </a:lnTo>
                    <a:lnTo>
                      <a:pt x="207" y="514"/>
                    </a:lnTo>
                    <a:lnTo>
                      <a:pt x="231" y="501"/>
                    </a:lnTo>
                    <a:lnTo>
                      <a:pt x="254" y="489"/>
                    </a:lnTo>
                    <a:lnTo>
                      <a:pt x="265" y="484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93" y="475"/>
                    </a:lnTo>
                    <a:lnTo>
                      <a:pt x="311" y="472"/>
                    </a:lnTo>
                    <a:lnTo>
                      <a:pt x="331" y="471"/>
                    </a:lnTo>
                    <a:lnTo>
                      <a:pt x="350" y="469"/>
                    </a:lnTo>
                    <a:lnTo>
                      <a:pt x="371" y="469"/>
                    </a:lnTo>
                    <a:lnTo>
                      <a:pt x="390" y="471"/>
                    </a:lnTo>
                    <a:lnTo>
                      <a:pt x="411" y="473"/>
                    </a:lnTo>
                    <a:lnTo>
                      <a:pt x="431" y="476"/>
                    </a:lnTo>
                    <a:lnTo>
                      <a:pt x="448" y="480"/>
                    </a:lnTo>
                    <a:lnTo>
                      <a:pt x="465" y="484"/>
                    </a:lnTo>
                    <a:lnTo>
                      <a:pt x="480" y="489"/>
                    </a:lnTo>
                    <a:lnTo>
                      <a:pt x="493" y="495"/>
                    </a:lnTo>
                    <a:lnTo>
                      <a:pt x="503" y="502"/>
                    </a:lnTo>
                    <a:lnTo>
                      <a:pt x="510" y="507"/>
                    </a:lnTo>
                    <a:lnTo>
                      <a:pt x="512" y="511"/>
                    </a:lnTo>
                    <a:lnTo>
                      <a:pt x="515" y="514"/>
                    </a:lnTo>
                    <a:lnTo>
                      <a:pt x="515" y="518"/>
                    </a:lnTo>
                    <a:lnTo>
                      <a:pt x="515" y="521"/>
                    </a:lnTo>
                    <a:lnTo>
                      <a:pt x="515" y="521"/>
                    </a:lnTo>
                    <a:lnTo>
                      <a:pt x="515" y="533"/>
                    </a:lnTo>
                    <a:lnTo>
                      <a:pt x="517" y="543"/>
                    </a:lnTo>
                    <a:lnTo>
                      <a:pt x="520" y="551"/>
                    </a:lnTo>
                    <a:lnTo>
                      <a:pt x="527" y="559"/>
                    </a:lnTo>
                    <a:lnTo>
                      <a:pt x="534" y="565"/>
                    </a:lnTo>
                    <a:lnTo>
                      <a:pt x="543" y="570"/>
                    </a:lnTo>
                    <a:lnTo>
                      <a:pt x="554" y="574"/>
                    </a:lnTo>
                    <a:lnTo>
                      <a:pt x="567" y="578"/>
                    </a:lnTo>
                    <a:lnTo>
                      <a:pt x="579" y="580"/>
                    </a:lnTo>
                    <a:lnTo>
                      <a:pt x="592" y="581"/>
                    </a:lnTo>
                    <a:lnTo>
                      <a:pt x="621" y="583"/>
                    </a:lnTo>
                    <a:lnTo>
                      <a:pt x="651" y="583"/>
                    </a:lnTo>
                    <a:lnTo>
                      <a:pt x="680" y="583"/>
                    </a:lnTo>
                    <a:lnTo>
                      <a:pt x="680" y="583"/>
                    </a:lnTo>
                    <a:lnTo>
                      <a:pt x="728" y="583"/>
                    </a:lnTo>
                    <a:lnTo>
                      <a:pt x="769" y="581"/>
                    </a:lnTo>
                    <a:lnTo>
                      <a:pt x="787" y="579"/>
                    </a:lnTo>
                    <a:lnTo>
                      <a:pt x="805" y="575"/>
                    </a:lnTo>
                    <a:lnTo>
                      <a:pt x="820" y="572"/>
                    </a:lnTo>
                    <a:lnTo>
                      <a:pt x="835" y="567"/>
                    </a:lnTo>
                    <a:lnTo>
                      <a:pt x="847" y="562"/>
                    </a:lnTo>
                    <a:lnTo>
                      <a:pt x="858" y="555"/>
                    </a:lnTo>
                    <a:lnTo>
                      <a:pt x="868" y="545"/>
                    </a:lnTo>
                    <a:lnTo>
                      <a:pt x="875" y="535"/>
                    </a:lnTo>
                    <a:lnTo>
                      <a:pt x="882" y="524"/>
                    </a:lnTo>
                    <a:lnTo>
                      <a:pt x="886" y="510"/>
                    </a:lnTo>
                    <a:lnTo>
                      <a:pt x="889" y="495"/>
                    </a:lnTo>
                    <a:lnTo>
                      <a:pt x="890" y="476"/>
                    </a:lnTo>
                    <a:lnTo>
                      <a:pt x="890" y="476"/>
                    </a:lnTo>
                    <a:lnTo>
                      <a:pt x="889" y="473"/>
                    </a:lnTo>
                    <a:lnTo>
                      <a:pt x="888" y="468"/>
                    </a:lnTo>
                    <a:lnTo>
                      <a:pt x="881" y="460"/>
                    </a:lnTo>
                    <a:lnTo>
                      <a:pt x="873" y="452"/>
                    </a:lnTo>
                    <a:lnTo>
                      <a:pt x="862" y="443"/>
                    </a:lnTo>
                    <a:lnTo>
                      <a:pt x="852" y="433"/>
                    </a:lnTo>
                    <a:lnTo>
                      <a:pt x="844" y="421"/>
                    </a:lnTo>
                    <a:lnTo>
                      <a:pt x="840" y="414"/>
                    </a:lnTo>
                    <a:lnTo>
                      <a:pt x="837" y="407"/>
                    </a:lnTo>
                    <a:lnTo>
                      <a:pt x="836" y="400"/>
                    </a:lnTo>
                    <a:lnTo>
                      <a:pt x="835" y="392"/>
                    </a:lnTo>
                    <a:lnTo>
                      <a:pt x="835" y="392"/>
                    </a:lnTo>
                    <a:lnTo>
                      <a:pt x="836" y="380"/>
                    </a:lnTo>
                    <a:lnTo>
                      <a:pt x="837" y="367"/>
                    </a:lnTo>
                    <a:lnTo>
                      <a:pt x="840" y="356"/>
                    </a:lnTo>
                    <a:lnTo>
                      <a:pt x="844" y="343"/>
                    </a:lnTo>
                    <a:lnTo>
                      <a:pt x="850" y="333"/>
                    </a:lnTo>
                    <a:lnTo>
                      <a:pt x="854" y="321"/>
                    </a:lnTo>
                    <a:lnTo>
                      <a:pt x="867" y="300"/>
                    </a:lnTo>
                    <a:lnTo>
                      <a:pt x="881" y="281"/>
                    </a:lnTo>
                    <a:lnTo>
                      <a:pt x="893" y="261"/>
                    </a:lnTo>
                    <a:lnTo>
                      <a:pt x="906" y="244"/>
                    </a:lnTo>
                    <a:lnTo>
                      <a:pt x="915" y="227"/>
                    </a:lnTo>
                    <a:lnTo>
                      <a:pt x="915" y="227"/>
                    </a:lnTo>
                    <a:lnTo>
                      <a:pt x="912" y="223"/>
                    </a:lnTo>
                    <a:lnTo>
                      <a:pt x="907" y="219"/>
                    </a:lnTo>
                    <a:lnTo>
                      <a:pt x="894" y="207"/>
                    </a:lnTo>
                    <a:lnTo>
                      <a:pt x="889" y="200"/>
                    </a:lnTo>
                    <a:lnTo>
                      <a:pt x="884" y="193"/>
                    </a:lnTo>
                    <a:lnTo>
                      <a:pt x="881" y="185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66"/>
                    </a:lnTo>
                    <a:lnTo>
                      <a:pt x="883" y="159"/>
                    </a:lnTo>
                    <a:lnTo>
                      <a:pt x="885" y="152"/>
                    </a:lnTo>
                    <a:lnTo>
                      <a:pt x="886" y="146"/>
                    </a:lnTo>
                    <a:lnTo>
                      <a:pt x="886" y="146"/>
                    </a:lnTo>
                    <a:lnTo>
                      <a:pt x="891" y="143"/>
                    </a:lnTo>
                    <a:lnTo>
                      <a:pt x="892" y="141"/>
                    </a:lnTo>
                    <a:lnTo>
                      <a:pt x="893" y="139"/>
                    </a:lnTo>
                    <a:lnTo>
                      <a:pt x="893" y="135"/>
                    </a:lnTo>
                    <a:lnTo>
                      <a:pt x="891" y="129"/>
                    </a:lnTo>
                    <a:lnTo>
                      <a:pt x="888" y="117"/>
                    </a:lnTo>
                    <a:lnTo>
                      <a:pt x="885" y="112"/>
                    </a:lnTo>
                    <a:lnTo>
                      <a:pt x="886" y="106"/>
                    </a:lnTo>
                    <a:lnTo>
                      <a:pt x="886" y="106"/>
                    </a:lnTo>
                    <a:lnTo>
                      <a:pt x="896" y="108"/>
                    </a:lnTo>
                    <a:lnTo>
                      <a:pt x="904" y="108"/>
                    </a:lnTo>
                    <a:lnTo>
                      <a:pt x="911" y="106"/>
                    </a:lnTo>
                    <a:lnTo>
                      <a:pt x="917" y="102"/>
                    </a:lnTo>
                    <a:lnTo>
                      <a:pt x="923" y="99"/>
                    </a:lnTo>
                    <a:lnTo>
                      <a:pt x="929" y="93"/>
                    </a:lnTo>
                    <a:lnTo>
                      <a:pt x="934" y="87"/>
                    </a:lnTo>
                    <a:lnTo>
                      <a:pt x="938" y="81"/>
                    </a:lnTo>
                    <a:lnTo>
                      <a:pt x="938" y="81"/>
                    </a:lnTo>
                    <a:lnTo>
                      <a:pt x="926" y="79"/>
                    </a:lnTo>
                    <a:lnTo>
                      <a:pt x="913" y="78"/>
                    </a:lnTo>
                    <a:lnTo>
                      <a:pt x="907" y="76"/>
                    </a:lnTo>
                    <a:lnTo>
                      <a:pt x="901" y="74"/>
                    </a:lnTo>
                    <a:lnTo>
                      <a:pt x="897" y="70"/>
                    </a:lnTo>
                    <a:lnTo>
                      <a:pt x="893" y="66"/>
                    </a:lnTo>
                    <a:lnTo>
                      <a:pt x="893" y="66"/>
                    </a:lnTo>
                    <a:lnTo>
                      <a:pt x="884" y="69"/>
                    </a:lnTo>
                    <a:lnTo>
                      <a:pt x="876" y="72"/>
                    </a:lnTo>
                    <a:lnTo>
                      <a:pt x="868" y="76"/>
                    </a:lnTo>
                    <a:lnTo>
                      <a:pt x="856" y="77"/>
                    </a:lnTo>
                    <a:lnTo>
                      <a:pt x="856" y="77"/>
                    </a:lnTo>
                    <a:lnTo>
                      <a:pt x="840" y="76"/>
                    </a:lnTo>
                    <a:lnTo>
                      <a:pt x="827" y="72"/>
                    </a:lnTo>
                    <a:lnTo>
                      <a:pt x="813" y="68"/>
                    </a:lnTo>
                    <a:lnTo>
                      <a:pt x="801" y="61"/>
                    </a:lnTo>
                    <a:lnTo>
                      <a:pt x="777" y="47"/>
                    </a:lnTo>
                    <a:lnTo>
                      <a:pt x="754" y="32"/>
                    </a:lnTo>
                    <a:lnTo>
                      <a:pt x="754" y="32"/>
                    </a:lnTo>
                    <a:lnTo>
                      <a:pt x="747" y="28"/>
                    </a:lnTo>
                    <a:lnTo>
                      <a:pt x="744" y="23"/>
                    </a:lnTo>
                    <a:lnTo>
                      <a:pt x="736" y="11"/>
                    </a:lnTo>
                    <a:lnTo>
                      <a:pt x="731" y="7"/>
                    </a:lnTo>
                    <a:lnTo>
                      <a:pt x="725" y="3"/>
                    </a:lnTo>
                    <a:lnTo>
                      <a:pt x="717" y="0"/>
                    </a:lnTo>
                    <a:lnTo>
                      <a:pt x="706" y="0"/>
                    </a:lnTo>
                    <a:lnTo>
                      <a:pt x="706" y="0"/>
                    </a:lnTo>
                    <a:lnTo>
                      <a:pt x="698" y="1"/>
                    </a:lnTo>
                    <a:lnTo>
                      <a:pt x="690" y="3"/>
                    </a:lnTo>
                    <a:lnTo>
                      <a:pt x="682" y="6"/>
                    </a:lnTo>
                    <a:lnTo>
                      <a:pt x="674" y="7"/>
                    </a:lnTo>
                    <a:lnTo>
                      <a:pt x="674" y="7"/>
                    </a:lnTo>
                    <a:lnTo>
                      <a:pt x="676" y="9"/>
                    </a:lnTo>
                    <a:lnTo>
                      <a:pt x="677" y="13"/>
                    </a:lnTo>
                    <a:lnTo>
                      <a:pt x="677" y="20"/>
                    </a:lnTo>
                    <a:lnTo>
                      <a:pt x="676" y="26"/>
                    </a:lnTo>
                    <a:lnTo>
                      <a:pt x="674" y="32"/>
                    </a:lnTo>
                    <a:lnTo>
                      <a:pt x="674" y="32"/>
                    </a:lnTo>
                    <a:lnTo>
                      <a:pt x="657" y="33"/>
                    </a:lnTo>
                    <a:lnTo>
                      <a:pt x="639" y="34"/>
                    </a:lnTo>
                    <a:lnTo>
                      <a:pt x="618" y="37"/>
                    </a:lnTo>
                    <a:lnTo>
                      <a:pt x="598" y="40"/>
                    </a:lnTo>
                    <a:lnTo>
                      <a:pt x="577" y="45"/>
                    </a:lnTo>
                    <a:lnTo>
                      <a:pt x="556" y="51"/>
                    </a:lnTo>
                    <a:lnTo>
                      <a:pt x="538" y="57"/>
                    </a:lnTo>
                    <a:lnTo>
                      <a:pt x="523" y="66"/>
                    </a:lnTo>
                    <a:lnTo>
                      <a:pt x="523" y="66"/>
                    </a:lnTo>
                    <a:lnTo>
                      <a:pt x="520" y="67"/>
                    </a:lnTo>
                    <a:lnTo>
                      <a:pt x="518" y="70"/>
                    </a:lnTo>
                    <a:lnTo>
                      <a:pt x="516" y="76"/>
                    </a:lnTo>
                    <a:lnTo>
                      <a:pt x="515" y="84"/>
                    </a:lnTo>
                    <a:lnTo>
                      <a:pt x="514" y="93"/>
                    </a:lnTo>
                    <a:lnTo>
                      <a:pt x="512" y="112"/>
                    </a:lnTo>
                    <a:lnTo>
                      <a:pt x="511" y="118"/>
                    </a:lnTo>
                    <a:lnTo>
                      <a:pt x="510" y="122"/>
                    </a:lnTo>
                    <a:lnTo>
                      <a:pt x="508" y="124"/>
                    </a:lnTo>
                    <a:lnTo>
                      <a:pt x="508" y="124"/>
                    </a:lnTo>
                    <a:lnTo>
                      <a:pt x="504" y="127"/>
                    </a:lnTo>
                    <a:lnTo>
                      <a:pt x="501" y="129"/>
                    </a:lnTo>
                    <a:lnTo>
                      <a:pt x="492" y="132"/>
                    </a:lnTo>
                    <a:lnTo>
                      <a:pt x="486" y="135"/>
                    </a:lnTo>
                    <a:lnTo>
                      <a:pt x="481" y="138"/>
                    </a:lnTo>
                    <a:lnTo>
                      <a:pt x="478" y="141"/>
                    </a:lnTo>
                    <a:lnTo>
                      <a:pt x="474" y="146"/>
                    </a:lnTo>
                    <a:lnTo>
                      <a:pt x="474" y="146"/>
                    </a:lnTo>
                    <a:lnTo>
                      <a:pt x="463" y="176"/>
                    </a:lnTo>
                    <a:lnTo>
                      <a:pt x="449" y="206"/>
                    </a:lnTo>
                    <a:lnTo>
                      <a:pt x="441" y="221"/>
                    </a:lnTo>
                    <a:lnTo>
                      <a:pt x="433" y="235"/>
                    </a:lnTo>
                    <a:lnTo>
                      <a:pt x="424" y="249"/>
                    </a:lnTo>
                    <a:lnTo>
                      <a:pt x="415" y="262"/>
                    </a:lnTo>
                    <a:lnTo>
                      <a:pt x="403" y="274"/>
                    </a:lnTo>
                    <a:lnTo>
                      <a:pt x="393" y="285"/>
                    </a:lnTo>
                    <a:lnTo>
                      <a:pt x="380" y="295"/>
                    </a:lnTo>
                    <a:lnTo>
                      <a:pt x="366" y="304"/>
                    </a:lnTo>
                    <a:lnTo>
                      <a:pt x="352" y="309"/>
                    </a:lnTo>
                    <a:lnTo>
                      <a:pt x="336" y="315"/>
                    </a:lnTo>
                    <a:lnTo>
                      <a:pt x="320" y="319"/>
                    </a:lnTo>
                    <a:lnTo>
                      <a:pt x="302" y="320"/>
                    </a:lnTo>
                    <a:lnTo>
                      <a:pt x="302" y="320"/>
                    </a:lnTo>
                    <a:lnTo>
                      <a:pt x="288" y="319"/>
                    </a:lnTo>
                    <a:lnTo>
                      <a:pt x="275" y="315"/>
                    </a:lnTo>
                    <a:lnTo>
                      <a:pt x="270" y="313"/>
                    </a:lnTo>
                    <a:lnTo>
                      <a:pt x="264" y="309"/>
                    </a:lnTo>
                    <a:lnTo>
                      <a:pt x="259" y="306"/>
                    </a:lnTo>
                    <a:lnTo>
                      <a:pt x="255" y="300"/>
                    </a:lnTo>
                    <a:lnTo>
                      <a:pt x="255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75" y="281"/>
                    </a:lnTo>
                    <a:lnTo>
                      <a:pt x="163" y="265"/>
                    </a:lnTo>
                    <a:lnTo>
                      <a:pt x="163" y="265"/>
                    </a:lnTo>
                    <a:lnTo>
                      <a:pt x="143" y="263"/>
                    </a:lnTo>
                    <a:lnTo>
                      <a:pt x="134" y="265"/>
                    </a:lnTo>
                    <a:lnTo>
                      <a:pt x="130" y="266"/>
                    </a:lnTo>
                    <a:lnTo>
                      <a:pt x="126" y="268"/>
                    </a:lnTo>
                    <a:lnTo>
                      <a:pt x="126" y="268"/>
                    </a:lnTo>
                    <a:lnTo>
                      <a:pt x="123" y="270"/>
                    </a:lnTo>
                    <a:lnTo>
                      <a:pt x="122" y="275"/>
                    </a:lnTo>
                    <a:lnTo>
                      <a:pt x="121" y="283"/>
                    </a:lnTo>
                    <a:lnTo>
                      <a:pt x="122" y="305"/>
                    </a:lnTo>
                    <a:lnTo>
                      <a:pt x="122" y="305"/>
                    </a:lnTo>
                    <a:lnTo>
                      <a:pt x="121" y="309"/>
                    </a:lnTo>
                    <a:lnTo>
                      <a:pt x="119" y="314"/>
                    </a:lnTo>
                    <a:lnTo>
                      <a:pt x="115" y="320"/>
                    </a:lnTo>
                    <a:lnTo>
                      <a:pt x="111" y="324"/>
                    </a:lnTo>
                    <a:lnTo>
                      <a:pt x="100" y="335"/>
                    </a:lnTo>
                    <a:lnTo>
                      <a:pt x="88" y="343"/>
                    </a:lnTo>
                    <a:lnTo>
                      <a:pt x="81" y="346"/>
                    </a:lnTo>
                    <a:lnTo>
                      <a:pt x="74" y="349"/>
                    </a:lnTo>
                    <a:lnTo>
                      <a:pt x="67" y="351"/>
                    </a:lnTo>
                    <a:lnTo>
                      <a:pt x="59" y="351"/>
                    </a:lnTo>
                    <a:lnTo>
                      <a:pt x="52" y="351"/>
                    </a:lnTo>
                    <a:lnTo>
                      <a:pt x="44" y="351"/>
                    </a:lnTo>
                    <a:lnTo>
                      <a:pt x="37" y="349"/>
                    </a:lnTo>
                    <a:lnTo>
                      <a:pt x="30" y="345"/>
                    </a:lnTo>
                    <a:lnTo>
                      <a:pt x="30" y="345"/>
                    </a:lnTo>
                    <a:lnTo>
                      <a:pt x="0" y="345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6" y="374"/>
                    </a:lnTo>
                    <a:lnTo>
                      <a:pt x="11" y="387"/>
                    </a:lnTo>
                    <a:lnTo>
                      <a:pt x="15" y="402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21" y="429"/>
                    </a:lnTo>
                    <a:lnTo>
                      <a:pt x="25" y="437"/>
                    </a:lnTo>
                    <a:lnTo>
                      <a:pt x="29" y="444"/>
                    </a:lnTo>
                    <a:lnTo>
                      <a:pt x="35" y="450"/>
                    </a:lnTo>
                    <a:lnTo>
                      <a:pt x="46" y="461"/>
                    </a:lnTo>
                    <a:lnTo>
                      <a:pt x="60" y="473"/>
                    </a:lnTo>
                    <a:lnTo>
                      <a:pt x="74" y="484"/>
                    </a:lnTo>
                    <a:lnTo>
                      <a:pt x="80" y="490"/>
                    </a:lnTo>
                    <a:lnTo>
                      <a:pt x="86" y="496"/>
                    </a:lnTo>
                    <a:lnTo>
                      <a:pt x="90" y="503"/>
                    </a:lnTo>
                    <a:lnTo>
                      <a:pt x="94" y="510"/>
                    </a:lnTo>
                    <a:lnTo>
                      <a:pt x="96" y="517"/>
                    </a:lnTo>
                    <a:lnTo>
                      <a:pt x="96" y="525"/>
                    </a:lnTo>
                    <a:lnTo>
                      <a:pt x="96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3" y="527"/>
                    </a:lnTo>
                    <a:lnTo>
                      <a:pt x="68" y="529"/>
                    </a:lnTo>
                    <a:lnTo>
                      <a:pt x="65" y="533"/>
                    </a:lnTo>
                    <a:lnTo>
                      <a:pt x="61" y="537"/>
                    </a:lnTo>
                    <a:lnTo>
                      <a:pt x="59" y="542"/>
                    </a:lnTo>
                    <a:lnTo>
                      <a:pt x="57" y="548"/>
                    </a:lnTo>
                    <a:lnTo>
                      <a:pt x="56" y="552"/>
                    </a:lnTo>
                    <a:lnTo>
                      <a:pt x="56" y="558"/>
                    </a:lnTo>
                    <a:lnTo>
                      <a:pt x="56" y="558"/>
                    </a:lnTo>
                    <a:lnTo>
                      <a:pt x="57" y="566"/>
                    </a:lnTo>
                    <a:lnTo>
                      <a:pt x="59" y="573"/>
                    </a:lnTo>
                    <a:lnTo>
                      <a:pt x="61" y="580"/>
                    </a:lnTo>
                    <a:lnTo>
                      <a:pt x="66" y="586"/>
                    </a:lnTo>
                    <a:lnTo>
                      <a:pt x="74" y="597"/>
                    </a:lnTo>
                    <a:lnTo>
                      <a:pt x="82" y="605"/>
                    </a:lnTo>
                    <a:lnTo>
                      <a:pt x="82" y="605"/>
                    </a:lnTo>
                    <a:lnTo>
                      <a:pt x="82" y="609"/>
                    </a:lnTo>
                    <a:lnTo>
                      <a:pt x="82" y="60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 120">
                <a:extLst>
                  <a:ext uri="{FF2B5EF4-FFF2-40B4-BE49-F238E27FC236}">
                    <a16:creationId xmlns:a16="http://schemas.microsoft.com/office/drawing/2014/main" xmlns="" id="{FBEFFD3F-DEC1-455D-B9B6-C49234D1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304" y="2509048"/>
                <a:ext cx="164236" cy="28710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5" y="14"/>
                  </a:cxn>
                  <a:cxn ang="0">
                    <a:pos x="64" y="31"/>
                  </a:cxn>
                  <a:cxn ang="0">
                    <a:pos x="77" y="59"/>
                  </a:cxn>
                  <a:cxn ang="0">
                    <a:pos x="84" y="81"/>
                  </a:cxn>
                  <a:cxn ang="0">
                    <a:pos x="74" y="122"/>
                  </a:cxn>
                  <a:cxn ang="0">
                    <a:pos x="63" y="161"/>
                  </a:cxn>
                  <a:cxn ang="0">
                    <a:pos x="72" y="174"/>
                  </a:cxn>
                  <a:cxn ang="0">
                    <a:pos x="102" y="172"/>
                  </a:cxn>
                  <a:cxn ang="0">
                    <a:pos x="135" y="181"/>
                  </a:cxn>
                  <a:cxn ang="0">
                    <a:pos x="143" y="205"/>
                  </a:cxn>
                  <a:cxn ang="0">
                    <a:pos x="135" y="232"/>
                  </a:cxn>
                  <a:cxn ang="0">
                    <a:pos x="100" y="278"/>
                  </a:cxn>
                  <a:cxn ang="0">
                    <a:pos x="92" y="307"/>
                  </a:cxn>
                  <a:cxn ang="0">
                    <a:pos x="100" y="348"/>
                  </a:cxn>
                  <a:cxn ang="0">
                    <a:pos x="118" y="408"/>
                  </a:cxn>
                  <a:cxn ang="0">
                    <a:pos x="113" y="432"/>
                  </a:cxn>
                  <a:cxn ang="0">
                    <a:pos x="81" y="466"/>
                  </a:cxn>
                  <a:cxn ang="0">
                    <a:pos x="19" y="508"/>
                  </a:cxn>
                  <a:cxn ang="0">
                    <a:pos x="0" y="541"/>
                  </a:cxn>
                  <a:cxn ang="0">
                    <a:pos x="2" y="551"/>
                  </a:cxn>
                  <a:cxn ang="0">
                    <a:pos x="11" y="572"/>
                  </a:cxn>
                  <a:cxn ang="0">
                    <a:pos x="5" y="594"/>
                  </a:cxn>
                  <a:cxn ang="0">
                    <a:pos x="8" y="610"/>
                  </a:cxn>
                  <a:cxn ang="0">
                    <a:pos x="42" y="623"/>
                  </a:cxn>
                  <a:cxn ang="0">
                    <a:pos x="58" y="620"/>
                  </a:cxn>
                  <a:cxn ang="0">
                    <a:pos x="81" y="594"/>
                  </a:cxn>
                  <a:cxn ang="0">
                    <a:pos x="114" y="580"/>
                  </a:cxn>
                  <a:cxn ang="0">
                    <a:pos x="136" y="586"/>
                  </a:cxn>
                  <a:cxn ang="0">
                    <a:pos x="165" y="581"/>
                  </a:cxn>
                  <a:cxn ang="0">
                    <a:pos x="199" y="555"/>
                  </a:cxn>
                  <a:cxn ang="0">
                    <a:pos x="206" y="540"/>
                  </a:cxn>
                  <a:cxn ang="0">
                    <a:pos x="210" y="503"/>
                  </a:cxn>
                  <a:cxn ang="0">
                    <a:pos x="227" y="500"/>
                  </a:cxn>
                  <a:cxn ang="0">
                    <a:pos x="247" y="492"/>
                  </a:cxn>
                  <a:cxn ang="0">
                    <a:pos x="259" y="458"/>
                  </a:cxn>
                  <a:cxn ang="0">
                    <a:pos x="302" y="421"/>
                  </a:cxn>
                  <a:cxn ang="0">
                    <a:pos x="324" y="400"/>
                  </a:cxn>
                  <a:cxn ang="0">
                    <a:pos x="332" y="379"/>
                  </a:cxn>
                  <a:cxn ang="0">
                    <a:pos x="334" y="352"/>
                  </a:cxn>
                  <a:cxn ang="0">
                    <a:pos x="356" y="332"/>
                  </a:cxn>
                  <a:cxn ang="0">
                    <a:pos x="364" y="316"/>
                  </a:cxn>
                  <a:cxn ang="0">
                    <a:pos x="351" y="288"/>
                  </a:cxn>
                  <a:cxn ang="0">
                    <a:pos x="340" y="268"/>
                  </a:cxn>
                  <a:cxn ang="0">
                    <a:pos x="313" y="204"/>
                  </a:cxn>
                  <a:cxn ang="0">
                    <a:pos x="288" y="121"/>
                  </a:cxn>
                  <a:cxn ang="0">
                    <a:pos x="250" y="81"/>
                  </a:cxn>
                  <a:cxn ang="0">
                    <a:pos x="226" y="60"/>
                  </a:cxn>
                  <a:cxn ang="0">
                    <a:pos x="206" y="55"/>
                  </a:cxn>
                  <a:cxn ang="0">
                    <a:pos x="155" y="62"/>
                  </a:cxn>
                  <a:cxn ang="0">
                    <a:pos x="137" y="54"/>
                  </a:cxn>
                  <a:cxn ang="0">
                    <a:pos x="99" y="16"/>
                  </a:cxn>
                  <a:cxn ang="0">
                    <a:pos x="92" y="0"/>
                  </a:cxn>
                </a:cxnLst>
                <a:rect l="0" t="0" r="r" b="b"/>
                <a:pathLst>
                  <a:path w="364" h="624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1" y="5"/>
                    </a:lnTo>
                    <a:lnTo>
                      <a:pt x="72" y="8"/>
                    </a:lnTo>
                    <a:lnTo>
                      <a:pt x="68" y="11"/>
                    </a:lnTo>
                    <a:lnTo>
                      <a:pt x="65" y="14"/>
                    </a:lnTo>
                    <a:lnTo>
                      <a:pt x="64" y="17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31"/>
                    </a:lnTo>
                    <a:lnTo>
                      <a:pt x="66" y="39"/>
                    </a:lnTo>
                    <a:lnTo>
                      <a:pt x="69" y="46"/>
                    </a:lnTo>
                    <a:lnTo>
                      <a:pt x="74" y="53"/>
                    </a:lnTo>
                    <a:lnTo>
                      <a:pt x="77" y="59"/>
                    </a:lnTo>
                    <a:lnTo>
                      <a:pt x="81" y="66"/>
                    </a:lnTo>
                    <a:lnTo>
                      <a:pt x="83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3" y="92"/>
                    </a:lnTo>
                    <a:lnTo>
                      <a:pt x="81" y="103"/>
                    </a:lnTo>
                    <a:lnTo>
                      <a:pt x="77" y="113"/>
                    </a:lnTo>
                    <a:lnTo>
                      <a:pt x="74" y="122"/>
                    </a:lnTo>
                    <a:lnTo>
                      <a:pt x="66" y="142"/>
                    </a:lnTo>
                    <a:lnTo>
                      <a:pt x="64" y="152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64" y="167"/>
                    </a:lnTo>
                    <a:lnTo>
                      <a:pt x="65" y="171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80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102" y="172"/>
                    </a:lnTo>
                    <a:lnTo>
                      <a:pt x="112" y="172"/>
                    </a:lnTo>
                    <a:lnTo>
                      <a:pt x="122" y="173"/>
                    </a:lnTo>
                    <a:lnTo>
                      <a:pt x="129" y="176"/>
                    </a:lnTo>
                    <a:lnTo>
                      <a:pt x="135" y="181"/>
                    </a:lnTo>
                    <a:lnTo>
                      <a:pt x="140" y="187"/>
                    </a:lnTo>
                    <a:lnTo>
                      <a:pt x="142" y="195"/>
                    </a:lnTo>
                    <a:lnTo>
                      <a:pt x="143" y="205"/>
                    </a:lnTo>
                    <a:lnTo>
                      <a:pt x="143" y="205"/>
                    </a:lnTo>
                    <a:lnTo>
                      <a:pt x="143" y="212"/>
                    </a:lnTo>
                    <a:lnTo>
                      <a:pt x="141" y="219"/>
                    </a:lnTo>
                    <a:lnTo>
                      <a:pt x="138" y="226"/>
                    </a:lnTo>
                    <a:lnTo>
                      <a:pt x="135" y="232"/>
                    </a:lnTo>
                    <a:lnTo>
                      <a:pt x="127" y="243"/>
                    </a:lnTo>
                    <a:lnTo>
                      <a:pt x="118" y="253"/>
                    </a:lnTo>
                    <a:lnTo>
                      <a:pt x="109" y="265"/>
                    </a:lnTo>
                    <a:lnTo>
                      <a:pt x="100" y="278"/>
                    </a:lnTo>
                    <a:lnTo>
                      <a:pt x="97" y="284"/>
                    </a:lnTo>
                    <a:lnTo>
                      <a:pt x="95" y="291"/>
                    </a:lnTo>
                    <a:lnTo>
                      <a:pt x="92" y="299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94" y="321"/>
                    </a:lnTo>
                    <a:lnTo>
                      <a:pt x="96" y="335"/>
                    </a:lnTo>
                    <a:lnTo>
                      <a:pt x="100" y="348"/>
                    </a:lnTo>
                    <a:lnTo>
                      <a:pt x="105" y="360"/>
                    </a:lnTo>
                    <a:lnTo>
                      <a:pt x="114" y="385"/>
                    </a:lnTo>
                    <a:lnTo>
                      <a:pt x="117" y="396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8" y="414"/>
                    </a:lnTo>
                    <a:lnTo>
                      <a:pt x="117" y="420"/>
                    </a:lnTo>
                    <a:lnTo>
                      <a:pt x="113" y="432"/>
                    </a:lnTo>
                    <a:lnTo>
                      <a:pt x="107" y="442"/>
                    </a:lnTo>
                    <a:lnTo>
                      <a:pt x="99" y="451"/>
                    </a:lnTo>
                    <a:lnTo>
                      <a:pt x="91" y="459"/>
                    </a:lnTo>
                    <a:lnTo>
                      <a:pt x="81" y="466"/>
                    </a:lnTo>
                    <a:lnTo>
                      <a:pt x="59" y="480"/>
                    </a:lnTo>
                    <a:lnTo>
                      <a:pt x="37" y="493"/>
                    </a:lnTo>
                    <a:lnTo>
                      <a:pt x="28" y="500"/>
                    </a:lnTo>
                    <a:lnTo>
                      <a:pt x="19" y="508"/>
                    </a:lnTo>
                    <a:lnTo>
                      <a:pt x="11" y="516"/>
                    </a:lnTo>
                    <a:lnTo>
                      <a:pt x="5" y="525"/>
                    </a:lnTo>
                    <a:lnTo>
                      <a:pt x="2" y="535"/>
                    </a:lnTo>
                    <a:lnTo>
                      <a:pt x="0" y="541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6" y="555"/>
                    </a:lnTo>
                    <a:lnTo>
                      <a:pt x="11" y="558"/>
                    </a:lnTo>
                    <a:lnTo>
                      <a:pt x="11" y="558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6" y="587"/>
                    </a:lnTo>
                    <a:lnTo>
                      <a:pt x="5" y="594"/>
                    </a:lnTo>
                    <a:lnTo>
                      <a:pt x="4" y="602"/>
                    </a:lnTo>
                    <a:lnTo>
                      <a:pt x="4" y="602"/>
                    </a:lnTo>
                    <a:lnTo>
                      <a:pt x="5" y="605"/>
                    </a:lnTo>
                    <a:lnTo>
                      <a:pt x="8" y="610"/>
                    </a:lnTo>
                    <a:lnTo>
                      <a:pt x="14" y="614"/>
                    </a:lnTo>
                    <a:lnTo>
                      <a:pt x="20" y="617"/>
                    </a:lnTo>
                    <a:lnTo>
                      <a:pt x="35" y="622"/>
                    </a:lnTo>
                    <a:lnTo>
                      <a:pt x="42" y="623"/>
                    </a:lnTo>
                    <a:lnTo>
                      <a:pt x="48" y="624"/>
                    </a:lnTo>
                    <a:lnTo>
                      <a:pt x="48" y="624"/>
                    </a:lnTo>
                    <a:lnTo>
                      <a:pt x="53" y="623"/>
                    </a:lnTo>
                    <a:lnTo>
                      <a:pt x="58" y="620"/>
                    </a:lnTo>
                    <a:lnTo>
                      <a:pt x="63" y="617"/>
                    </a:lnTo>
                    <a:lnTo>
                      <a:pt x="67" y="612"/>
                    </a:lnTo>
                    <a:lnTo>
                      <a:pt x="75" y="602"/>
                    </a:lnTo>
                    <a:lnTo>
                      <a:pt x="81" y="594"/>
                    </a:lnTo>
                    <a:lnTo>
                      <a:pt x="81" y="594"/>
                    </a:lnTo>
                    <a:lnTo>
                      <a:pt x="8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21" y="584"/>
                    </a:lnTo>
                    <a:lnTo>
                      <a:pt x="128" y="586"/>
                    </a:lnTo>
                    <a:lnTo>
                      <a:pt x="136" y="586"/>
                    </a:lnTo>
                    <a:lnTo>
                      <a:pt x="143" y="586"/>
                    </a:lnTo>
                    <a:lnTo>
                      <a:pt x="151" y="586"/>
                    </a:lnTo>
                    <a:lnTo>
                      <a:pt x="158" y="584"/>
                    </a:lnTo>
                    <a:lnTo>
                      <a:pt x="165" y="581"/>
                    </a:lnTo>
                    <a:lnTo>
                      <a:pt x="172" y="578"/>
                    </a:lnTo>
                    <a:lnTo>
                      <a:pt x="184" y="570"/>
                    </a:lnTo>
                    <a:lnTo>
                      <a:pt x="195" y="559"/>
                    </a:lnTo>
                    <a:lnTo>
                      <a:pt x="199" y="555"/>
                    </a:lnTo>
                    <a:lnTo>
                      <a:pt x="203" y="549"/>
                    </a:lnTo>
                    <a:lnTo>
                      <a:pt x="205" y="544"/>
                    </a:lnTo>
                    <a:lnTo>
                      <a:pt x="206" y="540"/>
                    </a:lnTo>
                    <a:lnTo>
                      <a:pt x="206" y="540"/>
                    </a:lnTo>
                    <a:lnTo>
                      <a:pt x="205" y="518"/>
                    </a:lnTo>
                    <a:lnTo>
                      <a:pt x="206" y="510"/>
                    </a:lnTo>
                    <a:lnTo>
                      <a:pt x="207" y="505"/>
                    </a:lnTo>
                    <a:lnTo>
                      <a:pt x="210" y="503"/>
                    </a:lnTo>
                    <a:lnTo>
                      <a:pt x="210" y="503"/>
                    </a:lnTo>
                    <a:lnTo>
                      <a:pt x="214" y="501"/>
                    </a:lnTo>
                    <a:lnTo>
                      <a:pt x="218" y="500"/>
                    </a:lnTo>
                    <a:lnTo>
                      <a:pt x="227" y="500"/>
                    </a:lnTo>
                    <a:lnTo>
                      <a:pt x="236" y="502"/>
                    </a:lnTo>
                    <a:lnTo>
                      <a:pt x="247" y="503"/>
                    </a:lnTo>
                    <a:lnTo>
                      <a:pt x="247" y="503"/>
                    </a:lnTo>
                    <a:lnTo>
                      <a:pt x="247" y="492"/>
                    </a:lnTo>
                    <a:lnTo>
                      <a:pt x="249" y="481"/>
                    </a:lnTo>
                    <a:lnTo>
                      <a:pt x="251" y="473"/>
                    </a:lnTo>
                    <a:lnTo>
                      <a:pt x="255" y="465"/>
                    </a:lnTo>
                    <a:lnTo>
                      <a:pt x="259" y="458"/>
                    </a:lnTo>
                    <a:lnTo>
                      <a:pt x="265" y="451"/>
                    </a:lnTo>
                    <a:lnTo>
                      <a:pt x="277" y="440"/>
                    </a:lnTo>
                    <a:lnTo>
                      <a:pt x="289" y="431"/>
                    </a:lnTo>
                    <a:lnTo>
                      <a:pt x="302" y="421"/>
                    </a:lnTo>
                    <a:lnTo>
                      <a:pt x="315" y="411"/>
                    </a:lnTo>
                    <a:lnTo>
                      <a:pt x="319" y="405"/>
                    </a:lnTo>
                    <a:lnTo>
                      <a:pt x="324" y="400"/>
                    </a:lnTo>
                    <a:lnTo>
                      <a:pt x="324" y="400"/>
                    </a:lnTo>
                    <a:lnTo>
                      <a:pt x="328" y="395"/>
                    </a:lnTo>
                    <a:lnTo>
                      <a:pt x="331" y="389"/>
                    </a:lnTo>
                    <a:lnTo>
                      <a:pt x="332" y="383"/>
                    </a:lnTo>
                    <a:lnTo>
                      <a:pt x="332" y="379"/>
                    </a:lnTo>
                    <a:lnTo>
                      <a:pt x="332" y="366"/>
                    </a:lnTo>
                    <a:lnTo>
                      <a:pt x="333" y="359"/>
                    </a:lnTo>
                    <a:lnTo>
                      <a:pt x="334" y="352"/>
                    </a:lnTo>
                    <a:lnTo>
                      <a:pt x="334" y="352"/>
                    </a:lnTo>
                    <a:lnTo>
                      <a:pt x="336" y="348"/>
                    </a:lnTo>
                    <a:lnTo>
                      <a:pt x="341" y="344"/>
                    </a:lnTo>
                    <a:lnTo>
                      <a:pt x="350" y="336"/>
                    </a:lnTo>
                    <a:lnTo>
                      <a:pt x="356" y="332"/>
                    </a:lnTo>
                    <a:lnTo>
                      <a:pt x="359" y="327"/>
                    </a:lnTo>
                    <a:lnTo>
                      <a:pt x="363" y="321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3" y="310"/>
                    </a:lnTo>
                    <a:lnTo>
                      <a:pt x="362" y="305"/>
                    </a:lnTo>
                    <a:lnTo>
                      <a:pt x="356" y="297"/>
                    </a:lnTo>
                    <a:lnTo>
                      <a:pt x="351" y="288"/>
                    </a:lnTo>
                    <a:lnTo>
                      <a:pt x="350" y="283"/>
                    </a:lnTo>
                    <a:lnTo>
                      <a:pt x="349" y="279"/>
                    </a:lnTo>
                    <a:lnTo>
                      <a:pt x="349" y="279"/>
                    </a:lnTo>
                    <a:lnTo>
                      <a:pt x="340" y="268"/>
                    </a:lnTo>
                    <a:lnTo>
                      <a:pt x="333" y="257"/>
                    </a:lnTo>
                    <a:lnTo>
                      <a:pt x="327" y="244"/>
                    </a:lnTo>
                    <a:lnTo>
                      <a:pt x="321" y="232"/>
                    </a:lnTo>
                    <a:lnTo>
                      <a:pt x="313" y="204"/>
                    </a:lnTo>
                    <a:lnTo>
                      <a:pt x="306" y="175"/>
                    </a:lnTo>
                    <a:lnTo>
                      <a:pt x="298" y="148"/>
                    </a:lnTo>
                    <a:lnTo>
                      <a:pt x="294" y="134"/>
                    </a:lnTo>
                    <a:lnTo>
                      <a:pt x="288" y="121"/>
                    </a:lnTo>
                    <a:lnTo>
                      <a:pt x="281" y="110"/>
                    </a:lnTo>
                    <a:lnTo>
                      <a:pt x="272" y="99"/>
                    </a:lnTo>
                    <a:lnTo>
                      <a:pt x="263" y="90"/>
                    </a:lnTo>
                    <a:lnTo>
                      <a:pt x="250" y="81"/>
                    </a:lnTo>
                    <a:lnTo>
                      <a:pt x="250" y="81"/>
                    </a:lnTo>
                    <a:lnTo>
                      <a:pt x="241" y="73"/>
                    </a:lnTo>
                    <a:lnTo>
                      <a:pt x="231" y="64"/>
                    </a:lnTo>
                    <a:lnTo>
                      <a:pt x="226" y="60"/>
                    </a:lnTo>
                    <a:lnTo>
                      <a:pt x="220" y="58"/>
                    </a:lnTo>
                    <a:lnTo>
                      <a:pt x="213" y="55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194" y="57"/>
                    </a:lnTo>
                    <a:lnTo>
                      <a:pt x="182" y="59"/>
                    </a:lnTo>
                    <a:lnTo>
                      <a:pt x="170" y="61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1" y="61"/>
                    </a:lnTo>
                    <a:lnTo>
                      <a:pt x="147" y="60"/>
                    </a:lnTo>
                    <a:lnTo>
                      <a:pt x="137" y="54"/>
                    </a:lnTo>
                    <a:lnTo>
                      <a:pt x="127" y="46"/>
                    </a:lnTo>
                    <a:lnTo>
                      <a:pt x="117" y="37"/>
                    </a:lnTo>
                    <a:lnTo>
                      <a:pt x="107" y="27"/>
                    </a:lnTo>
                    <a:lnTo>
                      <a:pt x="99" y="16"/>
                    </a:lnTo>
                    <a:lnTo>
                      <a:pt x="94" y="7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 121">
                <a:extLst>
                  <a:ext uri="{FF2B5EF4-FFF2-40B4-BE49-F238E27FC236}">
                    <a16:creationId xmlns:a16="http://schemas.microsoft.com/office/drawing/2014/main" xmlns="" id="{BD755AD9-2234-4D7F-BE0F-849124A0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141" y="2340529"/>
                <a:ext cx="77556" cy="114427"/>
              </a:xfrm>
              <a:custGeom>
                <a:avLst/>
                <a:gdLst/>
                <a:ahLst/>
                <a:cxnLst>
                  <a:cxn ang="0">
                    <a:pos x="166" y="146"/>
                  </a:cxn>
                  <a:cxn ang="0">
                    <a:pos x="165" y="131"/>
                  </a:cxn>
                  <a:cxn ang="0">
                    <a:pos x="164" y="117"/>
                  </a:cxn>
                  <a:cxn ang="0">
                    <a:pos x="157" y="95"/>
                  </a:cxn>
                  <a:cxn ang="0">
                    <a:pos x="129" y="54"/>
                  </a:cxn>
                  <a:cxn ang="0">
                    <a:pos x="103" y="39"/>
                  </a:cxn>
                  <a:cxn ang="0">
                    <a:pos x="92" y="36"/>
                  </a:cxn>
                  <a:cxn ang="0">
                    <a:pos x="63" y="28"/>
                  </a:cxn>
                  <a:cxn ang="0">
                    <a:pos x="43" y="11"/>
                  </a:cxn>
                  <a:cxn ang="0">
                    <a:pos x="18" y="0"/>
                  </a:cxn>
                  <a:cxn ang="0">
                    <a:pos x="18" y="25"/>
                  </a:cxn>
                  <a:cxn ang="0">
                    <a:pos x="33" y="48"/>
                  </a:cxn>
                  <a:cxn ang="0">
                    <a:pos x="57" y="67"/>
                  </a:cxn>
                  <a:cxn ang="0">
                    <a:pos x="77" y="72"/>
                  </a:cxn>
                  <a:cxn ang="0">
                    <a:pos x="93" y="66"/>
                  </a:cxn>
                  <a:cxn ang="0">
                    <a:pos x="102" y="66"/>
                  </a:cxn>
                  <a:cxn ang="0">
                    <a:pos x="110" y="76"/>
                  </a:cxn>
                  <a:cxn ang="0">
                    <a:pos x="112" y="92"/>
                  </a:cxn>
                  <a:cxn ang="0">
                    <a:pos x="105" y="104"/>
                  </a:cxn>
                  <a:cxn ang="0">
                    <a:pos x="79" y="123"/>
                  </a:cxn>
                  <a:cxn ang="0">
                    <a:pos x="54" y="131"/>
                  </a:cxn>
                  <a:cxn ang="0">
                    <a:pos x="55" y="161"/>
                  </a:cxn>
                  <a:cxn ang="0">
                    <a:pos x="51" y="183"/>
                  </a:cxn>
                  <a:cxn ang="0">
                    <a:pos x="43" y="189"/>
                  </a:cxn>
                  <a:cxn ang="0">
                    <a:pos x="36" y="183"/>
                  </a:cxn>
                  <a:cxn ang="0">
                    <a:pos x="27" y="172"/>
                  </a:cxn>
                  <a:cxn ang="0">
                    <a:pos x="18" y="173"/>
                  </a:cxn>
                  <a:cxn ang="0">
                    <a:pos x="2" y="183"/>
                  </a:cxn>
                  <a:cxn ang="0">
                    <a:pos x="0" y="191"/>
                  </a:cxn>
                  <a:cxn ang="0">
                    <a:pos x="5" y="224"/>
                  </a:cxn>
                  <a:cxn ang="0">
                    <a:pos x="23" y="245"/>
                  </a:cxn>
                  <a:cxn ang="0">
                    <a:pos x="40" y="249"/>
                  </a:cxn>
                  <a:cxn ang="0">
                    <a:pos x="58" y="242"/>
                  </a:cxn>
                  <a:cxn ang="0">
                    <a:pos x="76" y="226"/>
                  </a:cxn>
                  <a:cxn ang="0">
                    <a:pos x="104" y="179"/>
                  </a:cxn>
                  <a:cxn ang="0">
                    <a:pos x="117" y="150"/>
                  </a:cxn>
                  <a:cxn ang="0">
                    <a:pos x="135" y="150"/>
                  </a:cxn>
                  <a:cxn ang="0">
                    <a:pos x="138" y="178"/>
                  </a:cxn>
                  <a:cxn ang="0">
                    <a:pos x="143" y="193"/>
                  </a:cxn>
                  <a:cxn ang="0">
                    <a:pos x="149" y="194"/>
                  </a:cxn>
                  <a:cxn ang="0">
                    <a:pos x="155" y="187"/>
                  </a:cxn>
                  <a:cxn ang="0">
                    <a:pos x="157" y="162"/>
                  </a:cxn>
                  <a:cxn ang="0">
                    <a:pos x="161" y="148"/>
                  </a:cxn>
                  <a:cxn ang="0">
                    <a:pos x="164" y="146"/>
                  </a:cxn>
                </a:cxnLst>
                <a:rect l="0" t="0" r="r" b="b"/>
                <a:pathLst>
                  <a:path w="168" h="249">
                    <a:moveTo>
                      <a:pt x="164" y="146"/>
                    </a:move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3"/>
                    </a:lnTo>
                    <a:lnTo>
                      <a:pt x="168" y="138"/>
                    </a:lnTo>
                    <a:lnTo>
                      <a:pt x="165" y="131"/>
                    </a:lnTo>
                    <a:lnTo>
                      <a:pt x="164" y="124"/>
                    </a:lnTo>
                    <a:lnTo>
                      <a:pt x="164" y="124"/>
                    </a:lnTo>
                    <a:lnTo>
                      <a:pt x="164" y="117"/>
                    </a:lnTo>
                    <a:lnTo>
                      <a:pt x="163" y="110"/>
                    </a:lnTo>
                    <a:lnTo>
                      <a:pt x="161" y="102"/>
                    </a:lnTo>
                    <a:lnTo>
                      <a:pt x="157" y="95"/>
                    </a:lnTo>
                    <a:lnTo>
                      <a:pt x="150" y="80"/>
                    </a:lnTo>
                    <a:lnTo>
                      <a:pt x="140" y="66"/>
                    </a:lnTo>
                    <a:lnTo>
                      <a:pt x="129" y="54"/>
                    </a:lnTo>
                    <a:lnTo>
                      <a:pt x="117" y="44"/>
                    </a:lnTo>
                    <a:lnTo>
                      <a:pt x="110" y="41"/>
                    </a:lnTo>
                    <a:lnTo>
                      <a:pt x="103" y="39"/>
                    </a:lnTo>
                    <a:lnTo>
                      <a:pt x="97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1" y="35"/>
                    </a:lnTo>
                    <a:lnTo>
                      <a:pt x="72" y="33"/>
                    </a:lnTo>
                    <a:lnTo>
                      <a:pt x="63" y="28"/>
                    </a:lnTo>
                    <a:lnTo>
                      <a:pt x="56" y="24"/>
                    </a:lnTo>
                    <a:lnTo>
                      <a:pt x="49" y="18"/>
                    </a:lnTo>
                    <a:lnTo>
                      <a:pt x="43" y="1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32"/>
                    </a:lnTo>
                    <a:lnTo>
                      <a:pt x="26" y="40"/>
                    </a:lnTo>
                    <a:lnTo>
                      <a:pt x="33" y="48"/>
                    </a:lnTo>
                    <a:lnTo>
                      <a:pt x="40" y="56"/>
                    </a:lnTo>
                    <a:lnTo>
                      <a:pt x="48" y="62"/>
                    </a:lnTo>
                    <a:lnTo>
                      <a:pt x="57" y="67"/>
                    </a:lnTo>
                    <a:lnTo>
                      <a:pt x="66" y="71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0" y="71"/>
                    </a:lnTo>
                    <a:lnTo>
                      <a:pt x="86" y="69"/>
                    </a:lnTo>
                    <a:lnTo>
                      <a:pt x="93" y="66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102" y="66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10" y="76"/>
                    </a:lnTo>
                    <a:lnTo>
                      <a:pt x="112" y="84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4"/>
                    </a:lnTo>
                    <a:lnTo>
                      <a:pt x="111" y="97"/>
                    </a:lnTo>
                    <a:lnTo>
                      <a:pt x="105" y="104"/>
                    </a:lnTo>
                    <a:lnTo>
                      <a:pt x="99" y="110"/>
                    </a:lnTo>
                    <a:lnTo>
                      <a:pt x="89" y="117"/>
                    </a:lnTo>
                    <a:lnTo>
                      <a:pt x="79" y="123"/>
                    </a:lnTo>
                    <a:lnTo>
                      <a:pt x="70" y="127"/>
                    </a:lnTo>
                    <a:lnTo>
                      <a:pt x="61" y="130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5" y="151"/>
                    </a:lnTo>
                    <a:lnTo>
                      <a:pt x="55" y="161"/>
                    </a:lnTo>
                    <a:lnTo>
                      <a:pt x="55" y="169"/>
                    </a:lnTo>
                    <a:lnTo>
                      <a:pt x="54" y="177"/>
                    </a:lnTo>
                    <a:lnTo>
                      <a:pt x="51" y="183"/>
                    </a:lnTo>
                    <a:lnTo>
                      <a:pt x="49" y="186"/>
                    </a:lnTo>
                    <a:lnTo>
                      <a:pt x="47" y="187"/>
                    </a:lnTo>
                    <a:lnTo>
                      <a:pt x="43" y="189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6" y="183"/>
                    </a:lnTo>
                    <a:lnTo>
                      <a:pt x="33" y="177"/>
                    </a:lnTo>
                    <a:lnTo>
                      <a:pt x="30" y="173"/>
                    </a:lnTo>
                    <a:lnTo>
                      <a:pt x="27" y="172"/>
                    </a:lnTo>
                    <a:lnTo>
                      <a:pt x="25" y="172"/>
                    </a:lnTo>
                    <a:lnTo>
                      <a:pt x="25" y="172"/>
                    </a:lnTo>
                    <a:lnTo>
                      <a:pt x="18" y="173"/>
                    </a:lnTo>
                    <a:lnTo>
                      <a:pt x="9" y="177"/>
                    </a:lnTo>
                    <a:lnTo>
                      <a:pt x="5" y="180"/>
                    </a:lnTo>
                    <a:lnTo>
                      <a:pt x="2" y="183"/>
                    </a:lnTo>
                    <a:lnTo>
                      <a:pt x="1" y="186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2" y="214"/>
                    </a:lnTo>
                    <a:lnTo>
                      <a:pt x="5" y="224"/>
                    </a:lnTo>
                    <a:lnTo>
                      <a:pt x="10" y="232"/>
                    </a:lnTo>
                    <a:lnTo>
                      <a:pt x="16" y="239"/>
                    </a:lnTo>
                    <a:lnTo>
                      <a:pt x="23" y="245"/>
                    </a:lnTo>
                    <a:lnTo>
                      <a:pt x="31" y="248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6" y="248"/>
                    </a:lnTo>
                    <a:lnTo>
                      <a:pt x="51" y="246"/>
                    </a:lnTo>
                    <a:lnTo>
                      <a:pt x="58" y="242"/>
                    </a:lnTo>
                    <a:lnTo>
                      <a:pt x="64" y="238"/>
                    </a:lnTo>
                    <a:lnTo>
                      <a:pt x="70" y="233"/>
                    </a:lnTo>
                    <a:lnTo>
                      <a:pt x="76" y="226"/>
                    </a:lnTo>
                    <a:lnTo>
                      <a:pt x="87" y="211"/>
                    </a:lnTo>
                    <a:lnTo>
                      <a:pt x="96" y="196"/>
                    </a:lnTo>
                    <a:lnTo>
                      <a:pt x="104" y="179"/>
                    </a:lnTo>
                    <a:lnTo>
                      <a:pt x="112" y="164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24" y="151"/>
                    </a:lnTo>
                    <a:lnTo>
                      <a:pt x="129" y="151"/>
                    </a:lnTo>
                    <a:lnTo>
                      <a:pt x="135" y="150"/>
                    </a:lnTo>
                    <a:lnTo>
                      <a:pt x="135" y="150"/>
                    </a:lnTo>
                    <a:lnTo>
                      <a:pt x="135" y="163"/>
                    </a:lnTo>
                    <a:lnTo>
                      <a:pt x="138" y="178"/>
                    </a:lnTo>
                    <a:lnTo>
                      <a:pt x="140" y="184"/>
                    </a:lnTo>
                    <a:lnTo>
                      <a:pt x="141" y="189"/>
                    </a:lnTo>
                    <a:lnTo>
                      <a:pt x="143" y="193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9" y="194"/>
                    </a:lnTo>
                    <a:lnTo>
                      <a:pt x="152" y="192"/>
                    </a:lnTo>
                    <a:lnTo>
                      <a:pt x="154" y="189"/>
                    </a:lnTo>
                    <a:lnTo>
                      <a:pt x="155" y="187"/>
                    </a:lnTo>
                    <a:lnTo>
                      <a:pt x="156" y="179"/>
                    </a:lnTo>
                    <a:lnTo>
                      <a:pt x="157" y="170"/>
                    </a:lnTo>
                    <a:lnTo>
                      <a:pt x="157" y="162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1" y="148"/>
                    </a:lnTo>
                    <a:lnTo>
                      <a:pt x="162" y="147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64" y="14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 122">
                <a:extLst>
                  <a:ext uri="{FF2B5EF4-FFF2-40B4-BE49-F238E27FC236}">
                    <a16:creationId xmlns:a16="http://schemas.microsoft.com/office/drawing/2014/main" xmlns="" id="{2556C522-DC08-49B8-A7FB-B3787199F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377" y="2336368"/>
                <a:ext cx="239511" cy="274622"/>
              </a:xfrm>
              <a:custGeom>
                <a:avLst/>
                <a:gdLst/>
                <a:ahLst/>
                <a:cxnLst>
                  <a:cxn ang="0">
                    <a:pos x="297" y="63"/>
                  </a:cxn>
                  <a:cxn ang="0">
                    <a:pos x="305" y="77"/>
                  </a:cxn>
                  <a:cxn ang="0">
                    <a:pos x="327" y="66"/>
                  </a:cxn>
                  <a:cxn ang="0">
                    <a:pos x="344" y="80"/>
                  </a:cxn>
                  <a:cxn ang="0">
                    <a:pos x="325" y="126"/>
                  </a:cxn>
                  <a:cxn ang="0">
                    <a:pos x="246" y="158"/>
                  </a:cxn>
                  <a:cxn ang="0">
                    <a:pos x="235" y="177"/>
                  </a:cxn>
                  <a:cxn ang="0">
                    <a:pos x="226" y="200"/>
                  </a:cxn>
                  <a:cxn ang="0">
                    <a:pos x="208" y="206"/>
                  </a:cxn>
                  <a:cxn ang="0">
                    <a:pos x="179" y="195"/>
                  </a:cxn>
                  <a:cxn ang="0">
                    <a:pos x="155" y="158"/>
                  </a:cxn>
                  <a:cxn ang="0">
                    <a:pos x="122" y="110"/>
                  </a:cxn>
                  <a:cxn ang="0">
                    <a:pos x="99" y="58"/>
                  </a:cxn>
                  <a:cxn ang="0">
                    <a:pos x="79" y="69"/>
                  </a:cxn>
                  <a:cxn ang="0">
                    <a:pos x="62" y="88"/>
                  </a:cxn>
                  <a:cxn ang="0">
                    <a:pos x="25" y="73"/>
                  </a:cxn>
                  <a:cxn ang="0">
                    <a:pos x="2" y="86"/>
                  </a:cxn>
                  <a:cxn ang="0">
                    <a:pos x="4" y="112"/>
                  </a:cxn>
                  <a:cxn ang="0">
                    <a:pos x="29" y="128"/>
                  </a:cxn>
                  <a:cxn ang="0">
                    <a:pos x="58" y="118"/>
                  </a:cxn>
                  <a:cxn ang="0">
                    <a:pos x="81" y="149"/>
                  </a:cxn>
                  <a:cxn ang="0">
                    <a:pos x="115" y="159"/>
                  </a:cxn>
                  <a:cxn ang="0">
                    <a:pos x="128" y="192"/>
                  </a:cxn>
                  <a:cxn ang="0">
                    <a:pos x="175" y="239"/>
                  </a:cxn>
                  <a:cxn ang="0">
                    <a:pos x="177" y="271"/>
                  </a:cxn>
                  <a:cxn ang="0">
                    <a:pos x="169" y="310"/>
                  </a:cxn>
                  <a:cxn ang="0">
                    <a:pos x="207" y="383"/>
                  </a:cxn>
                  <a:cxn ang="0">
                    <a:pos x="245" y="448"/>
                  </a:cxn>
                  <a:cxn ang="0">
                    <a:pos x="247" y="494"/>
                  </a:cxn>
                  <a:cxn ang="0">
                    <a:pos x="299" y="536"/>
                  </a:cxn>
                  <a:cxn ang="0">
                    <a:pos x="319" y="578"/>
                  </a:cxn>
                  <a:cxn ang="0">
                    <a:pos x="323" y="594"/>
                  </a:cxn>
                  <a:cxn ang="0">
                    <a:pos x="393" y="561"/>
                  </a:cxn>
                  <a:cxn ang="0">
                    <a:pos x="426" y="528"/>
                  </a:cxn>
                  <a:cxn ang="0">
                    <a:pos x="422" y="507"/>
                  </a:cxn>
                  <a:cxn ang="0">
                    <a:pos x="399" y="485"/>
                  </a:cxn>
                  <a:cxn ang="0">
                    <a:pos x="426" y="455"/>
                  </a:cxn>
                  <a:cxn ang="0">
                    <a:pos x="451" y="426"/>
                  </a:cxn>
                  <a:cxn ang="0">
                    <a:pos x="437" y="391"/>
                  </a:cxn>
                  <a:cxn ang="0">
                    <a:pos x="444" y="365"/>
                  </a:cxn>
                  <a:cxn ang="0">
                    <a:pos x="462" y="369"/>
                  </a:cxn>
                  <a:cxn ang="0">
                    <a:pos x="483" y="371"/>
                  </a:cxn>
                  <a:cxn ang="0">
                    <a:pos x="521" y="345"/>
                  </a:cxn>
                  <a:cxn ang="0">
                    <a:pos x="510" y="288"/>
                  </a:cxn>
                  <a:cxn ang="0">
                    <a:pos x="523" y="256"/>
                  </a:cxn>
                  <a:cxn ang="0">
                    <a:pos x="521" y="222"/>
                  </a:cxn>
                  <a:cxn ang="0">
                    <a:pos x="495" y="181"/>
                  </a:cxn>
                  <a:cxn ang="0">
                    <a:pos x="483" y="97"/>
                  </a:cxn>
                  <a:cxn ang="0">
                    <a:pos x="446" y="47"/>
                  </a:cxn>
                  <a:cxn ang="0">
                    <a:pos x="424" y="35"/>
                  </a:cxn>
                  <a:cxn ang="0">
                    <a:pos x="408" y="3"/>
                  </a:cxn>
                  <a:cxn ang="0">
                    <a:pos x="388" y="43"/>
                  </a:cxn>
                  <a:cxn ang="0">
                    <a:pos x="357" y="34"/>
                  </a:cxn>
                  <a:cxn ang="0">
                    <a:pos x="322" y="31"/>
                  </a:cxn>
                  <a:cxn ang="0">
                    <a:pos x="293" y="55"/>
                  </a:cxn>
                </a:cxnLst>
                <a:rect l="0" t="0" r="r" b="b"/>
                <a:pathLst>
                  <a:path w="531" h="594">
                    <a:moveTo>
                      <a:pt x="293" y="55"/>
                    </a:moveTo>
                    <a:lnTo>
                      <a:pt x="293" y="55"/>
                    </a:lnTo>
                    <a:lnTo>
                      <a:pt x="293" y="61"/>
                    </a:lnTo>
                    <a:lnTo>
                      <a:pt x="296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6"/>
                    </a:lnTo>
                    <a:lnTo>
                      <a:pt x="298" y="71"/>
                    </a:lnTo>
                    <a:lnTo>
                      <a:pt x="299" y="73"/>
                    </a:lnTo>
                    <a:lnTo>
                      <a:pt x="301" y="75"/>
                    </a:lnTo>
                    <a:lnTo>
                      <a:pt x="305" y="77"/>
                    </a:lnTo>
                    <a:lnTo>
                      <a:pt x="308" y="77"/>
                    </a:lnTo>
                    <a:lnTo>
                      <a:pt x="308" y="77"/>
                    </a:lnTo>
                    <a:lnTo>
                      <a:pt x="316" y="77"/>
                    </a:lnTo>
                    <a:lnTo>
                      <a:pt x="320" y="74"/>
                    </a:lnTo>
                    <a:lnTo>
                      <a:pt x="322" y="71"/>
                    </a:lnTo>
                    <a:lnTo>
                      <a:pt x="327" y="66"/>
                    </a:lnTo>
                    <a:lnTo>
                      <a:pt x="327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80"/>
                    </a:lnTo>
                    <a:lnTo>
                      <a:pt x="344" y="80"/>
                    </a:lnTo>
                    <a:lnTo>
                      <a:pt x="344" y="90"/>
                    </a:lnTo>
                    <a:lnTo>
                      <a:pt x="342" y="100"/>
                    </a:lnTo>
                    <a:lnTo>
                      <a:pt x="339" y="108"/>
                    </a:lnTo>
                    <a:lnTo>
                      <a:pt x="336" y="115"/>
                    </a:lnTo>
                    <a:lnTo>
                      <a:pt x="331" y="120"/>
                    </a:lnTo>
                    <a:lnTo>
                      <a:pt x="325" y="126"/>
                    </a:lnTo>
                    <a:lnTo>
                      <a:pt x="320" y="131"/>
                    </a:lnTo>
                    <a:lnTo>
                      <a:pt x="313" y="134"/>
                    </a:lnTo>
                    <a:lnTo>
                      <a:pt x="298" y="141"/>
                    </a:lnTo>
                    <a:lnTo>
                      <a:pt x="282" y="147"/>
                    </a:lnTo>
                    <a:lnTo>
                      <a:pt x="263" y="15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1" y="159"/>
                    </a:lnTo>
                    <a:lnTo>
                      <a:pt x="238" y="163"/>
                    </a:lnTo>
                    <a:lnTo>
                      <a:pt x="237" y="166"/>
                    </a:lnTo>
                    <a:lnTo>
                      <a:pt x="236" y="170"/>
                    </a:lnTo>
                    <a:lnTo>
                      <a:pt x="235" y="177"/>
                    </a:lnTo>
                    <a:lnTo>
                      <a:pt x="233" y="180"/>
                    </a:lnTo>
                    <a:lnTo>
                      <a:pt x="231" y="184"/>
                    </a:lnTo>
                    <a:lnTo>
                      <a:pt x="231" y="184"/>
                    </a:lnTo>
                    <a:lnTo>
                      <a:pt x="230" y="193"/>
                    </a:lnTo>
                    <a:lnTo>
                      <a:pt x="229" y="197"/>
                    </a:lnTo>
                    <a:lnTo>
                      <a:pt x="226" y="200"/>
                    </a:lnTo>
                    <a:lnTo>
                      <a:pt x="224" y="202"/>
                    </a:lnTo>
                    <a:lnTo>
                      <a:pt x="221" y="204"/>
                    </a:lnTo>
                    <a:lnTo>
                      <a:pt x="217" y="206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08" y="206"/>
                    </a:lnTo>
                    <a:lnTo>
                      <a:pt x="205" y="204"/>
                    </a:lnTo>
                    <a:lnTo>
                      <a:pt x="198" y="200"/>
                    </a:lnTo>
                    <a:lnTo>
                      <a:pt x="189" y="196"/>
                    </a:lnTo>
                    <a:lnTo>
                      <a:pt x="184" y="195"/>
                    </a:lnTo>
                    <a:lnTo>
                      <a:pt x="179" y="195"/>
                    </a:lnTo>
                    <a:lnTo>
                      <a:pt x="179" y="195"/>
                    </a:lnTo>
                    <a:lnTo>
                      <a:pt x="171" y="194"/>
                    </a:lnTo>
                    <a:lnTo>
                      <a:pt x="165" y="191"/>
                    </a:lnTo>
                    <a:lnTo>
                      <a:pt x="162" y="187"/>
                    </a:lnTo>
                    <a:lnTo>
                      <a:pt x="160" y="181"/>
                    </a:lnTo>
                    <a:lnTo>
                      <a:pt x="157" y="166"/>
                    </a:lnTo>
                    <a:lnTo>
                      <a:pt x="155" y="158"/>
                    </a:lnTo>
                    <a:lnTo>
                      <a:pt x="153" y="150"/>
                    </a:lnTo>
                    <a:lnTo>
                      <a:pt x="153" y="150"/>
                    </a:lnTo>
                    <a:lnTo>
                      <a:pt x="151" y="146"/>
                    </a:lnTo>
                    <a:lnTo>
                      <a:pt x="148" y="140"/>
                    </a:lnTo>
                    <a:lnTo>
                      <a:pt x="140" y="130"/>
                    </a:lnTo>
                    <a:lnTo>
                      <a:pt x="122" y="110"/>
                    </a:lnTo>
                    <a:lnTo>
                      <a:pt x="114" y="100"/>
                    </a:lnTo>
                    <a:lnTo>
                      <a:pt x="106" y="88"/>
                    </a:lnTo>
                    <a:lnTo>
                      <a:pt x="102" y="81"/>
                    </a:lnTo>
                    <a:lnTo>
                      <a:pt x="101" y="74"/>
                    </a:lnTo>
                    <a:lnTo>
                      <a:pt x="99" y="6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1" y="63"/>
                    </a:lnTo>
                    <a:lnTo>
                      <a:pt x="79" y="69"/>
                    </a:lnTo>
                    <a:lnTo>
                      <a:pt x="76" y="78"/>
                    </a:lnTo>
                    <a:lnTo>
                      <a:pt x="73" y="82"/>
                    </a:lnTo>
                    <a:lnTo>
                      <a:pt x="70" y="85"/>
                    </a:lnTo>
                    <a:lnTo>
                      <a:pt x="67" y="87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56" y="87"/>
                    </a:lnTo>
                    <a:lnTo>
                      <a:pt x="52" y="86"/>
                    </a:lnTo>
                    <a:lnTo>
                      <a:pt x="44" y="81"/>
                    </a:lnTo>
                    <a:lnTo>
                      <a:pt x="35" y="75"/>
                    </a:lnTo>
                    <a:lnTo>
                      <a:pt x="31" y="74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16" y="74"/>
                    </a:lnTo>
                    <a:lnTo>
                      <a:pt x="12" y="77"/>
                    </a:lnTo>
                    <a:lnTo>
                      <a:pt x="8" y="79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2" y="107"/>
                    </a:lnTo>
                    <a:lnTo>
                      <a:pt x="4" y="112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8" y="126"/>
                    </a:lnTo>
                    <a:lnTo>
                      <a:pt x="23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3" y="128"/>
                    </a:lnTo>
                    <a:lnTo>
                      <a:pt x="38" y="127"/>
                    </a:lnTo>
                    <a:lnTo>
                      <a:pt x="44" y="125"/>
                    </a:lnTo>
                    <a:lnTo>
                      <a:pt x="49" y="120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60" y="131"/>
                    </a:lnTo>
                    <a:lnTo>
                      <a:pt x="63" y="139"/>
                    </a:lnTo>
                    <a:lnTo>
                      <a:pt x="65" y="142"/>
                    </a:lnTo>
                    <a:lnTo>
                      <a:pt x="68" y="145"/>
                    </a:lnTo>
                    <a:lnTo>
                      <a:pt x="73" y="147"/>
                    </a:lnTo>
                    <a:lnTo>
                      <a:pt x="81" y="149"/>
                    </a:lnTo>
                    <a:lnTo>
                      <a:pt x="90" y="149"/>
                    </a:lnTo>
                    <a:lnTo>
                      <a:pt x="99" y="151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3" y="157"/>
                    </a:lnTo>
                    <a:lnTo>
                      <a:pt x="115" y="159"/>
                    </a:lnTo>
                    <a:lnTo>
                      <a:pt x="117" y="165"/>
                    </a:lnTo>
                    <a:lnTo>
                      <a:pt x="118" y="172"/>
                    </a:lnTo>
                    <a:lnTo>
                      <a:pt x="121" y="180"/>
                    </a:lnTo>
                    <a:lnTo>
                      <a:pt x="121" y="180"/>
                    </a:lnTo>
                    <a:lnTo>
                      <a:pt x="123" y="186"/>
                    </a:lnTo>
                    <a:lnTo>
                      <a:pt x="128" y="192"/>
                    </a:lnTo>
                    <a:lnTo>
                      <a:pt x="136" y="201"/>
                    </a:lnTo>
                    <a:lnTo>
                      <a:pt x="146" y="209"/>
                    </a:lnTo>
                    <a:lnTo>
                      <a:pt x="155" y="217"/>
                    </a:lnTo>
                    <a:lnTo>
                      <a:pt x="164" y="225"/>
                    </a:lnTo>
                    <a:lnTo>
                      <a:pt x="172" y="234"/>
                    </a:lnTo>
                    <a:lnTo>
                      <a:pt x="175" y="239"/>
                    </a:lnTo>
                    <a:lnTo>
                      <a:pt x="177" y="245"/>
                    </a:lnTo>
                    <a:lnTo>
                      <a:pt x="178" y="250"/>
                    </a:lnTo>
                    <a:lnTo>
                      <a:pt x="179" y="257"/>
                    </a:lnTo>
                    <a:lnTo>
                      <a:pt x="179" y="257"/>
                    </a:lnTo>
                    <a:lnTo>
                      <a:pt x="178" y="264"/>
                    </a:lnTo>
                    <a:lnTo>
                      <a:pt x="177" y="271"/>
                    </a:lnTo>
                    <a:lnTo>
                      <a:pt x="174" y="280"/>
                    </a:lnTo>
                    <a:lnTo>
                      <a:pt x="170" y="288"/>
                    </a:lnTo>
                    <a:lnTo>
                      <a:pt x="169" y="293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9" y="310"/>
                    </a:lnTo>
                    <a:lnTo>
                      <a:pt x="171" y="322"/>
                    </a:lnTo>
                    <a:lnTo>
                      <a:pt x="175" y="333"/>
                    </a:lnTo>
                    <a:lnTo>
                      <a:pt x="180" y="344"/>
                    </a:lnTo>
                    <a:lnTo>
                      <a:pt x="186" y="354"/>
                    </a:lnTo>
                    <a:lnTo>
                      <a:pt x="192" y="364"/>
                    </a:lnTo>
                    <a:lnTo>
                      <a:pt x="207" y="383"/>
                    </a:lnTo>
                    <a:lnTo>
                      <a:pt x="221" y="401"/>
                    </a:lnTo>
                    <a:lnTo>
                      <a:pt x="228" y="409"/>
                    </a:lnTo>
                    <a:lnTo>
                      <a:pt x="233" y="420"/>
                    </a:lnTo>
                    <a:lnTo>
                      <a:pt x="238" y="429"/>
                    </a:lnTo>
                    <a:lnTo>
                      <a:pt x="243" y="438"/>
                    </a:lnTo>
                    <a:lnTo>
                      <a:pt x="245" y="448"/>
                    </a:lnTo>
                    <a:lnTo>
                      <a:pt x="246" y="459"/>
                    </a:lnTo>
                    <a:lnTo>
                      <a:pt x="246" y="459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6" y="490"/>
                    </a:lnTo>
                    <a:lnTo>
                      <a:pt x="247" y="494"/>
                    </a:lnTo>
                    <a:lnTo>
                      <a:pt x="249" y="498"/>
                    </a:lnTo>
                    <a:lnTo>
                      <a:pt x="252" y="501"/>
                    </a:lnTo>
                    <a:lnTo>
                      <a:pt x="260" y="509"/>
                    </a:lnTo>
                    <a:lnTo>
                      <a:pt x="268" y="515"/>
                    </a:lnTo>
                    <a:lnTo>
                      <a:pt x="289" y="529"/>
                    </a:lnTo>
                    <a:lnTo>
                      <a:pt x="299" y="536"/>
                    </a:lnTo>
                    <a:lnTo>
                      <a:pt x="308" y="543"/>
                    </a:lnTo>
                    <a:lnTo>
                      <a:pt x="308" y="543"/>
                    </a:lnTo>
                    <a:lnTo>
                      <a:pt x="312" y="547"/>
                    </a:lnTo>
                    <a:lnTo>
                      <a:pt x="314" y="553"/>
                    </a:lnTo>
                    <a:lnTo>
                      <a:pt x="316" y="567"/>
                    </a:lnTo>
                    <a:lnTo>
                      <a:pt x="319" y="578"/>
                    </a:lnTo>
                    <a:lnTo>
                      <a:pt x="321" y="584"/>
                    </a:lnTo>
                    <a:lnTo>
                      <a:pt x="323" y="588"/>
                    </a:lnTo>
                    <a:lnTo>
                      <a:pt x="323" y="588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40" y="591"/>
                    </a:lnTo>
                    <a:lnTo>
                      <a:pt x="351" y="588"/>
                    </a:lnTo>
                    <a:lnTo>
                      <a:pt x="361" y="583"/>
                    </a:lnTo>
                    <a:lnTo>
                      <a:pt x="373" y="577"/>
                    </a:lnTo>
                    <a:lnTo>
                      <a:pt x="383" y="570"/>
                    </a:lnTo>
                    <a:lnTo>
                      <a:pt x="393" y="561"/>
                    </a:lnTo>
                    <a:lnTo>
                      <a:pt x="404" y="551"/>
                    </a:lnTo>
                    <a:lnTo>
                      <a:pt x="404" y="551"/>
                    </a:lnTo>
                    <a:lnTo>
                      <a:pt x="408" y="543"/>
                    </a:lnTo>
                    <a:lnTo>
                      <a:pt x="414" y="537"/>
                    </a:lnTo>
                    <a:lnTo>
                      <a:pt x="420" y="531"/>
                    </a:lnTo>
                    <a:lnTo>
                      <a:pt x="426" y="528"/>
                    </a:lnTo>
                    <a:lnTo>
                      <a:pt x="431" y="524"/>
                    </a:lnTo>
                    <a:lnTo>
                      <a:pt x="438" y="522"/>
                    </a:lnTo>
                    <a:lnTo>
                      <a:pt x="451" y="519"/>
                    </a:lnTo>
                    <a:lnTo>
                      <a:pt x="451" y="519"/>
                    </a:lnTo>
                    <a:lnTo>
                      <a:pt x="439" y="514"/>
                    </a:lnTo>
                    <a:lnTo>
                      <a:pt x="422" y="507"/>
                    </a:lnTo>
                    <a:lnTo>
                      <a:pt x="414" y="502"/>
                    </a:lnTo>
                    <a:lnTo>
                      <a:pt x="407" y="498"/>
                    </a:lnTo>
                    <a:lnTo>
                      <a:pt x="401" y="492"/>
                    </a:lnTo>
                    <a:lnTo>
                      <a:pt x="400" y="489"/>
                    </a:lnTo>
                    <a:lnTo>
                      <a:pt x="399" y="485"/>
                    </a:lnTo>
                    <a:lnTo>
                      <a:pt x="399" y="485"/>
                    </a:lnTo>
                    <a:lnTo>
                      <a:pt x="400" y="479"/>
                    </a:lnTo>
                    <a:lnTo>
                      <a:pt x="401" y="475"/>
                    </a:lnTo>
                    <a:lnTo>
                      <a:pt x="405" y="470"/>
                    </a:lnTo>
                    <a:lnTo>
                      <a:pt x="407" y="467"/>
                    </a:lnTo>
                    <a:lnTo>
                      <a:pt x="416" y="461"/>
                    </a:lnTo>
                    <a:lnTo>
                      <a:pt x="426" y="455"/>
                    </a:lnTo>
                    <a:lnTo>
                      <a:pt x="435" y="451"/>
                    </a:lnTo>
                    <a:lnTo>
                      <a:pt x="443" y="445"/>
                    </a:lnTo>
                    <a:lnTo>
                      <a:pt x="446" y="441"/>
                    </a:lnTo>
                    <a:lnTo>
                      <a:pt x="449" y="437"/>
                    </a:lnTo>
                    <a:lnTo>
                      <a:pt x="450" y="432"/>
                    </a:lnTo>
                    <a:lnTo>
                      <a:pt x="451" y="426"/>
                    </a:lnTo>
                    <a:lnTo>
                      <a:pt x="451" y="426"/>
                    </a:lnTo>
                    <a:lnTo>
                      <a:pt x="450" y="421"/>
                    </a:lnTo>
                    <a:lnTo>
                      <a:pt x="449" y="416"/>
                    </a:lnTo>
                    <a:lnTo>
                      <a:pt x="444" y="406"/>
                    </a:lnTo>
                    <a:lnTo>
                      <a:pt x="438" y="397"/>
                    </a:lnTo>
                    <a:lnTo>
                      <a:pt x="437" y="391"/>
                    </a:lnTo>
                    <a:lnTo>
                      <a:pt x="436" y="386"/>
                    </a:lnTo>
                    <a:lnTo>
                      <a:pt x="436" y="386"/>
                    </a:lnTo>
                    <a:lnTo>
                      <a:pt x="437" y="378"/>
                    </a:lnTo>
                    <a:lnTo>
                      <a:pt x="439" y="371"/>
                    </a:lnTo>
                    <a:lnTo>
                      <a:pt x="442" y="368"/>
                    </a:lnTo>
                    <a:lnTo>
                      <a:pt x="444" y="365"/>
                    </a:lnTo>
                    <a:lnTo>
                      <a:pt x="447" y="364"/>
                    </a:lnTo>
                    <a:lnTo>
                      <a:pt x="451" y="364"/>
                    </a:lnTo>
                    <a:lnTo>
                      <a:pt x="451" y="364"/>
                    </a:lnTo>
                    <a:lnTo>
                      <a:pt x="454" y="364"/>
                    </a:lnTo>
                    <a:lnTo>
                      <a:pt x="458" y="365"/>
                    </a:lnTo>
                    <a:lnTo>
                      <a:pt x="462" y="369"/>
                    </a:lnTo>
                    <a:lnTo>
                      <a:pt x="467" y="372"/>
                    </a:lnTo>
                    <a:lnTo>
                      <a:pt x="469" y="374"/>
                    </a:lnTo>
                    <a:lnTo>
                      <a:pt x="473" y="375"/>
                    </a:lnTo>
                    <a:lnTo>
                      <a:pt x="473" y="375"/>
                    </a:lnTo>
                    <a:lnTo>
                      <a:pt x="477" y="374"/>
                    </a:lnTo>
                    <a:lnTo>
                      <a:pt x="483" y="371"/>
                    </a:lnTo>
                    <a:lnTo>
                      <a:pt x="499" y="364"/>
                    </a:lnTo>
                    <a:lnTo>
                      <a:pt x="507" y="360"/>
                    </a:lnTo>
                    <a:lnTo>
                      <a:pt x="514" y="354"/>
                    </a:lnTo>
                    <a:lnTo>
                      <a:pt x="519" y="349"/>
                    </a:lnTo>
                    <a:lnTo>
                      <a:pt x="520" y="347"/>
                    </a:lnTo>
                    <a:lnTo>
                      <a:pt x="521" y="345"/>
                    </a:lnTo>
                    <a:lnTo>
                      <a:pt x="521" y="345"/>
                    </a:lnTo>
                    <a:lnTo>
                      <a:pt x="520" y="336"/>
                    </a:lnTo>
                    <a:lnTo>
                      <a:pt x="519" y="327"/>
                    </a:lnTo>
                    <a:lnTo>
                      <a:pt x="515" y="313"/>
                    </a:lnTo>
                    <a:lnTo>
                      <a:pt x="512" y="296"/>
                    </a:lnTo>
                    <a:lnTo>
                      <a:pt x="510" y="288"/>
                    </a:lnTo>
                    <a:lnTo>
                      <a:pt x="510" y="279"/>
                    </a:lnTo>
                    <a:lnTo>
                      <a:pt x="510" y="279"/>
                    </a:lnTo>
                    <a:lnTo>
                      <a:pt x="510" y="276"/>
                    </a:lnTo>
                    <a:lnTo>
                      <a:pt x="512" y="271"/>
                    </a:lnTo>
                    <a:lnTo>
                      <a:pt x="516" y="264"/>
                    </a:lnTo>
                    <a:lnTo>
                      <a:pt x="523" y="256"/>
                    </a:lnTo>
                    <a:lnTo>
                      <a:pt x="531" y="247"/>
                    </a:lnTo>
                    <a:lnTo>
                      <a:pt x="531" y="247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21" y="222"/>
                    </a:lnTo>
                    <a:lnTo>
                      <a:pt x="512" y="219"/>
                    </a:lnTo>
                    <a:lnTo>
                      <a:pt x="506" y="215"/>
                    </a:lnTo>
                    <a:lnTo>
                      <a:pt x="502" y="209"/>
                    </a:lnTo>
                    <a:lnTo>
                      <a:pt x="498" y="202"/>
                    </a:lnTo>
                    <a:lnTo>
                      <a:pt x="496" y="193"/>
                    </a:lnTo>
                    <a:lnTo>
                      <a:pt x="495" y="181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3" y="146"/>
                    </a:lnTo>
                    <a:lnTo>
                      <a:pt x="491" y="127"/>
                    </a:lnTo>
                    <a:lnTo>
                      <a:pt x="488" y="111"/>
                    </a:lnTo>
                    <a:lnTo>
                      <a:pt x="483" y="97"/>
                    </a:lnTo>
                    <a:lnTo>
                      <a:pt x="473" y="70"/>
                    </a:lnTo>
                    <a:lnTo>
                      <a:pt x="469" y="55"/>
                    </a:lnTo>
                    <a:lnTo>
                      <a:pt x="466" y="38"/>
                    </a:lnTo>
                    <a:lnTo>
                      <a:pt x="466" y="38"/>
                    </a:lnTo>
                    <a:lnTo>
                      <a:pt x="453" y="43"/>
                    </a:lnTo>
                    <a:lnTo>
                      <a:pt x="446" y="47"/>
                    </a:lnTo>
                    <a:lnTo>
                      <a:pt x="441" y="48"/>
                    </a:lnTo>
                    <a:lnTo>
                      <a:pt x="441" y="48"/>
                    </a:lnTo>
                    <a:lnTo>
                      <a:pt x="437" y="47"/>
                    </a:lnTo>
                    <a:lnTo>
                      <a:pt x="434" y="46"/>
                    </a:lnTo>
                    <a:lnTo>
                      <a:pt x="429" y="42"/>
                    </a:lnTo>
                    <a:lnTo>
                      <a:pt x="424" y="35"/>
                    </a:lnTo>
                    <a:lnTo>
                      <a:pt x="421" y="28"/>
                    </a:lnTo>
                    <a:lnTo>
                      <a:pt x="415" y="12"/>
                    </a:lnTo>
                    <a:lnTo>
                      <a:pt x="413" y="5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08" y="3"/>
                    </a:lnTo>
                    <a:lnTo>
                      <a:pt x="406" y="9"/>
                    </a:lnTo>
                    <a:lnTo>
                      <a:pt x="400" y="24"/>
                    </a:lnTo>
                    <a:lnTo>
                      <a:pt x="398" y="31"/>
                    </a:lnTo>
                    <a:lnTo>
                      <a:pt x="394" y="38"/>
                    </a:lnTo>
                    <a:lnTo>
                      <a:pt x="390" y="42"/>
                    </a:lnTo>
                    <a:lnTo>
                      <a:pt x="388" y="43"/>
                    </a:lnTo>
                    <a:lnTo>
                      <a:pt x="385" y="44"/>
                    </a:lnTo>
                    <a:lnTo>
                      <a:pt x="385" y="44"/>
                    </a:lnTo>
                    <a:lnTo>
                      <a:pt x="378" y="43"/>
                    </a:lnTo>
                    <a:lnTo>
                      <a:pt x="373" y="42"/>
                    </a:lnTo>
                    <a:lnTo>
                      <a:pt x="362" y="36"/>
                    </a:lnTo>
                    <a:lnTo>
                      <a:pt x="357" y="34"/>
                    </a:lnTo>
                    <a:lnTo>
                      <a:pt x="350" y="32"/>
                    </a:lnTo>
                    <a:lnTo>
                      <a:pt x="343" y="29"/>
                    </a:lnTo>
                    <a:lnTo>
                      <a:pt x="333" y="29"/>
                    </a:lnTo>
                    <a:lnTo>
                      <a:pt x="333" y="29"/>
                    </a:lnTo>
                    <a:lnTo>
                      <a:pt x="328" y="29"/>
                    </a:lnTo>
                    <a:lnTo>
                      <a:pt x="322" y="31"/>
                    </a:lnTo>
                    <a:lnTo>
                      <a:pt x="312" y="35"/>
                    </a:lnTo>
                    <a:lnTo>
                      <a:pt x="301" y="39"/>
                    </a:lnTo>
                    <a:lnTo>
                      <a:pt x="296" y="40"/>
                    </a:lnTo>
                    <a:lnTo>
                      <a:pt x="290" y="41"/>
                    </a:lnTo>
                    <a:lnTo>
                      <a:pt x="290" y="41"/>
                    </a:lnTo>
                    <a:lnTo>
                      <a:pt x="293" y="55"/>
                    </a:lnTo>
                    <a:lnTo>
                      <a:pt x="293" y="5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 123">
                <a:extLst>
                  <a:ext uri="{FF2B5EF4-FFF2-40B4-BE49-F238E27FC236}">
                    <a16:creationId xmlns:a16="http://schemas.microsoft.com/office/drawing/2014/main" xmlns="" id="{0BB38992-C38C-4451-B4F0-8B0A435EE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15" y="2561059"/>
                <a:ext cx="150550" cy="291266"/>
              </a:xfrm>
              <a:custGeom>
                <a:avLst/>
                <a:gdLst/>
                <a:ahLst/>
                <a:cxnLst>
                  <a:cxn ang="0">
                    <a:pos x="312" y="114"/>
                  </a:cxn>
                  <a:cxn ang="0">
                    <a:pos x="301" y="124"/>
                  </a:cxn>
                  <a:cxn ang="0">
                    <a:pos x="287" y="162"/>
                  </a:cxn>
                  <a:cxn ang="0">
                    <a:pos x="300" y="210"/>
                  </a:cxn>
                  <a:cxn ang="0">
                    <a:pos x="315" y="239"/>
                  </a:cxn>
                  <a:cxn ang="0">
                    <a:pos x="306" y="271"/>
                  </a:cxn>
                  <a:cxn ang="0">
                    <a:pos x="269" y="310"/>
                  </a:cxn>
                  <a:cxn ang="0">
                    <a:pos x="254" y="330"/>
                  </a:cxn>
                  <a:cxn ang="0">
                    <a:pos x="225" y="373"/>
                  </a:cxn>
                  <a:cxn ang="0">
                    <a:pos x="224" y="417"/>
                  </a:cxn>
                  <a:cxn ang="0">
                    <a:pos x="233" y="483"/>
                  </a:cxn>
                  <a:cxn ang="0">
                    <a:pos x="236" y="532"/>
                  </a:cxn>
                  <a:cxn ang="0">
                    <a:pos x="239" y="602"/>
                  </a:cxn>
                  <a:cxn ang="0">
                    <a:pos x="222" y="610"/>
                  </a:cxn>
                  <a:cxn ang="0">
                    <a:pos x="154" y="609"/>
                  </a:cxn>
                  <a:cxn ang="0">
                    <a:pos x="133" y="618"/>
                  </a:cxn>
                  <a:cxn ang="0">
                    <a:pos x="110" y="627"/>
                  </a:cxn>
                  <a:cxn ang="0">
                    <a:pos x="91" y="618"/>
                  </a:cxn>
                  <a:cxn ang="0">
                    <a:pos x="71" y="593"/>
                  </a:cxn>
                  <a:cxn ang="0">
                    <a:pos x="70" y="506"/>
                  </a:cxn>
                  <a:cxn ang="0">
                    <a:pos x="55" y="479"/>
                  </a:cxn>
                  <a:cxn ang="0">
                    <a:pos x="40" y="426"/>
                  </a:cxn>
                  <a:cxn ang="0">
                    <a:pos x="32" y="411"/>
                  </a:cxn>
                  <a:cxn ang="0">
                    <a:pos x="5" y="389"/>
                  </a:cxn>
                  <a:cxn ang="0">
                    <a:pos x="0" y="367"/>
                  </a:cxn>
                  <a:cxn ang="0">
                    <a:pos x="4" y="344"/>
                  </a:cxn>
                  <a:cxn ang="0">
                    <a:pos x="22" y="321"/>
                  </a:cxn>
                  <a:cxn ang="0">
                    <a:pos x="57" y="305"/>
                  </a:cxn>
                  <a:cxn ang="0">
                    <a:pos x="96" y="300"/>
                  </a:cxn>
                  <a:cxn ang="0">
                    <a:pos x="121" y="311"/>
                  </a:cxn>
                  <a:cxn ang="0">
                    <a:pos x="136" y="310"/>
                  </a:cxn>
                  <a:cxn ang="0">
                    <a:pos x="149" y="299"/>
                  </a:cxn>
                  <a:cxn ang="0">
                    <a:pos x="162" y="258"/>
                  </a:cxn>
                  <a:cxn ang="0">
                    <a:pos x="202" y="208"/>
                  </a:cxn>
                  <a:cxn ang="0">
                    <a:pos x="232" y="183"/>
                  </a:cxn>
                  <a:cxn ang="0">
                    <a:pos x="228" y="180"/>
                  </a:cxn>
                  <a:cxn ang="0">
                    <a:pos x="187" y="167"/>
                  </a:cxn>
                  <a:cxn ang="0">
                    <a:pos x="155" y="128"/>
                  </a:cxn>
                  <a:cxn ang="0">
                    <a:pos x="142" y="99"/>
                  </a:cxn>
                  <a:cxn ang="0">
                    <a:pos x="146" y="75"/>
                  </a:cxn>
                  <a:cxn ang="0">
                    <a:pos x="148" y="59"/>
                  </a:cxn>
                  <a:cxn ang="0">
                    <a:pos x="169" y="51"/>
                  </a:cxn>
                  <a:cxn ang="0">
                    <a:pos x="150" y="19"/>
                  </a:cxn>
                  <a:cxn ang="0">
                    <a:pos x="222" y="14"/>
                  </a:cxn>
                  <a:cxn ang="0">
                    <a:pos x="254" y="0"/>
                  </a:cxn>
                  <a:cxn ang="0">
                    <a:pos x="260" y="16"/>
                  </a:cxn>
                  <a:cxn ang="0">
                    <a:pos x="307" y="51"/>
                  </a:cxn>
                  <a:cxn ang="0">
                    <a:pos x="322" y="68"/>
                  </a:cxn>
                  <a:cxn ang="0">
                    <a:pos x="331" y="103"/>
                  </a:cxn>
                </a:cxnLst>
                <a:rect l="0" t="0" r="r" b="b"/>
                <a:pathLst>
                  <a:path w="331" h="627">
                    <a:moveTo>
                      <a:pt x="331" y="109"/>
                    </a:moveTo>
                    <a:lnTo>
                      <a:pt x="331" y="109"/>
                    </a:lnTo>
                    <a:lnTo>
                      <a:pt x="321" y="112"/>
                    </a:lnTo>
                    <a:lnTo>
                      <a:pt x="312" y="114"/>
                    </a:lnTo>
                    <a:lnTo>
                      <a:pt x="308" y="115"/>
                    </a:lnTo>
                    <a:lnTo>
                      <a:pt x="305" y="118"/>
                    </a:lnTo>
                    <a:lnTo>
                      <a:pt x="302" y="120"/>
                    </a:lnTo>
                    <a:lnTo>
                      <a:pt x="301" y="124"/>
                    </a:lnTo>
                    <a:lnTo>
                      <a:pt x="301" y="124"/>
                    </a:lnTo>
                    <a:lnTo>
                      <a:pt x="294" y="137"/>
                    </a:lnTo>
                    <a:lnTo>
                      <a:pt x="290" y="150"/>
                    </a:lnTo>
                    <a:lnTo>
                      <a:pt x="287" y="162"/>
                    </a:lnTo>
                    <a:lnTo>
                      <a:pt x="287" y="174"/>
                    </a:lnTo>
                    <a:lnTo>
                      <a:pt x="289" y="185"/>
                    </a:lnTo>
                    <a:lnTo>
                      <a:pt x="293" y="197"/>
                    </a:lnTo>
                    <a:lnTo>
                      <a:pt x="300" y="210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13" y="231"/>
                    </a:lnTo>
                    <a:lnTo>
                      <a:pt x="315" y="239"/>
                    </a:lnTo>
                    <a:lnTo>
                      <a:pt x="315" y="248"/>
                    </a:lnTo>
                    <a:lnTo>
                      <a:pt x="313" y="256"/>
                    </a:lnTo>
                    <a:lnTo>
                      <a:pt x="310" y="264"/>
                    </a:lnTo>
                    <a:lnTo>
                      <a:pt x="306" y="271"/>
                    </a:lnTo>
                    <a:lnTo>
                      <a:pt x="300" y="277"/>
                    </a:lnTo>
                    <a:lnTo>
                      <a:pt x="294" y="286"/>
                    </a:lnTo>
                    <a:lnTo>
                      <a:pt x="282" y="298"/>
                    </a:lnTo>
                    <a:lnTo>
                      <a:pt x="269" y="310"/>
                    </a:lnTo>
                    <a:lnTo>
                      <a:pt x="259" y="321"/>
                    </a:lnTo>
                    <a:lnTo>
                      <a:pt x="255" y="326"/>
                    </a:lnTo>
                    <a:lnTo>
                      <a:pt x="254" y="330"/>
                    </a:lnTo>
                    <a:lnTo>
                      <a:pt x="254" y="330"/>
                    </a:lnTo>
                    <a:lnTo>
                      <a:pt x="244" y="341"/>
                    </a:lnTo>
                    <a:lnTo>
                      <a:pt x="236" y="352"/>
                    </a:lnTo>
                    <a:lnTo>
                      <a:pt x="230" y="363"/>
                    </a:lnTo>
                    <a:lnTo>
                      <a:pt x="225" y="373"/>
                    </a:lnTo>
                    <a:lnTo>
                      <a:pt x="223" y="384"/>
                    </a:lnTo>
                    <a:lnTo>
                      <a:pt x="223" y="395"/>
                    </a:lnTo>
                    <a:lnTo>
                      <a:pt x="223" y="406"/>
                    </a:lnTo>
                    <a:lnTo>
                      <a:pt x="224" y="417"/>
                    </a:lnTo>
                    <a:lnTo>
                      <a:pt x="229" y="439"/>
                    </a:lnTo>
                    <a:lnTo>
                      <a:pt x="232" y="460"/>
                    </a:lnTo>
                    <a:lnTo>
                      <a:pt x="233" y="472"/>
                    </a:lnTo>
                    <a:lnTo>
                      <a:pt x="233" y="483"/>
                    </a:lnTo>
                    <a:lnTo>
                      <a:pt x="233" y="495"/>
                    </a:lnTo>
                    <a:lnTo>
                      <a:pt x="231" y="506"/>
                    </a:lnTo>
                    <a:lnTo>
                      <a:pt x="231" y="506"/>
                    </a:lnTo>
                    <a:lnTo>
                      <a:pt x="236" y="532"/>
                    </a:lnTo>
                    <a:lnTo>
                      <a:pt x="239" y="556"/>
                    </a:lnTo>
                    <a:lnTo>
                      <a:pt x="240" y="579"/>
                    </a:lnTo>
                    <a:lnTo>
                      <a:pt x="239" y="602"/>
                    </a:lnTo>
                    <a:lnTo>
                      <a:pt x="239" y="602"/>
                    </a:lnTo>
                    <a:lnTo>
                      <a:pt x="234" y="605"/>
                    </a:lnTo>
                    <a:lnTo>
                      <a:pt x="231" y="608"/>
                    </a:lnTo>
                    <a:lnTo>
                      <a:pt x="226" y="609"/>
                    </a:lnTo>
                    <a:lnTo>
                      <a:pt x="222" y="610"/>
                    </a:lnTo>
                    <a:lnTo>
                      <a:pt x="213" y="610"/>
                    </a:lnTo>
                    <a:lnTo>
                      <a:pt x="202" y="609"/>
                    </a:lnTo>
                    <a:lnTo>
                      <a:pt x="202" y="609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8" y="610"/>
                    </a:lnTo>
                    <a:lnTo>
                      <a:pt x="142" y="612"/>
                    </a:lnTo>
                    <a:lnTo>
                      <a:pt x="133" y="618"/>
                    </a:lnTo>
                    <a:lnTo>
                      <a:pt x="129" y="622"/>
                    </a:lnTo>
                    <a:lnTo>
                      <a:pt x="124" y="625"/>
                    </a:lnTo>
                    <a:lnTo>
                      <a:pt x="117" y="626"/>
                    </a:lnTo>
                    <a:lnTo>
                      <a:pt x="110" y="627"/>
                    </a:lnTo>
                    <a:lnTo>
                      <a:pt x="110" y="627"/>
                    </a:lnTo>
                    <a:lnTo>
                      <a:pt x="103" y="626"/>
                    </a:lnTo>
                    <a:lnTo>
                      <a:pt x="96" y="623"/>
                    </a:lnTo>
                    <a:lnTo>
                      <a:pt x="91" y="618"/>
                    </a:lnTo>
                    <a:lnTo>
                      <a:pt x="85" y="612"/>
                    </a:lnTo>
                    <a:lnTo>
                      <a:pt x="79" y="607"/>
                    </a:lnTo>
                    <a:lnTo>
                      <a:pt x="75" y="600"/>
                    </a:lnTo>
                    <a:lnTo>
                      <a:pt x="71" y="593"/>
                    </a:lnTo>
                    <a:lnTo>
                      <a:pt x="70" y="587"/>
                    </a:lnTo>
                    <a:lnTo>
                      <a:pt x="70" y="587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63" y="497"/>
                    </a:lnTo>
                    <a:lnTo>
                      <a:pt x="58" y="488"/>
                    </a:lnTo>
                    <a:lnTo>
                      <a:pt x="55" y="479"/>
                    </a:lnTo>
                    <a:lnTo>
                      <a:pt x="53" y="468"/>
                    </a:lnTo>
                    <a:lnTo>
                      <a:pt x="47" y="448"/>
                    </a:lnTo>
                    <a:lnTo>
                      <a:pt x="43" y="436"/>
                    </a:lnTo>
                    <a:lnTo>
                      <a:pt x="40" y="426"/>
                    </a:lnTo>
                    <a:lnTo>
                      <a:pt x="40" y="426"/>
                    </a:lnTo>
                    <a:lnTo>
                      <a:pt x="39" y="421"/>
                    </a:lnTo>
                    <a:lnTo>
                      <a:pt x="38" y="418"/>
                    </a:lnTo>
                    <a:lnTo>
                      <a:pt x="32" y="411"/>
                    </a:lnTo>
                    <a:lnTo>
                      <a:pt x="26" y="406"/>
                    </a:lnTo>
                    <a:lnTo>
                      <a:pt x="18" y="402"/>
                    </a:lnTo>
                    <a:lnTo>
                      <a:pt x="11" y="396"/>
                    </a:lnTo>
                    <a:lnTo>
                      <a:pt x="5" y="389"/>
                    </a:lnTo>
                    <a:lnTo>
                      <a:pt x="3" y="384"/>
                    </a:lnTo>
                    <a:lnTo>
                      <a:pt x="1" y="380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59"/>
                    </a:lnTo>
                    <a:lnTo>
                      <a:pt x="2" y="351"/>
                    </a:lnTo>
                    <a:lnTo>
                      <a:pt x="4" y="344"/>
                    </a:lnTo>
                    <a:lnTo>
                      <a:pt x="7" y="338"/>
                    </a:lnTo>
                    <a:lnTo>
                      <a:pt x="11" y="332"/>
                    </a:lnTo>
                    <a:lnTo>
                      <a:pt x="16" y="327"/>
                    </a:lnTo>
                    <a:lnTo>
                      <a:pt x="22" y="321"/>
                    </a:lnTo>
                    <a:lnTo>
                      <a:pt x="27" y="317"/>
                    </a:lnTo>
                    <a:lnTo>
                      <a:pt x="34" y="313"/>
                    </a:lnTo>
                    <a:lnTo>
                      <a:pt x="41" y="310"/>
                    </a:lnTo>
                    <a:lnTo>
                      <a:pt x="57" y="305"/>
                    </a:lnTo>
                    <a:lnTo>
                      <a:pt x="75" y="302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6" y="300"/>
                    </a:lnTo>
                    <a:lnTo>
                      <a:pt x="100" y="302"/>
                    </a:lnTo>
                    <a:lnTo>
                      <a:pt x="108" y="306"/>
                    </a:lnTo>
                    <a:lnTo>
                      <a:pt x="116" y="310"/>
                    </a:lnTo>
                    <a:lnTo>
                      <a:pt x="121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1"/>
                    </a:lnTo>
                    <a:lnTo>
                      <a:pt x="136" y="310"/>
                    </a:lnTo>
                    <a:lnTo>
                      <a:pt x="140" y="309"/>
                    </a:lnTo>
                    <a:lnTo>
                      <a:pt x="144" y="306"/>
                    </a:lnTo>
                    <a:lnTo>
                      <a:pt x="147" y="303"/>
                    </a:lnTo>
                    <a:lnTo>
                      <a:pt x="149" y="299"/>
                    </a:lnTo>
                    <a:lnTo>
                      <a:pt x="153" y="291"/>
                    </a:lnTo>
                    <a:lnTo>
                      <a:pt x="156" y="281"/>
                    </a:lnTo>
                    <a:lnTo>
                      <a:pt x="159" y="269"/>
                    </a:lnTo>
                    <a:lnTo>
                      <a:pt x="162" y="258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202" y="208"/>
                    </a:lnTo>
                    <a:lnTo>
                      <a:pt x="202" y="208"/>
                    </a:lnTo>
                    <a:lnTo>
                      <a:pt x="210" y="203"/>
                    </a:lnTo>
                    <a:lnTo>
                      <a:pt x="223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2" y="182"/>
                    </a:lnTo>
                    <a:lnTo>
                      <a:pt x="232" y="181"/>
                    </a:lnTo>
                    <a:lnTo>
                      <a:pt x="231" y="180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11" y="176"/>
                    </a:lnTo>
                    <a:lnTo>
                      <a:pt x="198" y="172"/>
                    </a:lnTo>
                    <a:lnTo>
                      <a:pt x="187" y="167"/>
                    </a:lnTo>
                    <a:lnTo>
                      <a:pt x="178" y="160"/>
                    </a:lnTo>
                    <a:lnTo>
                      <a:pt x="170" y="151"/>
                    </a:lnTo>
                    <a:lnTo>
                      <a:pt x="162" y="141"/>
                    </a:lnTo>
                    <a:lnTo>
                      <a:pt x="155" y="128"/>
                    </a:lnTo>
                    <a:lnTo>
                      <a:pt x="147" y="113"/>
                    </a:lnTo>
                    <a:lnTo>
                      <a:pt x="147" y="113"/>
                    </a:lnTo>
                    <a:lnTo>
                      <a:pt x="144" y="105"/>
                    </a:lnTo>
                    <a:lnTo>
                      <a:pt x="142" y="99"/>
                    </a:lnTo>
                    <a:lnTo>
                      <a:pt x="142" y="94"/>
                    </a:lnTo>
                    <a:lnTo>
                      <a:pt x="142" y="91"/>
                    </a:lnTo>
                    <a:lnTo>
                      <a:pt x="145" y="82"/>
                    </a:lnTo>
                    <a:lnTo>
                      <a:pt x="146" y="7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1"/>
                    </a:lnTo>
                    <a:lnTo>
                      <a:pt x="148" y="59"/>
                    </a:lnTo>
                    <a:lnTo>
                      <a:pt x="150" y="57"/>
                    </a:lnTo>
                    <a:lnTo>
                      <a:pt x="154" y="55"/>
                    </a:lnTo>
                    <a:lnTo>
                      <a:pt x="161" y="53"/>
                    </a:lnTo>
                    <a:lnTo>
                      <a:pt x="169" y="51"/>
                    </a:lnTo>
                    <a:lnTo>
                      <a:pt x="169" y="51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82" y="19"/>
                    </a:lnTo>
                    <a:lnTo>
                      <a:pt x="195" y="17"/>
                    </a:lnTo>
                    <a:lnTo>
                      <a:pt x="209" y="16"/>
                    </a:lnTo>
                    <a:lnTo>
                      <a:pt x="222" y="14"/>
                    </a:lnTo>
                    <a:lnTo>
                      <a:pt x="233" y="10"/>
                    </a:lnTo>
                    <a:lnTo>
                      <a:pt x="244" y="6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5"/>
                    </a:lnTo>
                    <a:lnTo>
                      <a:pt x="255" y="9"/>
                    </a:lnTo>
                    <a:lnTo>
                      <a:pt x="257" y="13"/>
                    </a:lnTo>
                    <a:lnTo>
                      <a:pt x="260" y="16"/>
                    </a:lnTo>
                    <a:lnTo>
                      <a:pt x="268" y="24"/>
                    </a:lnTo>
                    <a:lnTo>
                      <a:pt x="276" y="30"/>
                    </a:lnTo>
                    <a:lnTo>
                      <a:pt x="297" y="44"/>
                    </a:lnTo>
                    <a:lnTo>
                      <a:pt x="307" y="51"/>
                    </a:lnTo>
                    <a:lnTo>
                      <a:pt x="316" y="58"/>
                    </a:lnTo>
                    <a:lnTo>
                      <a:pt x="316" y="58"/>
                    </a:lnTo>
                    <a:lnTo>
                      <a:pt x="320" y="62"/>
                    </a:lnTo>
                    <a:lnTo>
                      <a:pt x="322" y="68"/>
                    </a:lnTo>
                    <a:lnTo>
                      <a:pt x="324" y="82"/>
                    </a:lnTo>
                    <a:lnTo>
                      <a:pt x="327" y="93"/>
                    </a:lnTo>
                    <a:lnTo>
                      <a:pt x="329" y="99"/>
                    </a:lnTo>
                    <a:lnTo>
                      <a:pt x="331" y="103"/>
                    </a:lnTo>
                    <a:lnTo>
                      <a:pt x="331" y="103"/>
                    </a:lnTo>
                    <a:lnTo>
                      <a:pt x="331" y="109"/>
                    </a:lnTo>
                    <a:lnTo>
                      <a:pt x="331" y="10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 124">
                <a:extLst>
                  <a:ext uri="{FF2B5EF4-FFF2-40B4-BE49-F238E27FC236}">
                    <a16:creationId xmlns:a16="http://schemas.microsoft.com/office/drawing/2014/main" xmlns="" id="{E33DE4A7-8881-44B5-993C-9EE421F1A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567" y="2602668"/>
                <a:ext cx="123177" cy="104024"/>
              </a:xfrm>
              <a:custGeom>
                <a:avLst/>
                <a:gdLst/>
                <a:ahLst/>
                <a:cxnLst>
                  <a:cxn ang="0">
                    <a:pos x="177" y="15"/>
                  </a:cxn>
                  <a:cxn ang="0">
                    <a:pos x="160" y="15"/>
                  </a:cxn>
                  <a:cxn ang="0">
                    <a:pos x="154" y="13"/>
                  </a:cxn>
                  <a:cxn ang="0">
                    <a:pos x="146" y="5"/>
                  </a:cxn>
                  <a:cxn ang="0">
                    <a:pos x="139" y="1"/>
                  </a:cxn>
                  <a:cxn ang="0">
                    <a:pos x="133" y="0"/>
                  </a:cxn>
                  <a:cxn ang="0">
                    <a:pos x="113" y="2"/>
                  </a:cxn>
                  <a:cxn ang="0">
                    <a:pos x="80" y="9"/>
                  </a:cxn>
                  <a:cxn ang="0">
                    <a:pos x="50" y="21"/>
                  </a:cxn>
                  <a:cxn ang="0">
                    <a:pos x="41" y="28"/>
                  </a:cxn>
                  <a:cxn ang="0">
                    <a:pos x="38" y="37"/>
                  </a:cxn>
                  <a:cxn ang="0">
                    <a:pos x="39" y="45"/>
                  </a:cxn>
                  <a:cxn ang="0">
                    <a:pos x="43" y="63"/>
                  </a:cxn>
                  <a:cxn ang="0">
                    <a:pos x="46" y="74"/>
                  </a:cxn>
                  <a:cxn ang="0">
                    <a:pos x="43" y="94"/>
                  </a:cxn>
                  <a:cxn ang="0">
                    <a:pos x="39" y="105"/>
                  </a:cxn>
                  <a:cxn ang="0">
                    <a:pos x="32" y="109"/>
                  </a:cxn>
                  <a:cxn ang="0">
                    <a:pos x="27" y="111"/>
                  </a:cxn>
                  <a:cxn ang="0">
                    <a:pos x="14" y="106"/>
                  </a:cxn>
                  <a:cxn ang="0">
                    <a:pos x="4" y="96"/>
                  </a:cxn>
                  <a:cxn ang="0">
                    <a:pos x="1" y="102"/>
                  </a:cxn>
                  <a:cxn ang="0">
                    <a:pos x="1" y="111"/>
                  </a:cxn>
                  <a:cxn ang="0">
                    <a:pos x="1" y="117"/>
                  </a:cxn>
                  <a:cxn ang="0">
                    <a:pos x="2" y="124"/>
                  </a:cxn>
                  <a:cxn ang="0">
                    <a:pos x="7" y="130"/>
                  </a:cxn>
                  <a:cxn ang="0">
                    <a:pos x="19" y="138"/>
                  </a:cxn>
                  <a:cxn ang="0">
                    <a:pos x="37" y="147"/>
                  </a:cxn>
                  <a:cxn ang="0">
                    <a:pos x="53" y="162"/>
                  </a:cxn>
                  <a:cxn ang="0">
                    <a:pos x="56" y="168"/>
                  </a:cxn>
                  <a:cxn ang="0">
                    <a:pos x="62" y="192"/>
                  </a:cxn>
                  <a:cxn ang="0">
                    <a:pos x="67" y="208"/>
                  </a:cxn>
                  <a:cxn ang="0">
                    <a:pos x="75" y="224"/>
                  </a:cxn>
                  <a:cxn ang="0">
                    <a:pos x="78" y="224"/>
                  </a:cxn>
                  <a:cxn ang="0">
                    <a:pos x="78" y="224"/>
                  </a:cxn>
                  <a:cxn ang="0">
                    <a:pos x="101" y="213"/>
                  </a:cxn>
                  <a:cxn ang="0">
                    <a:pos x="130" y="209"/>
                  </a:cxn>
                  <a:cxn ang="0">
                    <a:pos x="134" y="209"/>
                  </a:cxn>
                  <a:cxn ang="0">
                    <a:pos x="146" y="215"/>
                  </a:cxn>
                  <a:cxn ang="0">
                    <a:pos x="159" y="220"/>
                  </a:cxn>
                  <a:cxn ang="0">
                    <a:pos x="163" y="221"/>
                  </a:cxn>
                  <a:cxn ang="0">
                    <a:pos x="174" y="219"/>
                  </a:cxn>
                  <a:cxn ang="0">
                    <a:pos x="182" y="215"/>
                  </a:cxn>
                  <a:cxn ang="0">
                    <a:pos x="187" y="208"/>
                  </a:cxn>
                  <a:cxn ang="0">
                    <a:pos x="194" y="190"/>
                  </a:cxn>
                  <a:cxn ang="0">
                    <a:pos x="200" y="167"/>
                  </a:cxn>
                  <a:cxn ang="0">
                    <a:pos x="203" y="154"/>
                  </a:cxn>
                  <a:cxn ang="0">
                    <a:pos x="240" y="117"/>
                  </a:cxn>
                  <a:cxn ang="0">
                    <a:pos x="261" y="101"/>
                  </a:cxn>
                  <a:cxn ang="0">
                    <a:pos x="270" y="92"/>
                  </a:cxn>
                  <a:cxn ang="0">
                    <a:pos x="270" y="90"/>
                  </a:cxn>
                  <a:cxn ang="0">
                    <a:pos x="266" y="89"/>
                  </a:cxn>
                  <a:cxn ang="0">
                    <a:pos x="249" y="85"/>
                  </a:cxn>
                  <a:cxn ang="0">
                    <a:pos x="225" y="76"/>
                  </a:cxn>
                  <a:cxn ang="0">
                    <a:pos x="208" y="60"/>
                  </a:cxn>
                  <a:cxn ang="0">
                    <a:pos x="193" y="37"/>
                  </a:cxn>
                  <a:cxn ang="0">
                    <a:pos x="185" y="22"/>
                  </a:cxn>
                  <a:cxn ang="0">
                    <a:pos x="177" y="15"/>
                  </a:cxn>
                </a:cxnLst>
                <a:rect l="0" t="0" r="r" b="b"/>
                <a:pathLst>
                  <a:path w="270" h="224">
                    <a:moveTo>
                      <a:pt x="177" y="15"/>
                    </a:moveTo>
                    <a:lnTo>
                      <a:pt x="177" y="15"/>
                    </a:lnTo>
                    <a:lnTo>
                      <a:pt x="160" y="15"/>
                    </a:lnTo>
                    <a:lnTo>
                      <a:pt x="160" y="15"/>
                    </a:lnTo>
                    <a:lnTo>
                      <a:pt x="156" y="14"/>
                    </a:lnTo>
                    <a:lnTo>
                      <a:pt x="154" y="13"/>
                    </a:lnTo>
                    <a:lnTo>
                      <a:pt x="149" y="7"/>
                    </a:lnTo>
                    <a:lnTo>
                      <a:pt x="146" y="5"/>
                    </a:lnTo>
                    <a:lnTo>
                      <a:pt x="142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1"/>
                    </a:lnTo>
                    <a:lnTo>
                      <a:pt x="113" y="2"/>
                    </a:lnTo>
                    <a:lnTo>
                      <a:pt x="96" y="5"/>
                    </a:lnTo>
                    <a:lnTo>
                      <a:pt x="80" y="9"/>
                    </a:lnTo>
                    <a:lnTo>
                      <a:pt x="64" y="14"/>
                    </a:lnTo>
                    <a:lnTo>
                      <a:pt x="50" y="21"/>
                    </a:lnTo>
                    <a:lnTo>
                      <a:pt x="45" y="24"/>
                    </a:lnTo>
                    <a:lnTo>
                      <a:pt x="41" y="28"/>
                    </a:lnTo>
                    <a:lnTo>
                      <a:pt x="39" y="32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9" y="45"/>
                    </a:lnTo>
                    <a:lnTo>
                      <a:pt x="41" y="54"/>
                    </a:lnTo>
                    <a:lnTo>
                      <a:pt x="43" y="63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5" y="89"/>
                    </a:lnTo>
                    <a:lnTo>
                      <a:pt x="43" y="94"/>
                    </a:lnTo>
                    <a:lnTo>
                      <a:pt x="41" y="100"/>
                    </a:lnTo>
                    <a:lnTo>
                      <a:pt x="39" y="105"/>
                    </a:lnTo>
                    <a:lnTo>
                      <a:pt x="37" y="107"/>
                    </a:lnTo>
                    <a:lnTo>
                      <a:pt x="32" y="109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19" y="109"/>
                    </a:lnTo>
                    <a:lnTo>
                      <a:pt x="14" y="106"/>
                    </a:lnTo>
                    <a:lnTo>
                      <a:pt x="8" y="101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1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2" y="122"/>
                    </a:lnTo>
                    <a:lnTo>
                      <a:pt x="2" y="124"/>
                    </a:lnTo>
                    <a:lnTo>
                      <a:pt x="4" y="128"/>
                    </a:lnTo>
                    <a:lnTo>
                      <a:pt x="7" y="130"/>
                    </a:lnTo>
                    <a:lnTo>
                      <a:pt x="12" y="135"/>
                    </a:lnTo>
                    <a:lnTo>
                      <a:pt x="19" y="138"/>
                    </a:lnTo>
                    <a:lnTo>
                      <a:pt x="29" y="143"/>
                    </a:lnTo>
                    <a:lnTo>
                      <a:pt x="37" y="147"/>
                    </a:lnTo>
                    <a:lnTo>
                      <a:pt x="45" y="153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6" y="168"/>
                    </a:lnTo>
                    <a:lnTo>
                      <a:pt x="58" y="175"/>
                    </a:lnTo>
                    <a:lnTo>
                      <a:pt x="62" y="192"/>
                    </a:lnTo>
                    <a:lnTo>
                      <a:pt x="64" y="200"/>
                    </a:lnTo>
                    <a:lnTo>
                      <a:pt x="67" y="208"/>
                    </a:lnTo>
                    <a:lnTo>
                      <a:pt x="70" y="216"/>
                    </a:lnTo>
                    <a:lnTo>
                      <a:pt x="75" y="224"/>
                    </a:lnTo>
                    <a:lnTo>
                      <a:pt x="75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0" y="218"/>
                    </a:lnTo>
                    <a:lnTo>
                      <a:pt x="101" y="213"/>
                    </a:lnTo>
                    <a:lnTo>
                      <a:pt x="115" y="211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34" y="209"/>
                    </a:lnTo>
                    <a:lnTo>
                      <a:pt x="138" y="211"/>
                    </a:lnTo>
                    <a:lnTo>
                      <a:pt x="146" y="215"/>
                    </a:lnTo>
                    <a:lnTo>
                      <a:pt x="154" y="219"/>
                    </a:lnTo>
                    <a:lnTo>
                      <a:pt x="159" y="220"/>
                    </a:lnTo>
                    <a:lnTo>
                      <a:pt x="163" y="221"/>
                    </a:lnTo>
                    <a:lnTo>
                      <a:pt x="163" y="221"/>
                    </a:lnTo>
                    <a:lnTo>
                      <a:pt x="169" y="220"/>
                    </a:lnTo>
                    <a:lnTo>
                      <a:pt x="174" y="219"/>
                    </a:lnTo>
                    <a:lnTo>
                      <a:pt x="178" y="218"/>
                    </a:lnTo>
                    <a:lnTo>
                      <a:pt x="182" y="215"/>
                    </a:lnTo>
                    <a:lnTo>
                      <a:pt x="185" y="212"/>
                    </a:lnTo>
                    <a:lnTo>
                      <a:pt x="187" y="208"/>
                    </a:lnTo>
                    <a:lnTo>
                      <a:pt x="191" y="200"/>
                    </a:lnTo>
                    <a:lnTo>
                      <a:pt x="194" y="190"/>
                    </a:lnTo>
                    <a:lnTo>
                      <a:pt x="197" y="178"/>
                    </a:lnTo>
                    <a:lnTo>
                      <a:pt x="200" y="167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8" y="112"/>
                    </a:lnTo>
                    <a:lnTo>
                      <a:pt x="261" y="101"/>
                    </a:lnTo>
                    <a:lnTo>
                      <a:pt x="267" y="97"/>
                    </a:lnTo>
                    <a:lnTo>
                      <a:pt x="270" y="92"/>
                    </a:lnTo>
                    <a:lnTo>
                      <a:pt x="270" y="91"/>
                    </a:lnTo>
                    <a:lnTo>
                      <a:pt x="270" y="90"/>
                    </a:lnTo>
                    <a:lnTo>
                      <a:pt x="269" y="89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49" y="85"/>
                    </a:lnTo>
                    <a:lnTo>
                      <a:pt x="236" y="81"/>
                    </a:lnTo>
                    <a:lnTo>
                      <a:pt x="225" y="76"/>
                    </a:lnTo>
                    <a:lnTo>
                      <a:pt x="216" y="69"/>
                    </a:lnTo>
                    <a:lnTo>
                      <a:pt x="208" y="60"/>
                    </a:lnTo>
                    <a:lnTo>
                      <a:pt x="200" y="50"/>
                    </a:lnTo>
                    <a:lnTo>
                      <a:pt x="193" y="37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77" y="15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 125">
                <a:extLst>
                  <a:ext uri="{FF2B5EF4-FFF2-40B4-BE49-F238E27FC236}">
                    <a16:creationId xmlns:a16="http://schemas.microsoft.com/office/drawing/2014/main" xmlns="" id="{8111FDD0-17F8-4D1B-9A0F-168428341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390" y="2463277"/>
                <a:ext cx="100367" cy="93621"/>
              </a:xfrm>
              <a:custGeom>
                <a:avLst/>
                <a:gdLst/>
                <a:ahLst/>
                <a:cxnLst>
                  <a:cxn ang="0">
                    <a:pos x="173" y="8"/>
                  </a:cxn>
                  <a:cxn ang="0">
                    <a:pos x="163" y="24"/>
                  </a:cxn>
                  <a:cxn ang="0">
                    <a:pos x="154" y="35"/>
                  </a:cxn>
                  <a:cxn ang="0">
                    <a:pos x="141" y="39"/>
                  </a:cxn>
                  <a:cxn ang="0">
                    <a:pos x="124" y="42"/>
                  </a:cxn>
                  <a:cxn ang="0">
                    <a:pos x="118" y="40"/>
                  </a:cxn>
                  <a:cxn ang="0">
                    <a:pos x="109" y="37"/>
                  </a:cxn>
                  <a:cxn ang="0">
                    <a:pos x="101" y="29"/>
                  </a:cxn>
                  <a:cxn ang="0">
                    <a:pos x="95" y="14"/>
                  </a:cxn>
                  <a:cxn ang="0">
                    <a:pos x="90" y="7"/>
                  </a:cxn>
                  <a:cxn ang="0">
                    <a:pos x="82" y="2"/>
                  </a:cxn>
                  <a:cxn ang="0">
                    <a:pos x="69" y="0"/>
                  </a:cxn>
                  <a:cxn ang="0">
                    <a:pos x="59" y="1"/>
                  </a:cxn>
                  <a:cxn ang="0">
                    <a:pos x="36" y="9"/>
                  </a:cxn>
                  <a:cxn ang="0">
                    <a:pos x="15" y="23"/>
                  </a:cxn>
                  <a:cxn ang="0">
                    <a:pos x="3" y="37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2" y="73"/>
                  </a:cxn>
                  <a:cxn ang="0">
                    <a:pos x="11" y="94"/>
                  </a:cxn>
                  <a:cxn ang="0">
                    <a:pos x="24" y="117"/>
                  </a:cxn>
                  <a:cxn ang="0">
                    <a:pos x="59" y="161"/>
                  </a:cxn>
                  <a:cxn ang="0">
                    <a:pos x="94" y="193"/>
                  </a:cxn>
                  <a:cxn ang="0">
                    <a:pos x="110" y="203"/>
                  </a:cxn>
                  <a:cxn ang="0">
                    <a:pos x="110" y="199"/>
                  </a:cxn>
                  <a:cxn ang="0">
                    <a:pos x="115" y="192"/>
                  </a:cxn>
                  <a:cxn ang="0">
                    <a:pos x="129" y="182"/>
                  </a:cxn>
                  <a:cxn ang="0">
                    <a:pos x="155" y="170"/>
                  </a:cxn>
                  <a:cxn ang="0">
                    <a:pos x="183" y="164"/>
                  </a:cxn>
                  <a:cxn ang="0">
                    <a:pos x="194" y="162"/>
                  </a:cxn>
                  <a:cxn ang="0">
                    <a:pos x="201" y="162"/>
                  </a:cxn>
                  <a:cxn ang="0">
                    <a:pos x="201" y="145"/>
                  </a:cxn>
                  <a:cxn ang="0">
                    <a:pos x="198" y="130"/>
                  </a:cxn>
                  <a:cxn ang="0">
                    <a:pos x="191" y="111"/>
                  </a:cxn>
                  <a:cxn ang="0">
                    <a:pos x="191" y="104"/>
                  </a:cxn>
                  <a:cxn ang="0">
                    <a:pos x="192" y="97"/>
                  </a:cxn>
                  <a:cxn ang="0">
                    <a:pos x="200" y="90"/>
                  </a:cxn>
                  <a:cxn ang="0">
                    <a:pos x="210" y="85"/>
                  </a:cxn>
                  <a:cxn ang="0">
                    <a:pos x="219" y="77"/>
                  </a:cxn>
                  <a:cxn ang="0">
                    <a:pos x="220" y="70"/>
                  </a:cxn>
                  <a:cxn ang="0">
                    <a:pos x="220" y="65"/>
                  </a:cxn>
                  <a:cxn ang="0">
                    <a:pos x="215" y="55"/>
                  </a:cxn>
                  <a:cxn ang="0">
                    <a:pos x="205" y="43"/>
                  </a:cxn>
                  <a:cxn ang="0">
                    <a:pos x="187" y="29"/>
                  </a:cxn>
                  <a:cxn ang="0">
                    <a:pos x="177" y="16"/>
                  </a:cxn>
                  <a:cxn ang="0">
                    <a:pos x="173" y="7"/>
                  </a:cxn>
                  <a:cxn ang="0">
                    <a:pos x="173" y="0"/>
                  </a:cxn>
                  <a:cxn ang="0">
                    <a:pos x="173" y="8"/>
                  </a:cxn>
                </a:cxnLst>
                <a:rect l="0" t="0" r="r" b="b"/>
                <a:pathLst>
                  <a:path w="220" h="203">
                    <a:moveTo>
                      <a:pt x="173" y="8"/>
                    </a:moveTo>
                    <a:lnTo>
                      <a:pt x="173" y="8"/>
                    </a:lnTo>
                    <a:lnTo>
                      <a:pt x="168" y="17"/>
                    </a:lnTo>
                    <a:lnTo>
                      <a:pt x="163" y="24"/>
                    </a:lnTo>
                    <a:lnTo>
                      <a:pt x="159" y="30"/>
                    </a:lnTo>
                    <a:lnTo>
                      <a:pt x="154" y="35"/>
                    </a:lnTo>
                    <a:lnTo>
                      <a:pt x="148" y="38"/>
                    </a:lnTo>
                    <a:lnTo>
                      <a:pt x="141" y="39"/>
                    </a:lnTo>
                    <a:lnTo>
                      <a:pt x="133" y="40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18" y="40"/>
                    </a:lnTo>
                    <a:lnTo>
                      <a:pt x="114" y="39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1" y="29"/>
                    </a:lnTo>
                    <a:lnTo>
                      <a:pt x="99" y="21"/>
                    </a:lnTo>
                    <a:lnTo>
                      <a:pt x="95" y="14"/>
                    </a:lnTo>
                    <a:lnTo>
                      <a:pt x="93" y="10"/>
                    </a:lnTo>
                    <a:lnTo>
                      <a:pt x="90" y="7"/>
                    </a:lnTo>
                    <a:lnTo>
                      <a:pt x="86" y="5"/>
                    </a:lnTo>
                    <a:lnTo>
                      <a:pt x="82" y="2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9" y="1"/>
                    </a:lnTo>
                    <a:lnTo>
                      <a:pt x="47" y="5"/>
                    </a:lnTo>
                    <a:lnTo>
                      <a:pt x="36" y="9"/>
                    </a:lnTo>
                    <a:lnTo>
                      <a:pt x="24" y="15"/>
                    </a:lnTo>
                    <a:lnTo>
                      <a:pt x="15" y="23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3"/>
                    </a:lnTo>
                    <a:lnTo>
                      <a:pt x="7" y="84"/>
                    </a:lnTo>
                    <a:lnTo>
                      <a:pt x="11" y="94"/>
                    </a:lnTo>
                    <a:lnTo>
                      <a:pt x="17" y="106"/>
                    </a:lnTo>
                    <a:lnTo>
                      <a:pt x="24" y="117"/>
                    </a:lnTo>
                    <a:lnTo>
                      <a:pt x="40" y="140"/>
                    </a:lnTo>
                    <a:lnTo>
                      <a:pt x="59" y="161"/>
                    </a:lnTo>
                    <a:lnTo>
                      <a:pt x="77" y="178"/>
                    </a:lnTo>
                    <a:lnTo>
                      <a:pt x="94" y="193"/>
                    </a:lnTo>
                    <a:lnTo>
                      <a:pt x="102" y="199"/>
                    </a:lnTo>
                    <a:lnTo>
                      <a:pt x="110" y="203"/>
                    </a:lnTo>
                    <a:lnTo>
                      <a:pt x="110" y="203"/>
                    </a:lnTo>
                    <a:lnTo>
                      <a:pt x="110" y="199"/>
                    </a:lnTo>
                    <a:lnTo>
                      <a:pt x="113" y="196"/>
                    </a:lnTo>
                    <a:lnTo>
                      <a:pt x="115" y="192"/>
                    </a:lnTo>
                    <a:lnTo>
                      <a:pt x="120" y="189"/>
                    </a:lnTo>
                    <a:lnTo>
                      <a:pt x="129" y="182"/>
                    </a:lnTo>
                    <a:lnTo>
                      <a:pt x="141" y="176"/>
                    </a:lnTo>
                    <a:lnTo>
                      <a:pt x="155" y="170"/>
                    </a:lnTo>
                    <a:lnTo>
                      <a:pt x="169" y="166"/>
                    </a:lnTo>
                    <a:lnTo>
                      <a:pt x="183" y="164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201" y="162"/>
                    </a:lnTo>
                    <a:lnTo>
                      <a:pt x="201" y="162"/>
                    </a:lnTo>
                    <a:lnTo>
                      <a:pt x="202" y="153"/>
                    </a:lnTo>
                    <a:lnTo>
                      <a:pt x="201" y="145"/>
                    </a:lnTo>
                    <a:lnTo>
                      <a:pt x="200" y="137"/>
                    </a:lnTo>
                    <a:lnTo>
                      <a:pt x="198" y="130"/>
                    </a:lnTo>
                    <a:lnTo>
                      <a:pt x="193" y="117"/>
                    </a:lnTo>
                    <a:lnTo>
                      <a:pt x="191" y="111"/>
                    </a:lnTo>
                    <a:lnTo>
                      <a:pt x="191" y="104"/>
                    </a:lnTo>
                    <a:lnTo>
                      <a:pt x="191" y="104"/>
                    </a:lnTo>
                    <a:lnTo>
                      <a:pt x="191" y="100"/>
                    </a:lnTo>
                    <a:lnTo>
                      <a:pt x="192" y="97"/>
                    </a:lnTo>
                    <a:lnTo>
                      <a:pt x="196" y="92"/>
                    </a:lnTo>
                    <a:lnTo>
                      <a:pt x="200" y="90"/>
                    </a:lnTo>
                    <a:lnTo>
                      <a:pt x="205" y="88"/>
                    </a:lnTo>
                    <a:lnTo>
                      <a:pt x="210" y="85"/>
                    </a:lnTo>
                    <a:lnTo>
                      <a:pt x="215" y="82"/>
                    </a:lnTo>
                    <a:lnTo>
                      <a:pt x="219" y="77"/>
                    </a:lnTo>
                    <a:lnTo>
                      <a:pt x="220" y="75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20" y="65"/>
                    </a:lnTo>
                    <a:lnTo>
                      <a:pt x="217" y="60"/>
                    </a:lnTo>
                    <a:lnTo>
                      <a:pt x="215" y="55"/>
                    </a:lnTo>
                    <a:lnTo>
                      <a:pt x="213" y="51"/>
                    </a:lnTo>
                    <a:lnTo>
                      <a:pt x="205" y="43"/>
                    </a:lnTo>
                    <a:lnTo>
                      <a:pt x="196" y="36"/>
                    </a:lnTo>
                    <a:lnTo>
                      <a:pt x="187" y="29"/>
                    </a:lnTo>
                    <a:lnTo>
                      <a:pt x="179" y="21"/>
                    </a:lnTo>
                    <a:lnTo>
                      <a:pt x="177" y="16"/>
                    </a:lnTo>
                    <a:lnTo>
                      <a:pt x="175" y="12"/>
                    </a:lnTo>
                    <a:lnTo>
                      <a:pt x="173" y="7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3" y="8"/>
                    </a:lnTo>
                    <a:lnTo>
                      <a:pt x="173" y="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 126">
                <a:extLst>
                  <a:ext uri="{FF2B5EF4-FFF2-40B4-BE49-F238E27FC236}">
                    <a16:creationId xmlns:a16="http://schemas.microsoft.com/office/drawing/2014/main" xmlns="" id="{79F6F541-4359-4C6A-B2DB-877F557D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573" y="2538174"/>
                <a:ext cx="107209" cy="72816"/>
              </a:xfrm>
              <a:custGeom>
                <a:avLst/>
                <a:gdLst/>
                <a:ahLst/>
                <a:cxnLst>
                  <a:cxn ang="0">
                    <a:pos x="227" y="103"/>
                  </a:cxn>
                  <a:cxn ang="0">
                    <a:pos x="236" y="92"/>
                  </a:cxn>
                  <a:cxn ang="0">
                    <a:pos x="242" y="86"/>
                  </a:cxn>
                  <a:cxn ang="0">
                    <a:pos x="220" y="69"/>
                  </a:cxn>
                  <a:cxn ang="0">
                    <a:pos x="201" y="52"/>
                  </a:cxn>
                  <a:cxn ang="0">
                    <a:pos x="193" y="56"/>
                  </a:cxn>
                  <a:cxn ang="0">
                    <a:pos x="181" y="57"/>
                  </a:cxn>
                  <a:cxn ang="0">
                    <a:pos x="168" y="51"/>
                  </a:cxn>
                  <a:cxn ang="0">
                    <a:pos x="150" y="36"/>
                  </a:cxn>
                  <a:cxn ang="0">
                    <a:pos x="130" y="18"/>
                  </a:cxn>
                  <a:cxn ang="0">
                    <a:pos x="115" y="7"/>
                  </a:cxn>
                  <a:cxn ang="0">
                    <a:pos x="98" y="2"/>
                  </a:cxn>
                  <a:cxn ang="0">
                    <a:pos x="87" y="0"/>
                  </a:cxn>
                  <a:cxn ang="0">
                    <a:pos x="61" y="4"/>
                  </a:cxn>
                  <a:cxn ang="0">
                    <a:pos x="32" y="14"/>
                  </a:cxn>
                  <a:cxn ang="0">
                    <a:pos x="9" y="27"/>
                  </a:cxn>
                  <a:cxn ang="0">
                    <a:pos x="2" y="34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8" y="53"/>
                  </a:cxn>
                  <a:cxn ang="0">
                    <a:pos x="17" y="59"/>
                  </a:cxn>
                  <a:cxn ang="0">
                    <a:pos x="28" y="80"/>
                  </a:cxn>
                  <a:cxn ang="0">
                    <a:pos x="45" y="127"/>
                  </a:cxn>
                  <a:cxn ang="0">
                    <a:pos x="59" y="152"/>
                  </a:cxn>
                  <a:cxn ang="0">
                    <a:pos x="66" y="158"/>
                  </a:cxn>
                  <a:cxn ang="0">
                    <a:pos x="66" y="156"/>
                  </a:cxn>
                  <a:cxn ang="0">
                    <a:pos x="72" y="150"/>
                  </a:cxn>
                  <a:cxn ang="0">
                    <a:pos x="92" y="144"/>
                  </a:cxn>
                  <a:cxn ang="0">
                    <a:pos x="132" y="140"/>
                  </a:cxn>
                  <a:cxn ang="0">
                    <a:pos x="135" y="140"/>
                  </a:cxn>
                  <a:cxn ang="0">
                    <a:pos x="140" y="145"/>
                  </a:cxn>
                  <a:cxn ang="0">
                    <a:pos x="147" y="150"/>
                  </a:cxn>
                  <a:cxn ang="0">
                    <a:pos x="150" y="150"/>
                  </a:cxn>
                  <a:cxn ang="0">
                    <a:pos x="160" y="146"/>
                  </a:cxn>
                  <a:cxn ang="0">
                    <a:pos x="168" y="140"/>
                  </a:cxn>
                  <a:cxn ang="0">
                    <a:pos x="177" y="148"/>
                  </a:cxn>
                  <a:cxn ang="0">
                    <a:pos x="190" y="150"/>
                  </a:cxn>
                  <a:cxn ang="0">
                    <a:pos x="194" y="150"/>
                  </a:cxn>
                  <a:cxn ang="0">
                    <a:pos x="201" y="146"/>
                  </a:cxn>
                  <a:cxn ang="0">
                    <a:pos x="209" y="137"/>
                  </a:cxn>
                  <a:cxn ang="0">
                    <a:pos x="216" y="122"/>
                  </a:cxn>
                  <a:cxn ang="0">
                    <a:pos x="224" y="112"/>
                  </a:cxn>
                  <a:cxn ang="0">
                    <a:pos x="230" y="110"/>
                  </a:cxn>
                  <a:cxn ang="0">
                    <a:pos x="227" y="103"/>
                  </a:cxn>
                </a:cxnLst>
                <a:rect l="0" t="0" r="r" b="b"/>
                <a:pathLst>
                  <a:path w="242" h="158">
                    <a:moveTo>
                      <a:pt x="227" y="103"/>
                    </a:moveTo>
                    <a:lnTo>
                      <a:pt x="227" y="103"/>
                    </a:lnTo>
                    <a:lnTo>
                      <a:pt x="231" y="96"/>
                    </a:lnTo>
                    <a:lnTo>
                      <a:pt x="236" y="92"/>
                    </a:lnTo>
                    <a:lnTo>
                      <a:pt x="239" y="89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20" y="69"/>
                    </a:lnTo>
                    <a:lnTo>
                      <a:pt x="210" y="61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193" y="56"/>
                    </a:lnTo>
                    <a:lnTo>
                      <a:pt x="187" y="57"/>
                    </a:lnTo>
                    <a:lnTo>
                      <a:pt x="181" y="57"/>
                    </a:lnTo>
                    <a:lnTo>
                      <a:pt x="174" y="54"/>
                    </a:lnTo>
                    <a:lnTo>
                      <a:pt x="168" y="51"/>
                    </a:lnTo>
                    <a:lnTo>
                      <a:pt x="162" y="46"/>
                    </a:lnTo>
                    <a:lnTo>
                      <a:pt x="150" y="36"/>
                    </a:lnTo>
                    <a:lnTo>
                      <a:pt x="137" y="23"/>
                    </a:lnTo>
                    <a:lnTo>
                      <a:pt x="130" y="18"/>
                    </a:lnTo>
                    <a:lnTo>
                      <a:pt x="123" y="12"/>
                    </a:lnTo>
                    <a:lnTo>
                      <a:pt x="115" y="7"/>
                    </a:lnTo>
                    <a:lnTo>
                      <a:pt x="107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1" y="4"/>
                    </a:lnTo>
                    <a:lnTo>
                      <a:pt x="47" y="8"/>
                    </a:lnTo>
                    <a:lnTo>
                      <a:pt x="32" y="14"/>
                    </a:lnTo>
                    <a:lnTo>
                      <a:pt x="19" y="20"/>
                    </a:lnTo>
                    <a:lnTo>
                      <a:pt x="9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8" y="53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9" y="111"/>
                    </a:lnTo>
                    <a:lnTo>
                      <a:pt x="45" y="127"/>
                    </a:lnTo>
                    <a:lnTo>
                      <a:pt x="52" y="141"/>
                    </a:lnTo>
                    <a:lnTo>
                      <a:pt x="59" y="152"/>
                    </a:lnTo>
                    <a:lnTo>
                      <a:pt x="62" y="156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6" y="156"/>
                    </a:lnTo>
                    <a:lnTo>
                      <a:pt x="68" y="153"/>
                    </a:lnTo>
                    <a:lnTo>
                      <a:pt x="72" y="150"/>
                    </a:lnTo>
                    <a:lnTo>
                      <a:pt x="82" y="148"/>
                    </a:lnTo>
                    <a:lnTo>
                      <a:pt x="92" y="144"/>
                    </a:lnTo>
                    <a:lnTo>
                      <a:pt x="114" y="141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5" y="140"/>
                    </a:lnTo>
                    <a:lnTo>
                      <a:pt x="137" y="141"/>
                    </a:lnTo>
                    <a:lnTo>
                      <a:pt x="140" y="145"/>
                    </a:lnTo>
                    <a:lnTo>
                      <a:pt x="145" y="149"/>
                    </a:lnTo>
                    <a:lnTo>
                      <a:pt x="147" y="150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55" y="149"/>
                    </a:lnTo>
                    <a:lnTo>
                      <a:pt x="160" y="14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73" y="144"/>
                    </a:lnTo>
                    <a:lnTo>
                      <a:pt x="177" y="148"/>
                    </a:lnTo>
                    <a:lnTo>
                      <a:pt x="182" y="150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4" y="150"/>
                    </a:lnTo>
                    <a:lnTo>
                      <a:pt x="198" y="149"/>
                    </a:lnTo>
                    <a:lnTo>
                      <a:pt x="201" y="146"/>
                    </a:lnTo>
                    <a:lnTo>
                      <a:pt x="205" y="144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6" y="122"/>
                    </a:lnTo>
                    <a:lnTo>
                      <a:pt x="220" y="117"/>
                    </a:lnTo>
                    <a:lnTo>
                      <a:pt x="224" y="112"/>
                    </a:lnTo>
                    <a:lnTo>
                      <a:pt x="228" y="111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27" y="103"/>
                    </a:lnTo>
                    <a:lnTo>
                      <a:pt x="227" y="103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 127">
                <a:extLst>
                  <a:ext uri="{FF2B5EF4-FFF2-40B4-BE49-F238E27FC236}">
                    <a16:creationId xmlns:a16="http://schemas.microsoft.com/office/drawing/2014/main" xmlns="" id="{DC669C2B-6B75-4D2D-BD35-A0B19FDD3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226" y="2588105"/>
                <a:ext cx="91242" cy="66575"/>
              </a:xfrm>
              <a:custGeom>
                <a:avLst/>
                <a:gdLst/>
                <a:ahLst/>
                <a:cxnLst>
                  <a:cxn ang="0">
                    <a:pos x="110" y="132"/>
                  </a:cxn>
                  <a:cxn ang="0">
                    <a:pos x="123" y="142"/>
                  </a:cxn>
                  <a:cxn ang="0">
                    <a:pos x="128" y="144"/>
                  </a:cxn>
                  <a:cxn ang="0">
                    <a:pos x="138" y="140"/>
                  </a:cxn>
                  <a:cxn ang="0">
                    <a:pos x="142" y="133"/>
                  </a:cxn>
                  <a:cxn ang="0">
                    <a:pos x="146" y="122"/>
                  </a:cxn>
                  <a:cxn ang="0">
                    <a:pos x="147" y="107"/>
                  </a:cxn>
                  <a:cxn ang="0">
                    <a:pos x="142" y="87"/>
                  </a:cxn>
                  <a:cxn ang="0">
                    <a:pos x="139" y="70"/>
                  </a:cxn>
                  <a:cxn ang="0">
                    <a:pos x="139" y="66"/>
                  </a:cxn>
                  <a:cxn ang="0">
                    <a:pos x="144" y="57"/>
                  </a:cxn>
                  <a:cxn ang="0">
                    <a:pos x="161" y="48"/>
                  </a:cxn>
                  <a:cxn ang="0">
                    <a:pos x="182" y="41"/>
                  </a:cxn>
                  <a:cxn ang="0">
                    <a:pos x="205" y="36"/>
                  </a:cxn>
                  <a:cxn ang="0">
                    <a:pos x="199" y="22"/>
                  </a:cxn>
                  <a:cxn ang="0">
                    <a:pos x="191" y="10"/>
                  </a:cxn>
                  <a:cxn ang="0">
                    <a:pos x="179" y="3"/>
                  </a:cxn>
                  <a:cxn ang="0">
                    <a:pos x="164" y="0"/>
                  </a:cxn>
                  <a:cxn ang="0">
                    <a:pos x="162" y="1"/>
                  </a:cxn>
                  <a:cxn ang="0">
                    <a:pos x="154" y="7"/>
                  </a:cxn>
                  <a:cxn ang="0">
                    <a:pos x="147" y="20"/>
                  </a:cxn>
                  <a:cxn ang="0">
                    <a:pos x="139" y="34"/>
                  </a:cxn>
                  <a:cxn ang="0">
                    <a:pos x="132" y="39"/>
                  </a:cxn>
                  <a:cxn ang="0">
                    <a:pos x="124" y="40"/>
                  </a:cxn>
                  <a:cxn ang="0">
                    <a:pos x="116" y="40"/>
                  </a:cxn>
                  <a:cxn ang="0">
                    <a:pos x="107" y="34"/>
                  </a:cxn>
                  <a:cxn ang="0">
                    <a:pos x="102" y="30"/>
                  </a:cxn>
                  <a:cxn ang="0">
                    <a:pos x="89" y="39"/>
                  </a:cxn>
                  <a:cxn ang="0">
                    <a:pos x="84" y="40"/>
                  </a:cxn>
                  <a:cxn ang="0">
                    <a:pos x="79" y="39"/>
                  </a:cxn>
                  <a:cxn ang="0">
                    <a:pos x="71" y="31"/>
                  </a:cxn>
                  <a:cxn ang="0">
                    <a:pos x="66" y="30"/>
                  </a:cxn>
                  <a:cxn ang="0">
                    <a:pos x="48" y="31"/>
                  </a:cxn>
                  <a:cxn ang="0">
                    <a:pos x="16" y="38"/>
                  </a:cxn>
                  <a:cxn ang="0">
                    <a:pos x="2" y="43"/>
                  </a:cxn>
                  <a:cxn ang="0">
                    <a:pos x="0" y="48"/>
                  </a:cxn>
                  <a:cxn ang="0">
                    <a:pos x="1" y="54"/>
                  </a:cxn>
                  <a:cxn ang="0">
                    <a:pos x="6" y="65"/>
                  </a:cxn>
                  <a:cxn ang="0">
                    <a:pos x="18" y="78"/>
                  </a:cxn>
                  <a:cxn ang="0">
                    <a:pos x="21" y="88"/>
                  </a:cxn>
                  <a:cxn ang="0">
                    <a:pos x="21" y="91"/>
                  </a:cxn>
                  <a:cxn ang="0">
                    <a:pos x="16" y="97"/>
                  </a:cxn>
                  <a:cxn ang="0">
                    <a:pos x="11" y="104"/>
                  </a:cxn>
                  <a:cxn ang="0">
                    <a:pos x="10" y="107"/>
                  </a:cxn>
                  <a:cxn ang="0">
                    <a:pos x="13" y="116"/>
                  </a:cxn>
                  <a:cxn ang="0">
                    <a:pos x="21" y="124"/>
                  </a:cxn>
                  <a:cxn ang="0">
                    <a:pos x="33" y="129"/>
                  </a:cxn>
                  <a:cxn ang="0">
                    <a:pos x="62" y="134"/>
                  </a:cxn>
                  <a:cxn ang="0">
                    <a:pos x="102" y="135"/>
                  </a:cxn>
                  <a:cxn ang="0">
                    <a:pos x="110" y="132"/>
                  </a:cxn>
                </a:cxnLst>
                <a:rect l="0" t="0" r="r" b="b"/>
                <a:pathLst>
                  <a:path w="205" h="144">
                    <a:moveTo>
                      <a:pt x="110" y="132"/>
                    </a:moveTo>
                    <a:lnTo>
                      <a:pt x="110" y="132"/>
                    </a:lnTo>
                    <a:lnTo>
                      <a:pt x="117" y="139"/>
                    </a:lnTo>
                    <a:lnTo>
                      <a:pt x="123" y="142"/>
                    </a:lnTo>
                    <a:lnTo>
                      <a:pt x="128" y="144"/>
                    </a:lnTo>
                    <a:lnTo>
                      <a:pt x="128" y="144"/>
                    </a:lnTo>
                    <a:lnTo>
                      <a:pt x="133" y="142"/>
                    </a:lnTo>
                    <a:lnTo>
                      <a:pt x="138" y="140"/>
                    </a:lnTo>
                    <a:lnTo>
                      <a:pt x="140" y="138"/>
                    </a:lnTo>
                    <a:lnTo>
                      <a:pt x="142" y="133"/>
                    </a:lnTo>
                    <a:lnTo>
                      <a:pt x="144" y="127"/>
                    </a:lnTo>
                    <a:lnTo>
                      <a:pt x="146" y="122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44" y="96"/>
                    </a:lnTo>
                    <a:lnTo>
                      <a:pt x="142" y="87"/>
                    </a:lnTo>
                    <a:lnTo>
                      <a:pt x="140" y="78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66"/>
                    </a:lnTo>
                    <a:lnTo>
                      <a:pt x="140" y="63"/>
                    </a:lnTo>
                    <a:lnTo>
                      <a:pt x="144" y="57"/>
                    </a:lnTo>
                    <a:lnTo>
                      <a:pt x="151" y="51"/>
                    </a:lnTo>
                    <a:lnTo>
                      <a:pt x="161" y="48"/>
                    </a:lnTo>
                    <a:lnTo>
                      <a:pt x="171" y="43"/>
                    </a:lnTo>
                    <a:lnTo>
                      <a:pt x="182" y="41"/>
                    </a:lnTo>
                    <a:lnTo>
                      <a:pt x="194" y="39"/>
                    </a:lnTo>
                    <a:lnTo>
                      <a:pt x="205" y="36"/>
                    </a:lnTo>
                    <a:lnTo>
                      <a:pt x="205" y="36"/>
                    </a:lnTo>
                    <a:lnTo>
                      <a:pt x="199" y="22"/>
                    </a:lnTo>
                    <a:lnTo>
                      <a:pt x="195" y="16"/>
                    </a:lnTo>
                    <a:lnTo>
                      <a:pt x="191" y="10"/>
                    </a:lnTo>
                    <a:lnTo>
                      <a:pt x="185" y="5"/>
                    </a:lnTo>
                    <a:lnTo>
                      <a:pt x="179" y="3"/>
                    </a:lnTo>
                    <a:lnTo>
                      <a:pt x="172" y="1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2" y="1"/>
                    </a:lnTo>
                    <a:lnTo>
                      <a:pt x="158" y="2"/>
                    </a:lnTo>
                    <a:lnTo>
                      <a:pt x="154" y="7"/>
                    </a:lnTo>
                    <a:lnTo>
                      <a:pt x="150" y="12"/>
                    </a:lnTo>
                    <a:lnTo>
                      <a:pt x="147" y="20"/>
                    </a:lnTo>
                    <a:lnTo>
                      <a:pt x="143" y="27"/>
                    </a:lnTo>
                    <a:lnTo>
                      <a:pt x="139" y="34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8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16" y="40"/>
                    </a:lnTo>
                    <a:lnTo>
                      <a:pt x="111" y="38"/>
                    </a:lnTo>
                    <a:lnTo>
                      <a:pt x="107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94" y="36"/>
                    </a:lnTo>
                    <a:lnTo>
                      <a:pt x="89" y="39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79" y="39"/>
                    </a:lnTo>
                    <a:lnTo>
                      <a:pt x="74" y="35"/>
                    </a:lnTo>
                    <a:lnTo>
                      <a:pt x="71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48" y="31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6" y="40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0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18" y="78"/>
                    </a:lnTo>
                    <a:lnTo>
                      <a:pt x="20" y="84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91"/>
                    </a:lnTo>
                    <a:lnTo>
                      <a:pt x="20" y="93"/>
                    </a:lnTo>
                    <a:lnTo>
                      <a:pt x="16" y="97"/>
                    </a:lnTo>
                    <a:lnTo>
                      <a:pt x="12" y="101"/>
                    </a:lnTo>
                    <a:lnTo>
                      <a:pt x="11" y="104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1" y="111"/>
                    </a:lnTo>
                    <a:lnTo>
                      <a:pt x="13" y="116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6" y="126"/>
                    </a:lnTo>
                    <a:lnTo>
                      <a:pt x="33" y="129"/>
                    </a:lnTo>
                    <a:lnTo>
                      <a:pt x="47" y="132"/>
                    </a:lnTo>
                    <a:lnTo>
                      <a:pt x="62" y="134"/>
                    </a:lnTo>
                    <a:lnTo>
                      <a:pt x="77" y="135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10" y="132"/>
                    </a:lnTo>
                    <a:lnTo>
                      <a:pt x="110" y="1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 128">
                <a:extLst>
                  <a:ext uri="{FF2B5EF4-FFF2-40B4-BE49-F238E27FC236}">
                    <a16:creationId xmlns:a16="http://schemas.microsoft.com/office/drawing/2014/main" xmlns="" id="{1125398E-76CA-4C21-AE62-31ED699D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192" y="1924435"/>
                <a:ext cx="148268" cy="183081"/>
              </a:xfrm>
              <a:custGeom>
                <a:avLst/>
                <a:gdLst/>
                <a:ahLst/>
                <a:cxnLst>
                  <a:cxn ang="0">
                    <a:pos x="162" y="395"/>
                  </a:cxn>
                  <a:cxn ang="0">
                    <a:pos x="183" y="395"/>
                  </a:cxn>
                  <a:cxn ang="0">
                    <a:pos x="220" y="379"/>
                  </a:cxn>
                  <a:cxn ang="0">
                    <a:pos x="251" y="356"/>
                  </a:cxn>
                  <a:cxn ang="0">
                    <a:pos x="231" y="347"/>
                  </a:cxn>
                  <a:cxn ang="0">
                    <a:pos x="224" y="330"/>
                  </a:cxn>
                  <a:cxn ang="0">
                    <a:pos x="224" y="319"/>
                  </a:cxn>
                  <a:cxn ang="0">
                    <a:pos x="230" y="307"/>
                  </a:cxn>
                  <a:cxn ang="0">
                    <a:pos x="263" y="290"/>
                  </a:cxn>
                  <a:cxn ang="0">
                    <a:pos x="280" y="283"/>
                  </a:cxn>
                  <a:cxn ang="0">
                    <a:pos x="290" y="252"/>
                  </a:cxn>
                  <a:cxn ang="0">
                    <a:pos x="301" y="203"/>
                  </a:cxn>
                  <a:cxn ang="0">
                    <a:pos x="314" y="128"/>
                  </a:cxn>
                  <a:cxn ang="0">
                    <a:pos x="330" y="74"/>
                  </a:cxn>
                  <a:cxn ang="0">
                    <a:pos x="304" y="55"/>
                  </a:cxn>
                  <a:cxn ang="0">
                    <a:pos x="237" y="9"/>
                  </a:cxn>
                  <a:cxn ang="0">
                    <a:pos x="209" y="0"/>
                  </a:cxn>
                  <a:cxn ang="0">
                    <a:pos x="194" y="5"/>
                  </a:cxn>
                  <a:cxn ang="0">
                    <a:pos x="178" y="24"/>
                  </a:cxn>
                  <a:cxn ang="0">
                    <a:pos x="159" y="73"/>
                  </a:cxn>
                  <a:cxn ang="0">
                    <a:pos x="145" y="97"/>
                  </a:cxn>
                  <a:cxn ang="0">
                    <a:pos x="122" y="106"/>
                  </a:cxn>
                  <a:cxn ang="0">
                    <a:pos x="113" y="104"/>
                  </a:cxn>
                  <a:cxn ang="0">
                    <a:pos x="106" y="97"/>
                  </a:cxn>
                  <a:cxn ang="0">
                    <a:pos x="95" y="91"/>
                  </a:cxn>
                  <a:cxn ang="0">
                    <a:pos x="79" y="98"/>
                  </a:cxn>
                  <a:cxn ang="0">
                    <a:pos x="67" y="106"/>
                  </a:cxn>
                  <a:cxn ang="0">
                    <a:pos x="62" y="120"/>
                  </a:cxn>
                  <a:cxn ang="0">
                    <a:pos x="57" y="165"/>
                  </a:cxn>
                  <a:cxn ang="0">
                    <a:pos x="54" y="179"/>
                  </a:cxn>
                  <a:cxn ang="0">
                    <a:pos x="37" y="196"/>
                  </a:cxn>
                  <a:cxn ang="0">
                    <a:pos x="17" y="212"/>
                  </a:cxn>
                  <a:cxn ang="0">
                    <a:pos x="9" y="228"/>
                  </a:cxn>
                  <a:cxn ang="0">
                    <a:pos x="7" y="242"/>
                  </a:cxn>
                  <a:cxn ang="0">
                    <a:pos x="9" y="274"/>
                  </a:cxn>
                  <a:cxn ang="0">
                    <a:pos x="6" y="289"/>
                  </a:cxn>
                  <a:cxn ang="0">
                    <a:pos x="0" y="297"/>
                  </a:cxn>
                  <a:cxn ang="0">
                    <a:pos x="1" y="306"/>
                  </a:cxn>
                  <a:cxn ang="0">
                    <a:pos x="17" y="324"/>
                  </a:cxn>
                  <a:cxn ang="0">
                    <a:pos x="40" y="330"/>
                  </a:cxn>
                  <a:cxn ang="0">
                    <a:pos x="55" y="330"/>
                  </a:cxn>
                  <a:cxn ang="0">
                    <a:pos x="85" y="335"/>
                  </a:cxn>
                  <a:cxn ang="0">
                    <a:pos x="107" y="330"/>
                  </a:cxn>
                  <a:cxn ang="0">
                    <a:pos x="102" y="320"/>
                  </a:cxn>
                  <a:cxn ang="0">
                    <a:pos x="100" y="309"/>
                  </a:cxn>
                  <a:cxn ang="0">
                    <a:pos x="108" y="299"/>
                  </a:cxn>
                  <a:cxn ang="0">
                    <a:pos x="143" y="294"/>
                  </a:cxn>
                  <a:cxn ang="0">
                    <a:pos x="143" y="315"/>
                  </a:cxn>
                  <a:cxn ang="0">
                    <a:pos x="127" y="340"/>
                  </a:cxn>
                  <a:cxn ang="0">
                    <a:pos x="125" y="349"/>
                  </a:cxn>
                  <a:cxn ang="0">
                    <a:pos x="158" y="349"/>
                  </a:cxn>
                  <a:cxn ang="0">
                    <a:pos x="152" y="365"/>
                  </a:cxn>
                  <a:cxn ang="0">
                    <a:pos x="137" y="375"/>
                  </a:cxn>
                  <a:cxn ang="0">
                    <a:pos x="125" y="394"/>
                  </a:cxn>
                  <a:cxn ang="0">
                    <a:pos x="133" y="397"/>
                  </a:cxn>
                  <a:cxn ang="0">
                    <a:pos x="151" y="394"/>
                  </a:cxn>
                  <a:cxn ang="0">
                    <a:pos x="154" y="394"/>
                  </a:cxn>
                </a:cxnLst>
                <a:rect l="0" t="0" r="r" b="b"/>
                <a:pathLst>
                  <a:path w="330" h="397">
                    <a:moveTo>
                      <a:pt x="154" y="394"/>
                    </a:moveTo>
                    <a:lnTo>
                      <a:pt x="154" y="394"/>
                    </a:lnTo>
                    <a:lnTo>
                      <a:pt x="162" y="395"/>
                    </a:lnTo>
                    <a:lnTo>
                      <a:pt x="169" y="396"/>
                    </a:lnTo>
                    <a:lnTo>
                      <a:pt x="176" y="395"/>
                    </a:lnTo>
                    <a:lnTo>
                      <a:pt x="183" y="395"/>
                    </a:lnTo>
                    <a:lnTo>
                      <a:pt x="196" y="391"/>
                    </a:lnTo>
                    <a:lnTo>
                      <a:pt x="208" y="386"/>
                    </a:lnTo>
                    <a:lnTo>
                      <a:pt x="220" y="379"/>
                    </a:lnTo>
                    <a:lnTo>
                      <a:pt x="230" y="371"/>
                    </a:lnTo>
                    <a:lnTo>
                      <a:pt x="251" y="356"/>
                    </a:lnTo>
                    <a:lnTo>
                      <a:pt x="251" y="356"/>
                    </a:lnTo>
                    <a:lnTo>
                      <a:pt x="240" y="352"/>
                    </a:lnTo>
                    <a:lnTo>
                      <a:pt x="236" y="350"/>
                    </a:lnTo>
                    <a:lnTo>
                      <a:pt x="231" y="347"/>
                    </a:lnTo>
                    <a:lnTo>
                      <a:pt x="229" y="342"/>
                    </a:lnTo>
                    <a:lnTo>
                      <a:pt x="227" y="337"/>
                    </a:lnTo>
                    <a:lnTo>
                      <a:pt x="224" y="330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4" y="319"/>
                    </a:lnTo>
                    <a:lnTo>
                      <a:pt x="225" y="314"/>
                    </a:lnTo>
                    <a:lnTo>
                      <a:pt x="228" y="311"/>
                    </a:lnTo>
                    <a:lnTo>
                      <a:pt x="230" y="307"/>
                    </a:lnTo>
                    <a:lnTo>
                      <a:pt x="237" y="302"/>
                    </a:lnTo>
                    <a:lnTo>
                      <a:pt x="245" y="297"/>
                    </a:lnTo>
                    <a:lnTo>
                      <a:pt x="263" y="290"/>
                    </a:lnTo>
                    <a:lnTo>
                      <a:pt x="272" y="287"/>
                    </a:lnTo>
                    <a:lnTo>
                      <a:pt x="280" y="283"/>
                    </a:lnTo>
                    <a:lnTo>
                      <a:pt x="280" y="283"/>
                    </a:lnTo>
                    <a:lnTo>
                      <a:pt x="282" y="278"/>
                    </a:lnTo>
                    <a:lnTo>
                      <a:pt x="285" y="271"/>
                    </a:lnTo>
                    <a:lnTo>
                      <a:pt x="290" y="252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301" y="203"/>
                    </a:lnTo>
                    <a:lnTo>
                      <a:pt x="305" y="187"/>
                    </a:lnTo>
                    <a:lnTo>
                      <a:pt x="311" y="147"/>
                    </a:lnTo>
                    <a:lnTo>
                      <a:pt x="314" y="128"/>
                    </a:lnTo>
                    <a:lnTo>
                      <a:pt x="318" y="108"/>
                    </a:lnTo>
                    <a:lnTo>
                      <a:pt x="323" y="90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19" y="66"/>
                    </a:lnTo>
                    <a:lnTo>
                      <a:pt x="304" y="55"/>
                    </a:lnTo>
                    <a:lnTo>
                      <a:pt x="270" y="31"/>
                    </a:lnTo>
                    <a:lnTo>
                      <a:pt x="253" y="20"/>
                    </a:lnTo>
                    <a:lnTo>
                      <a:pt x="237" y="9"/>
                    </a:lnTo>
                    <a:lnTo>
                      <a:pt x="222" y="2"/>
                    </a:lnTo>
                    <a:lnTo>
                      <a:pt x="215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1" y="1"/>
                    </a:lnTo>
                    <a:lnTo>
                      <a:pt x="194" y="5"/>
                    </a:lnTo>
                    <a:lnTo>
                      <a:pt x="189" y="9"/>
                    </a:lnTo>
                    <a:lnTo>
                      <a:pt x="183" y="16"/>
                    </a:lnTo>
                    <a:lnTo>
                      <a:pt x="178" y="24"/>
                    </a:lnTo>
                    <a:lnTo>
                      <a:pt x="175" y="34"/>
                    </a:lnTo>
                    <a:lnTo>
                      <a:pt x="167" y="53"/>
                    </a:lnTo>
                    <a:lnTo>
                      <a:pt x="159" y="73"/>
                    </a:lnTo>
                    <a:lnTo>
                      <a:pt x="155" y="82"/>
                    </a:lnTo>
                    <a:lnTo>
                      <a:pt x="150" y="90"/>
                    </a:lnTo>
                    <a:lnTo>
                      <a:pt x="145" y="97"/>
                    </a:lnTo>
                    <a:lnTo>
                      <a:pt x="138" y="101"/>
                    </a:lnTo>
                    <a:lnTo>
                      <a:pt x="130" y="105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16" y="106"/>
                    </a:lnTo>
                    <a:lnTo>
                      <a:pt x="113" y="104"/>
                    </a:lnTo>
                    <a:lnTo>
                      <a:pt x="110" y="101"/>
                    </a:lnTo>
                    <a:lnTo>
                      <a:pt x="108" y="99"/>
                    </a:lnTo>
                    <a:lnTo>
                      <a:pt x="106" y="97"/>
                    </a:lnTo>
                    <a:lnTo>
                      <a:pt x="104" y="93"/>
                    </a:lnTo>
                    <a:lnTo>
                      <a:pt x="100" y="92"/>
                    </a:lnTo>
                    <a:lnTo>
                      <a:pt x="95" y="91"/>
                    </a:lnTo>
                    <a:lnTo>
                      <a:pt x="95" y="91"/>
                    </a:lnTo>
                    <a:lnTo>
                      <a:pt x="90" y="93"/>
                    </a:lnTo>
                    <a:lnTo>
                      <a:pt x="79" y="98"/>
                    </a:lnTo>
                    <a:lnTo>
                      <a:pt x="70" y="103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4" y="113"/>
                    </a:lnTo>
                    <a:lnTo>
                      <a:pt x="62" y="120"/>
                    </a:lnTo>
                    <a:lnTo>
                      <a:pt x="61" y="137"/>
                    </a:lnTo>
                    <a:lnTo>
                      <a:pt x="60" y="156"/>
                    </a:lnTo>
                    <a:lnTo>
                      <a:pt x="57" y="16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4" y="179"/>
                    </a:lnTo>
                    <a:lnTo>
                      <a:pt x="52" y="182"/>
                    </a:lnTo>
                    <a:lnTo>
                      <a:pt x="45" y="190"/>
                    </a:lnTo>
                    <a:lnTo>
                      <a:pt x="37" y="196"/>
                    </a:lnTo>
                    <a:lnTo>
                      <a:pt x="29" y="202"/>
                    </a:lnTo>
                    <a:lnTo>
                      <a:pt x="21" y="208"/>
                    </a:lnTo>
                    <a:lnTo>
                      <a:pt x="17" y="212"/>
                    </a:lnTo>
                    <a:lnTo>
                      <a:pt x="14" y="217"/>
                    </a:lnTo>
                    <a:lnTo>
                      <a:pt x="11" y="222"/>
                    </a:lnTo>
                    <a:lnTo>
                      <a:pt x="9" y="228"/>
                    </a:lnTo>
                    <a:lnTo>
                      <a:pt x="8" y="235"/>
                    </a:lnTo>
                    <a:lnTo>
                      <a:pt x="7" y="242"/>
                    </a:lnTo>
                    <a:lnTo>
                      <a:pt x="7" y="242"/>
                    </a:lnTo>
                    <a:lnTo>
                      <a:pt x="8" y="252"/>
                    </a:lnTo>
                    <a:lnTo>
                      <a:pt x="9" y="263"/>
                    </a:lnTo>
                    <a:lnTo>
                      <a:pt x="9" y="274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6" y="289"/>
                    </a:lnTo>
                    <a:lnTo>
                      <a:pt x="3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302"/>
                    </a:lnTo>
                    <a:lnTo>
                      <a:pt x="1" y="306"/>
                    </a:lnTo>
                    <a:lnTo>
                      <a:pt x="6" y="313"/>
                    </a:lnTo>
                    <a:lnTo>
                      <a:pt x="10" y="319"/>
                    </a:lnTo>
                    <a:lnTo>
                      <a:pt x="17" y="324"/>
                    </a:lnTo>
                    <a:lnTo>
                      <a:pt x="25" y="327"/>
                    </a:lnTo>
                    <a:lnTo>
                      <a:pt x="33" y="329"/>
                    </a:lnTo>
                    <a:lnTo>
                      <a:pt x="40" y="330"/>
                    </a:lnTo>
                    <a:lnTo>
                      <a:pt x="48" y="330"/>
                    </a:lnTo>
                    <a:lnTo>
                      <a:pt x="48" y="330"/>
                    </a:lnTo>
                    <a:lnTo>
                      <a:pt x="55" y="330"/>
                    </a:lnTo>
                    <a:lnTo>
                      <a:pt x="62" y="332"/>
                    </a:lnTo>
                    <a:lnTo>
                      <a:pt x="77" y="335"/>
                    </a:lnTo>
                    <a:lnTo>
                      <a:pt x="85" y="335"/>
                    </a:lnTo>
                    <a:lnTo>
                      <a:pt x="92" y="335"/>
                    </a:lnTo>
                    <a:lnTo>
                      <a:pt x="100" y="334"/>
                    </a:lnTo>
                    <a:lnTo>
                      <a:pt x="107" y="330"/>
                    </a:lnTo>
                    <a:lnTo>
                      <a:pt x="107" y="330"/>
                    </a:lnTo>
                    <a:lnTo>
                      <a:pt x="105" y="325"/>
                    </a:lnTo>
                    <a:lnTo>
                      <a:pt x="102" y="320"/>
                    </a:lnTo>
                    <a:lnTo>
                      <a:pt x="100" y="315"/>
                    </a:lnTo>
                    <a:lnTo>
                      <a:pt x="100" y="309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102" y="304"/>
                    </a:lnTo>
                    <a:lnTo>
                      <a:pt x="108" y="299"/>
                    </a:lnTo>
                    <a:lnTo>
                      <a:pt x="122" y="294"/>
                    </a:lnTo>
                    <a:lnTo>
                      <a:pt x="122" y="294"/>
                    </a:lnTo>
                    <a:lnTo>
                      <a:pt x="143" y="294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36" y="324"/>
                    </a:lnTo>
                    <a:lnTo>
                      <a:pt x="130" y="332"/>
                    </a:lnTo>
                    <a:lnTo>
                      <a:pt x="127" y="340"/>
                    </a:lnTo>
                    <a:lnTo>
                      <a:pt x="125" y="344"/>
                    </a:lnTo>
                    <a:lnTo>
                      <a:pt x="125" y="349"/>
                    </a:lnTo>
                    <a:lnTo>
                      <a:pt x="125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56"/>
                    </a:lnTo>
                    <a:lnTo>
                      <a:pt x="155" y="362"/>
                    </a:lnTo>
                    <a:lnTo>
                      <a:pt x="152" y="365"/>
                    </a:lnTo>
                    <a:lnTo>
                      <a:pt x="147" y="370"/>
                    </a:lnTo>
                    <a:lnTo>
                      <a:pt x="141" y="372"/>
                    </a:lnTo>
                    <a:lnTo>
                      <a:pt x="137" y="375"/>
                    </a:lnTo>
                    <a:lnTo>
                      <a:pt x="125" y="379"/>
                    </a:lnTo>
                    <a:lnTo>
                      <a:pt x="125" y="379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33" y="397"/>
                    </a:lnTo>
                    <a:lnTo>
                      <a:pt x="139" y="397"/>
                    </a:lnTo>
                    <a:lnTo>
                      <a:pt x="144" y="396"/>
                    </a:lnTo>
                    <a:lnTo>
                      <a:pt x="151" y="394"/>
                    </a:lnTo>
                    <a:lnTo>
                      <a:pt x="151" y="394"/>
                    </a:lnTo>
                    <a:lnTo>
                      <a:pt x="154" y="394"/>
                    </a:lnTo>
                    <a:lnTo>
                      <a:pt x="154" y="39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 129">
                <a:extLst>
                  <a:ext uri="{FF2B5EF4-FFF2-40B4-BE49-F238E27FC236}">
                    <a16:creationId xmlns:a16="http://schemas.microsoft.com/office/drawing/2014/main" xmlns="" id="{5604E99B-DC62-4B31-8DE2-AC634AAC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488" y="1456329"/>
                <a:ext cx="563423" cy="776015"/>
              </a:xfrm>
              <a:custGeom>
                <a:avLst/>
                <a:gdLst/>
                <a:ahLst/>
                <a:cxnLst>
                  <a:cxn ang="0">
                    <a:pos x="68" y="588"/>
                  </a:cxn>
                  <a:cxn ang="0">
                    <a:pos x="26" y="625"/>
                  </a:cxn>
                  <a:cxn ang="0">
                    <a:pos x="28" y="675"/>
                  </a:cxn>
                  <a:cxn ang="0">
                    <a:pos x="3" y="730"/>
                  </a:cxn>
                  <a:cxn ang="0">
                    <a:pos x="36" y="776"/>
                  </a:cxn>
                  <a:cxn ang="0">
                    <a:pos x="37" y="848"/>
                  </a:cxn>
                  <a:cxn ang="0">
                    <a:pos x="174" y="912"/>
                  </a:cxn>
                  <a:cxn ang="0">
                    <a:pos x="227" y="997"/>
                  </a:cxn>
                  <a:cxn ang="0">
                    <a:pos x="201" y="1087"/>
                  </a:cxn>
                  <a:cxn ang="0">
                    <a:pos x="149" y="1191"/>
                  </a:cxn>
                  <a:cxn ang="0">
                    <a:pos x="110" y="1238"/>
                  </a:cxn>
                  <a:cxn ang="0">
                    <a:pos x="147" y="1334"/>
                  </a:cxn>
                  <a:cxn ang="0">
                    <a:pos x="186" y="1463"/>
                  </a:cxn>
                  <a:cxn ang="0">
                    <a:pos x="254" y="1415"/>
                  </a:cxn>
                  <a:cxn ang="0">
                    <a:pos x="286" y="1385"/>
                  </a:cxn>
                  <a:cxn ang="0">
                    <a:pos x="306" y="1365"/>
                  </a:cxn>
                  <a:cxn ang="0">
                    <a:pos x="366" y="1406"/>
                  </a:cxn>
                  <a:cxn ang="0">
                    <a:pos x="435" y="1392"/>
                  </a:cxn>
                  <a:cxn ang="0">
                    <a:pos x="460" y="1496"/>
                  </a:cxn>
                  <a:cxn ang="0">
                    <a:pos x="462" y="1602"/>
                  </a:cxn>
                  <a:cxn ang="0">
                    <a:pos x="593" y="1622"/>
                  </a:cxn>
                  <a:cxn ang="0">
                    <a:pos x="677" y="1584"/>
                  </a:cxn>
                  <a:cxn ang="0">
                    <a:pos x="778" y="1518"/>
                  </a:cxn>
                  <a:cxn ang="0">
                    <a:pos x="1003" y="1555"/>
                  </a:cxn>
                  <a:cxn ang="0">
                    <a:pos x="1036" y="1610"/>
                  </a:cxn>
                  <a:cxn ang="0">
                    <a:pos x="1083" y="1618"/>
                  </a:cxn>
                  <a:cxn ang="0">
                    <a:pos x="1202" y="1663"/>
                  </a:cxn>
                  <a:cxn ang="0">
                    <a:pos x="1220" y="1595"/>
                  </a:cxn>
                  <a:cxn ang="0">
                    <a:pos x="1188" y="1534"/>
                  </a:cxn>
                  <a:cxn ang="0">
                    <a:pos x="1196" y="1484"/>
                  </a:cxn>
                  <a:cxn ang="0">
                    <a:pos x="1205" y="1419"/>
                  </a:cxn>
                  <a:cxn ang="0">
                    <a:pos x="1120" y="1334"/>
                  </a:cxn>
                  <a:cxn ang="0">
                    <a:pos x="1130" y="1265"/>
                  </a:cxn>
                  <a:cxn ang="0">
                    <a:pos x="1172" y="1207"/>
                  </a:cxn>
                  <a:cxn ang="0">
                    <a:pos x="1201" y="1148"/>
                  </a:cxn>
                  <a:cxn ang="0">
                    <a:pos x="1194" y="1088"/>
                  </a:cxn>
                  <a:cxn ang="0">
                    <a:pos x="1204" y="1034"/>
                  </a:cxn>
                  <a:cxn ang="0">
                    <a:pos x="1161" y="965"/>
                  </a:cxn>
                  <a:cxn ang="0">
                    <a:pos x="1167" y="898"/>
                  </a:cxn>
                  <a:cxn ang="0">
                    <a:pos x="1199" y="829"/>
                  </a:cxn>
                  <a:cxn ang="0">
                    <a:pos x="1242" y="783"/>
                  </a:cxn>
                  <a:cxn ang="0">
                    <a:pos x="1145" y="768"/>
                  </a:cxn>
                  <a:cxn ang="0">
                    <a:pos x="1081" y="672"/>
                  </a:cxn>
                  <a:cxn ang="0">
                    <a:pos x="1107" y="593"/>
                  </a:cxn>
                  <a:cxn ang="0">
                    <a:pos x="1042" y="487"/>
                  </a:cxn>
                  <a:cxn ang="0">
                    <a:pos x="1039" y="419"/>
                  </a:cxn>
                  <a:cxn ang="0">
                    <a:pos x="1019" y="370"/>
                  </a:cxn>
                  <a:cxn ang="0">
                    <a:pos x="1035" y="243"/>
                  </a:cxn>
                  <a:cxn ang="0">
                    <a:pos x="932" y="3"/>
                  </a:cxn>
                  <a:cxn ang="0">
                    <a:pos x="896" y="44"/>
                  </a:cxn>
                  <a:cxn ang="0">
                    <a:pos x="845" y="42"/>
                  </a:cxn>
                  <a:cxn ang="0">
                    <a:pos x="778" y="56"/>
                  </a:cxn>
                  <a:cxn ang="0">
                    <a:pos x="676" y="38"/>
                  </a:cxn>
                  <a:cxn ang="0">
                    <a:pos x="628" y="44"/>
                  </a:cxn>
                  <a:cxn ang="0">
                    <a:pos x="583" y="6"/>
                  </a:cxn>
                  <a:cxn ang="0">
                    <a:pos x="537" y="43"/>
                  </a:cxn>
                  <a:cxn ang="0">
                    <a:pos x="432" y="77"/>
                  </a:cxn>
                  <a:cxn ang="0">
                    <a:pos x="310" y="235"/>
                  </a:cxn>
                  <a:cxn ang="0">
                    <a:pos x="262" y="276"/>
                  </a:cxn>
                  <a:cxn ang="0">
                    <a:pos x="165" y="419"/>
                  </a:cxn>
                </a:cxnLst>
                <a:rect l="0" t="0" r="r" b="b"/>
                <a:pathLst>
                  <a:path w="1249" h="1672">
                    <a:moveTo>
                      <a:pt x="165" y="419"/>
                    </a:moveTo>
                    <a:lnTo>
                      <a:pt x="165" y="419"/>
                    </a:lnTo>
                    <a:lnTo>
                      <a:pt x="152" y="442"/>
                    </a:lnTo>
                    <a:lnTo>
                      <a:pt x="140" y="464"/>
                    </a:lnTo>
                    <a:lnTo>
                      <a:pt x="114" y="502"/>
                    </a:lnTo>
                    <a:lnTo>
                      <a:pt x="103" y="520"/>
                    </a:lnTo>
                    <a:lnTo>
                      <a:pt x="91" y="540"/>
                    </a:lnTo>
                    <a:lnTo>
                      <a:pt x="80" y="562"/>
                    </a:lnTo>
                    <a:lnTo>
                      <a:pt x="69" y="585"/>
                    </a:lnTo>
                    <a:lnTo>
                      <a:pt x="69" y="585"/>
                    </a:lnTo>
                    <a:lnTo>
                      <a:pt x="68" y="588"/>
                    </a:lnTo>
                    <a:lnTo>
                      <a:pt x="66" y="591"/>
                    </a:lnTo>
                    <a:lnTo>
                      <a:pt x="60" y="595"/>
                    </a:lnTo>
                    <a:lnTo>
                      <a:pt x="52" y="599"/>
                    </a:lnTo>
                    <a:lnTo>
                      <a:pt x="45" y="602"/>
                    </a:lnTo>
                    <a:lnTo>
                      <a:pt x="37" y="606"/>
                    </a:lnTo>
                    <a:lnTo>
                      <a:pt x="31" y="610"/>
                    </a:lnTo>
                    <a:lnTo>
                      <a:pt x="29" y="614"/>
                    </a:lnTo>
                    <a:lnTo>
                      <a:pt x="27" y="617"/>
                    </a:lnTo>
                    <a:lnTo>
                      <a:pt x="26" y="621"/>
                    </a:lnTo>
                    <a:lnTo>
                      <a:pt x="26" y="625"/>
                    </a:lnTo>
                    <a:lnTo>
                      <a:pt x="26" y="625"/>
                    </a:lnTo>
                    <a:lnTo>
                      <a:pt x="27" y="629"/>
                    </a:lnTo>
                    <a:lnTo>
                      <a:pt x="28" y="632"/>
                    </a:lnTo>
                    <a:lnTo>
                      <a:pt x="33" y="638"/>
                    </a:lnTo>
                    <a:lnTo>
                      <a:pt x="38" y="645"/>
                    </a:lnTo>
                    <a:lnTo>
                      <a:pt x="40" y="649"/>
                    </a:lnTo>
                    <a:lnTo>
                      <a:pt x="41" y="654"/>
                    </a:lnTo>
                    <a:lnTo>
                      <a:pt x="41" y="654"/>
                    </a:lnTo>
                    <a:lnTo>
                      <a:pt x="40" y="659"/>
                    </a:lnTo>
                    <a:lnTo>
                      <a:pt x="38" y="662"/>
                    </a:lnTo>
                    <a:lnTo>
                      <a:pt x="34" y="669"/>
                    </a:lnTo>
                    <a:lnTo>
                      <a:pt x="28" y="675"/>
                    </a:lnTo>
                    <a:lnTo>
                      <a:pt x="20" y="682"/>
                    </a:lnTo>
                    <a:lnTo>
                      <a:pt x="13" y="688"/>
                    </a:lnTo>
                    <a:lnTo>
                      <a:pt x="6" y="697"/>
                    </a:lnTo>
                    <a:lnTo>
                      <a:pt x="4" y="700"/>
                    </a:lnTo>
                    <a:lnTo>
                      <a:pt x="2" y="706"/>
                    </a:lnTo>
                    <a:lnTo>
                      <a:pt x="0" y="710"/>
                    </a:lnTo>
                    <a:lnTo>
                      <a:pt x="0" y="716"/>
                    </a:lnTo>
                    <a:lnTo>
                      <a:pt x="0" y="716"/>
                    </a:lnTo>
                    <a:lnTo>
                      <a:pt x="0" y="722"/>
                    </a:lnTo>
                    <a:lnTo>
                      <a:pt x="2" y="726"/>
                    </a:lnTo>
                    <a:lnTo>
                      <a:pt x="3" y="730"/>
                    </a:lnTo>
                    <a:lnTo>
                      <a:pt x="5" y="733"/>
                    </a:lnTo>
                    <a:lnTo>
                      <a:pt x="12" y="739"/>
                    </a:lnTo>
                    <a:lnTo>
                      <a:pt x="18" y="744"/>
                    </a:lnTo>
                    <a:lnTo>
                      <a:pt x="25" y="748"/>
                    </a:lnTo>
                    <a:lnTo>
                      <a:pt x="30" y="753"/>
                    </a:lnTo>
                    <a:lnTo>
                      <a:pt x="33" y="756"/>
                    </a:lnTo>
                    <a:lnTo>
                      <a:pt x="35" y="760"/>
                    </a:lnTo>
                    <a:lnTo>
                      <a:pt x="36" y="763"/>
                    </a:lnTo>
                    <a:lnTo>
                      <a:pt x="36" y="768"/>
                    </a:lnTo>
                    <a:lnTo>
                      <a:pt x="36" y="768"/>
                    </a:lnTo>
                    <a:lnTo>
                      <a:pt x="36" y="776"/>
                    </a:lnTo>
                    <a:lnTo>
                      <a:pt x="35" y="783"/>
                    </a:lnTo>
                    <a:lnTo>
                      <a:pt x="31" y="795"/>
                    </a:lnTo>
                    <a:lnTo>
                      <a:pt x="27" y="808"/>
                    </a:lnTo>
                    <a:lnTo>
                      <a:pt x="26" y="816"/>
                    </a:lnTo>
                    <a:lnTo>
                      <a:pt x="26" y="823"/>
                    </a:lnTo>
                    <a:lnTo>
                      <a:pt x="26" y="823"/>
                    </a:lnTo>
                    <a:lnTo>
                      <a:pt x="26" y="830"/>
                    </a:lnTo>
                    <a:lnTo>
                      <a:pt x="28" y="835"/>
                    </a:lnTo>
                    <a:lnTo>
                      <a:pt x="30" y="840"/>
                    </a:lnTo>
                    <a:lnTo>
                      <a:pt x="34" y="845"/>
                    </a:lnTo>
                    <a:lnTo>
                      <a:pt x="37" y="848"/>
                    </a:lnTo>
                    <a:lnTo>
                      <a:pt x="42" y="852"/>
                    </a:lnTo>
                    <a:lnTo>
                      <a:pt x="52" y="859"/>
                    </a:lnTo>
                    <a:lnTo>
                      <a:pt x="63" y="863"/>
                    </a:lnTo>
                    <a:lnTo>
                      <a:pt x="74" y="867"/>
                    </a:lnTo>
                    <a:lnTo>
                      <a:pt x="91" y="871"/>
                    </a:lnTo>
                    <a:lnTo>
                      <a:pt x="91" y="871"/>
                    </a:lnTo>
                    <a:lnTo>
                      <a:pt x="111" y="877"/>
                    </a:lnTo>
                    <a:lnTo>
                      <a:pt x="128" y="884"/>
                    </a:lnTo>
                    <a:lnTo>
                      <a:pt x="144" y="892"/>
                    </a:lnTo>
                    <a:lnTo>
                      <a:pt x="160" y="901"/>
                    </a:lnTo>
                    <a:lnTo>
                      <a:pt x="174" y="912"/>
                    </a:lnTo>
                    <a:lnTo>
                      <a:pt x="187" y="924"/>
                    </a:lnTo>
                    <a:lnTo>
                      <a:pt x="198" y="939"/>
                    </a:lnTo>
                    <a:lnTo>
                      <a:pt x="209" y="955"/>
                    </a:lnTo>
                    <a:lnTo>
                      <a:pt x="209" y="955"/>
                    </a:lnTo>
                    <a:lnTo>
                      <a:pt x="216" y="965"/>
                    </a:lnTo>
                    <a:lnTo>
                      <a:pt x="221" y="973"/>
                    </a:lnTo>
                    <a:lnTo>
                      <a:pt x="226" y="980"/>
                    </a:lnTo>
                    <a:lnTo>
                      <a:pt x="227" y="984"/>
                    </a:lnTo>
                    <a:lnTo>
                      <a:pt x="227" y="989"/>
                    </a:lnTo>
                    <a:lnTo>
                      <a:pt x="227" y="989"/>
                    </a:lnTo>
                    <a:lnTo>
                      <a:pt x="227" y="997"/>
                    </a:lnTo>
                    <a:lnTo>
                      <a:pt x="225" y="1004"/>
                    </a:lnTo>
                    <a:lnTo>
                      <a:pt x="221" y="1011"/>
                    </a:lnTo>
                    <a:lnTo>
                      <a:pt x="218" y="1018"/>
                    </a:lnTo>
                    <a:lnTo>
                      <a:pt x="209" y="1030"/>
                    </a:lnTo>
                    <a:lnTo>
                      <a:pt x="205" y="1037"/>
                    </a:lnTo>
                    <a:lnTo>
                      <a:pt x="202" y="1044"/>
                    </a:lnTo>
                    <a:lnTo>
                      <a:pt x="202" y="1044"/>
                    </a:lnTo>
                    <a:lnTo>
                      <a:pt x="201" y="1051"/>
                    </a:lnTo>
                    <a:lnTo>
                      <a:pt x="199" y="1058"/>
                    </a:lnTo>
                    <a:lnTo>
                      <a:pt x="201" y="1072"/>
                    </a:lnTo>
                    <a:lnTo>
                      <a:pt x="201" y="1087"/>
                    </a:lnTo>
                    <a:lnTo>
                      <a:pt x="199" y="1095"/>
                    </a:lnTo>
                    <a:lnTo>
                      <a:pt x="198" y="1103"/>
                    </a:lnTo>
                    <a:lnTo>
                      <a:pt x="198" y="1103"/>
                    </a:lnTo>
                    <a:lnTo>
                      <a:pt x="195" y="1110"/>
                    </a:lnTo>
                    <a:lnTo>
                      <a:pt x="189" y="1120"/>
                    </a:lnTo>
                    <a:lnTo>
                      <a:pt x="175" y="1142"/>
                    </a:lnTo>
                    <a:lnTo>
                      <a:pt x="161" y="1165"/>
                    </a:lnTo>
                    <a:lnTo>
                      <a:pt x="156" y="1176"/>
                    </a:lnTo>
                    <a:lnTo>
                      <a:pt x="150" y="1187"/>
                    </a:lnTo>
                    <a:lnTo>
                      <a:pt x="150" y="1187"/>
                    </a:lnTo>
                    <a:lnTo>
                      <a:pt x="149" y="1191"/>
                    </a:lnTo>
                    <a:lnTo>
                      <a:pt x="147" y="1194"/>
                    </a:lnTo>
                    <a:lnTo>
                      <a:pt x="141" y="1199"/>
                    </a:lnTo>
                    <a:lnTo>
                      <a:pt x="134" y="1203"/>
                    </a:lnTo>
                    <a:lnTo>
                      <a:pt x="127" y="1207"/>
                    </a:lnTo>
                    <a:lnTo>
                      <a:pt x="121" y="1212"/>
                    </a:lnTo>
                    <a:lnTo>
                      <a:pt x="115" y="1218"/>
                    </a:lnTo>
                    <a:lnTo>
                      <a:pt x="113" y="1222"/>
                    </a:lnTo>
                    <a:lnTo>
                      <a:pt x="111" y="1227"/>
                    </a:lnTo>
                    <a:lnTo>
                      <a:pt x="110" y="1233"/>
                    </a:lnTo>
                    <a:lnTo>
                      <a:pt x="110" y="1238"/>
                    </a:lnTo>
                    <a:lnTo>
                      <a:pt x="110" y="1238"/>
                    </a:lnTo>
                    <a:lnTo>
                      <a:pt x="111" y="1251"/>
                    </a:lnTo>
                    <a:lnTo>
                      <a:pt x="114" y="1262"/>
                    </a:lnTo>
                    <a:lnTo>
                      <a:pt x="119" y="1271"/>
                    </a:lnTo>
                    <a:lnTo>
                      <a:pt x="124" y="1279"/>
                    </a:lnTo>
                    <a:lnTo>
                      <a:pt x="135" y="1293"/>
                    </a:lnTo>
                    <a:lnTo>
                      <a:pt x="140" y="1301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5" y="1314"/>
                    </a:lnTo>
                    <a:lnTo>
                      <a:pt x="147" y="1321"/>
                    </a:lnTo>
                    <a:lnTo>
                      <a:pt x="147" y="1334"/>
                    </a:lnTo>
                    <a:lnTo>
                      <a:pt x="144" y="1347"/>
                    </a:lnTo>
                    <a:lnTo>
                      <a:pt x="143" y="1359"/>
                    </a:lnTo>
                    <a:lnTo>
                      <a:pt x="143" y="1359"/>
                    </a:lnTo>
                    <a:lnTo>
                      <a:pt x="150" y="1392"/>
                    </a:lnTo>
                    <a:lnTo>
                      <a:pt x="155" y="1410"/>
                    </a:lnTo>
                    <a:lnTo>
                      <a:pt x="159" y="1426"/>
                    </a:lnTo>
                    <a:lnTo>
                      <a:pt x="166" y="1442"/>
                    </a:lnTo>
                    <a:lnTo>
                      <a:pt x="171" y="1449"/>
                    </a:lnTo>
                    <a:lnTo>
                      <a:pt x="175" y="1455"/>
                    </a:lnTo>
                    <a:lnTo>
                      <a:pt x="180" y="1459"/>
                    </a:lnTo>
                    <a:lnTo>
                      <a:pt x="186" y="1463"/>
                    </a:lnTo>
                    <a:lnTo>
                      <a:pt x="191" y="1465"/>
                    </a:lnTo>
                    <a:lnTo>
                      <a:pt x="198" y="1466"/>
                    </a:lnTo>
                    <a:lnTo>
                      <a:pt x="198" y="1466"/>
                    </a:lnTo>
                    <a:lnTo>
                      <a:pt x="203" y="1466"/>
                    </a:lnTo>
                    <a:lnTo>
                      <a:pt x="208" y="1465"/>
                    </a:lnTo>
                    <a:lnTo>
                      <a:pt x="217" y="1461"/>
                    </a:lnTo>
                    <a:lnTo>
                      <a:pt x="226" y="1454"/>
                    </a:lnTo>
                    <a:lnTo>
                      <a:pt x="234" y="1446"/>
                    </a:lnTo>
                    <a:lnTo>
                      <a:pt x="242" y="1436"/>
                    </a:lnTo>
                    <a:lnTo>
                      <a:pt x="248" y="1426"/>
                    </a:lnTo>
                    <a:lnTo>
                      <a:pt x="254" y="1415"/>
                    </a:lnTo>
                    <a:lnTo>
                      <a:pt x="257" y="1404"/>
                    </a:lnTo>
                    <a:lnTo>
                      <a:pt x="257" y="1404"/>
                    </a:lnTo>
                    <a:lnTo>
                      <a:pt x="268" y="1406"/>
                    </a:lnTo>
                    <a:lnTo>
                      <a:pt x="275" y="1408"/>
                    </a:lnTo>
                    <a:lnTo>
                      <a:pt x="275" y="1408"/>
                    </a:lnTo>
                    <a:lnTo>
                      <a:pt x="280" y="1404"/>
                    </a:lnTo>
                    <a:lnTo>
                      <a:pt x="283" y="1400"/>
                    </a:lnTo>
                    <a:lnTo>
                      <a:pt x="286" y="1395"/>
                    </a:lnTo>
                    <a:lnTo>
                      <a:pt x="286" y="1389"/>
                    </a:lnTo>
                    <a:lnTo>
                      <a:pt x="286" y="1389"/>
                    </a:lnTo>
                    <a:lnTo>
                      <a:pt x="286" y="1385"/>
                    </a:lnTo>
                    <a:lnTo>
                      <a:pt x="285" y="1381"/>
                    </a:lnTo>
                    <a:lnTo>
                      <a:pt x="281" y="1374"/>
                    </a:lnTo>
                    <a:lnTo>
                      <a:pt x="278" y="1367"/>
                    </a:lnTo>
                    <a:lnTo>
                      <a:pt x="277" y="1364"/>
                    </a:lnTo>
                    <a:lnTo>
                      <a:pt x="275" y="1359"/>
                    </a:lnTo>
                    <a:lnTo>
                      <a:pt x="275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302" y="1362"/>
                    </a:lnTo>
                    <a:lnTo>
                      <a:pt x="306" y="1365"/>
                    </a:lnTo>
                    <a:lnTo>
                      <a:pt x="313" y="1372"/>
                    </a:lnTo>
                    <a:lnTo>
                      <a:pt x="319" y="1380"/>
                    </a:lnTo>
                    <a:lnTo>
                      <a:pt x="325" y="1388"/>
                    </a:lnTo>
                    <a:lnTo>
                      <a:pt x="332" y="1395"/>
                    </a:lnTo>
                    <a:lnTo>
                      <a:pt x="339" y="1402"/>
                    </a:lnTo>
                    <a:lnTo>
                      <a:pt x="342" y="1404"/>
                    </a:lnTo>
                    <a:lnTo>
                      <a:pt x="347" y="1405"/>
                    </a:lnTo>
                    <a:lnTo>
                      <a:pt x="351" y="1406"/>
                    </a:lnTo>
                    <a:lnTo>
                      <a:pt x="356" y="1408"/>
                    </a:lnTo>
                    <a:lnTo>
                      <a:pt x="356" y="1408"/>
                    </a:lnTo>
                    <a:lnTo>
                      <a:pt x="366" y="1406"/>
                    </a:lnTo>
                    <a:lnTo>
                      <a:pt x="374" y="1404"/>
                    </a:lnTo>
                    <a:lnTo>
                      <a:pt x="382" y="1402"/>
                    </a:lnTo>
                    <a:lnTo>
                      <a:pt x="388" y="1398"/>
                    </a:lnTo>
                    <a:lnTo>
                      <a:pt x="395" y="1395"/>
                    </a:lnTo>
                    <a:lnTo>
                      <a:pt x="402" y="1392"/>
                    </a:lnTo>
                    <a:lnTo>
                      <a:pt x="410" y="1390"/>
                    </a:lnTo>
                    <a:lnTo>
                      <a:pt x="418" y="1389"/>
                    </a:lnTo>
                    <a:lnTo>
                      <a:pt x="418" y="1389"/>
                    </a:lnTo>
                    <a:lnTo>
                      <a:pt x="424" y="1389"/>
                    </a:lnTo>
                    <a:lnTo>
                      <a:pt x="430" y="1390"/>
                    </a:lnTo>
                    <a:lnTo>
                      <a:pt x="435" y="1392"/>
                    </a:lnTo>
                    <a:lnTo>
                      <a:pt x="440" y="1394"/>
                    </a:lnTo>
                    <a:lnTo>
                      <a:pt x="448" y="1401"/>
                    </a:lnTo>
                    <a:lnTo>
                      <a:pt x="455" y="1408"/>
                    </a:lnTo>
                    <a:lnTo>
                      <a:pt x="460" y="1417"/>
                    </a:lnTo>
                    <a:lnTo>
                      <a:pt x="463" y="1428"/>
                    </a:lnTo>
                    <a:lnTo>
                      <a:pt x="465" y="1440"/>
                    </a:lnTo>
                    <a:lnTo>
                      <a:pt x="466" y="1451"/>
                    </a:lnTo>
                    <a:lnTo>
                      <a:pt x="466" y="1451"/>
                    </a:lnTo>
                    <a:lnTo>
                      <a:pt x="465" y="1469"/>
                    </a:lnTo>
                    <a:lnTo>
                      <a:pt x="463" y="1484"/>
                    </a:lnTo>
                    <a:lnTo>
                      <a:pt x="460" y="1496"/>
                    </a:lnTo>
                    <a:lnTo>
                      <a:pt x="455" y="1508"/>
                    </a:lnTo>
                    <a:lnTo>
                      <a:pt x="451" y="1519"/>
                    </a:lnTo>
                    <a:lnTo>
                      <a:pt x="448" y="1530"/>
                    </a:lnTo>
                    <a:lnTo>
                      <a:pt x="446" y="1541"/>
                    </a:lnTo>
                    <a:lnTo>
                      <a:pt x="445" y="1555"/>
                    </a:lnTo>
                    <a:lnTo>
                      <a:pt x="445" y="1555"/>
                    </a:lnTo>
                    <a:lnTo>
                      <a:pt x="445" y="1566"/>
                    </a:lnTo>
                    <a:lnTo>
                      <a:pt x="447" y="1578"/>
                    </a:lnTo>
                    <a:lnTo>
                      <a:pt x="450" y="1587"/>
                    </a:lnTo>
                    <a:lnTo>
                      <a:pt x="456" y="1595"/>
                    </a:lnTo>
                    <a:lnTo>
                      <a:pt x="462" y="1602"/>
                    </a:lnTo>
                    <a:lnTo>
                      <a:pt x="469" y="1608"/>
                    </a:lnTo>
                    <a:lnTo>
                      <a:pt x="477" y="1612"/>
                    </a:lnTo>
                    <a:lnTo>
                      <a:pt x="485" y="1616"/>
                    </a:lnTo>
                    <a:lnTo>
                      <a:pt x="494" y="1618"/>
                    </a:lnTo>
                    <a:lnTo>
                      <a:pt x="504" y="1621"/>
                    </a:lnTo>
                    <a:lnTo>
                      <a:pt x="526" y="1623"/>
                    </a:lnTo>
                    <a:lnTo>
                      <a:pt x="549" y="1624"/>
                    </a:lnTo>
                    <a:lnTo>
                      <a:pt x="573" y="1624"/>
                    </a:lnTo>
                    <a:lnTo>
                      <a:pt x="573" y="1624"/>
                    </a:lnTo>
                    <a:lnTo>
                      <a:pt x="584" y="1624"/>
                    </a:lnTo>
                    <a:lnTo>
                      <a:pt x="593" y="1622"/>
                    </a:lnTo>
                    <a:lnTo>
                      <a:pt x="601" y="1618"/>
                    </a:lnTo>
                    <a:lnTo>
                      <a:pt x="607" y="1614"/>
                    </a:lnTo>
                    <a:lnTo>
                      <a:pt x="617" y="1604"/>
                    </a:lnTo>
                    <a:lnTo>
                      <a:pt x="623" y="1600"/>
                    </a:lnTo>
                    <a:lnTo>
                      <a:pt x="628" y="1595"/>
                    </a:lnTo>
                    <a:lnTo>
                      <a:pt x="628" y="1595"/>
                    </a:lnTo>
                    <a:lnTo>
                      <a:pt x="636" y="1591"/>
                    </a:lnTo>
                    <a:lnTo>
                      <a:pt x="644" y="1587"/>
                    </a:lnTo>
                    <a:lnTo>
                      <a:pt x="652" y="1586"/>
                    </a:lnTo>
                    <a:lnTo>
                      <a:pt x="660" y="1585"/>
                    </a:lnTo>
                    <a:lnTo>
                      <a:pt x="677" y="1584"/>
                    </a:lnTo>
                    <a:lnTo>
                      <a:pt x="687" y="1583"/>
                    </a:lnTo>
                    <a:lnTo>
                      <a:pt x="698" y="1580"/>
                    </a:lnTo>
                    <a:lnTo>
                      <a:pt x="698" y="1580"/>
                    </a:lnTo>
                    <a:lnTo>
                      <a:pt x="705" y="1579"/>
                    </a:lnTo>
                    <a:lnTo>
                      <a:pt x="712" y="1577"/>
                    </a:lnTo>
                    <a:lnTo>
                      <a:pt x="724" y="1571"/>
                    </a:lnTo>
                    <a:lnTo>
                      <a:pt x="737" y="1563"/>
                    </a:lnTo>
                    <a:lnTo>
                      <a:pt x="748" y="1553"/>
                    </a:lnTo>
                    <a:lnTo>
                      <a:pt x="760" y="1542"/>
                    </a:lnTo>
                    <a:lnTo>
                      <a:pt x="769" y="1530"/>
                    </a:lnTo>
                    <a:lnTo>
                      <a:pt x="778" y="1518"/>
                    </a:lnTo>
                    <a:lnTo>
                      <a:pt x="786" y="1507"/>
                    </a:lnTo>
                    <a:lnTo>
                      <a:pt x="786" y="1507"/>
                    </a:lnTo>
                    <a:lnTo>
                      <a:pt x="799" y="1514"/>
                    </a:lnTo>
                    <a:lnTo>
                      <a:pt x="813" y="1519"/>
                    </a:lnTo>
                    <a:lnTo>
                      <a:pt x="843" y="1532"/>
                    </a:lnTo>
                    <a:lnTo>
                      <a:pt x="871" y="1543"/>
                    </a:lnTo>
                    <a:lnTo>
                      <a:pt x="896" y="1555"/>
                    </a:lnTo>
                    <a:lnTo>
                      <a:pt x="896" y="1555"/>
                    </a:lnTo>
                    <a:lnTo>
                      <a:pt x="999" y="1555"/>
                    </a:lnTo>
                    <a:lnTo>
                      <a:pt x="999" y="1555"/>
                    </a:lnTo>
                    <a:lnTo>
                      <a:pt x="1003" y="1555"/>
                    </a:lnTo>
                    <a:lnTo>
                      <a:pt x="1005" y="1556"/>
                    </a:lnTo>
                    <a:lnTo>
                      <a:pt x="1007" y="1558"/>
                    </a:lnTo>
                    <a:lnTo>
                      <a:pt x="1010" y="1562"/>
                    </a:lnTo>
                    <a:lnTo>
                      <a:pt x="1014" y="1570"/>
                    </a:lnTo>
                    <a:lnTo>
                      <a:pt x="1016" y="1580"/>
                    </a:lnTo>
                    <a:lnTo>
                      <a:pt x="1022" y="1602"/>
                    </a:lnTo>
                    <a:lnTo>
                      <a:pt x="1024" y="1612"/>
                    </a:lnTo>
                    <a:lnTo>
                      <a:pt x="1028" y="1621"/>
                    </a:lnTo>
                    <a:lnTo>
                      <a:pt x="1028" y="1621"/>
                    </a:lnTo>
                    <a:lnTo>
                      <a:pt x="1031" y="1615"/>
                    </a:lnTo>
                    <a:lnTo>
                      <a:pt x="1036" y="1610"/>
                    </a:lnTo>
                    <a:lnTo>
                      <a:pt x="1041" y="1607"/>
                    </a:lnTo>
                    <a:lnTo>
                      <a:pt x="1046" y="1603"/>
                    </a:lnTo>
                    <a:lnTo>
                      <a:pt x="1051" y="1601"/>
                    </a:lnTo>
                    <a:lnTo>
                      <a:pt x="1057" y="1600"/>
                    </a:lnTo>
                    <a:lnTo>
                      <a:pt x="1068" y="1599"/>
                    </a:lnTo>
                    <a:lnTo>
                      <a:pt x="1068" y="1599"/>
                    </a:lnTo>
                    <a:lnTo>
                      <a:pt x="1073" y="1600"/>
                    </a:lnTo>
                    <a:lnTo>
                      <a:pt x="1075" y="1601"/>
                    </a:lnTo>
                    <a:lnTo>
                      <a:pt x="1077" y="1604"/>
                    </a:lnTo>
                    <a:lnTo>
                      <a:pt x="1080" y="1609"/>
                    </a:lnTo>
                    <a:lnTo>
                      <a:pt x="1083" y="1618"/>
                    </a:lnTo>
                    <a:lnTo>
                      <a:pt x="1087" y="1627"/>
                    </a:lnTo>
                    <a:lnTo>
                      <a:pt x="1087" y="1627"/>
                    </a:lnTo>
                    <a:lnTo>
                      <a:pt x="1126" y="1650"/>
                    </a:lnTo>
                    <a:lnTo>
                      <a:pt x="1156" y="1665"/>
                    </a:lnTo>
                    <a:lnTo>
                      <a:pt x="1167" y="1670"/>
                    </a:lnTo>
                    <a:lnTo>
                      <a:pt x="1175" y="1672"/>
                    </a:lnTo>
                    <a:lnTo>
                      <a:pt x="1175" y="1672"/>
                    </a:lnTo>
                    <a:lnTo>
                      <a:pt x="1184" y="1671"/>
                    </a:lnTo>
                    <a:lnTo>
                      <a:pt x="1191" y="1670"/>
                    </a:lnTo>
                    <a:lnTo>
                      <a:pt x="1197" y="1667"/>
                    </a:lnTo>
                    <a:lnTo>
                      <a:pt x="1202" y="1663"/>
                    </a:lnTo>
                    <a:lnTo>
                      <a:pt x="1204" y="1660"/>
                    </a:lnTo>
                    <a:lnTo>
                      <a:pt x="1206" y="1655"/>
                    </a:lnTo>
                    <a:lnTo>
                      <a:pt x="1207" y="1650"/>
                    </a:lnTo>
                    <a:lnTo>
                      <a:pt x="1209" y="1646"/>
                    </a:lnTo>
                    <a:lnTo>
                      <a:pt x="1209" y="1646"/>
                    </a:lnTo>
                    <a:lnTo>
                      <a:pt x="1209" y="1621"/>
                    </a:lnTo>
                    <a:lnTo>
                      <a:pt x="1209" y="1621"/>
                    </a:lnTo>
                    <a:lnTo>
                      <a:pt x="1209" y="1615"/>
                    </a:lnTo>
                    <a:lnTo>
                      <a:pt x="1211" y="1610"/>
                    </a:lnTo>
                    <a:lnTo>
                      <a:pt x="1216" y="1602"/>
                    </a:lnTo>
                    <a:lnTo>
                      <a:pt x="1220" y="1595"/>
                    </a:lnTo>
                    <a:lnTo>
                      <a:pt x="1222" y="1592"/>
                    </a:lnTo>
                    <a:lnTo>
                      <a:pt x="1222" y="1587"/>
                    </a:lnTo>
                    <a:lnTo>
                      <a:pt x="1222" y="1587"/>
                    </a:lnTo>
                    <a:lnTo>
                      <a:pt x="1222" y="1569"/>
                    </a:lnTo>
                    <a:lnTo>
                      <a:pt x="1222" y="1569"/>
                    </a:lnTo>
                    <a:lnTo>
                      <a:pt x="1221" y="1565"/>
                    </a:lnTo>
                    <a:lnTo>
                      <a:pt x="1219" y="1561"/>
                    </a:lnTo>
                    <a:lnTo>
                      <a:pt x="1212" y="1554"/>
                    </a:lnTo>
                    <a:lnTo>
                      <a:pt x="1205" y="1547"/>
                    </a:lnTo>
                    <a:lnTo>
                      <a:pt x="1196" y="1540"/>
                    </a:lnTo>
                    <a:lnTo>
                      <a:pt x="1188" y="1534"/>
                    </a:lnTo>
                    <a:lnTo>
                      <a:pt x="1182" y="1528"/>
                    </a:lnTo>
                    <a:lnTo>
                      <a:pt x="1176" y="1523"/>
                    </a:lnTo>
                    <a:lnTo>
                      <a:pt x="1175" y="1520"/>
                    </a:lnTo>
                    <a:lnTo>
                      <a:pt x="1175" y="1517"/>
                    </a:lnTo>
                    <a:lnTo>
                      <a:pt x="1175" y="1517"/>
                    </a:lnTo>
                    <a:lnTo>
                      <a:pt x="1175" y="1511"/>
                    </a:lnTo>
                    <a:lnTo>
                      <a:pt x="1176" y="1507"/>
                    </a:lnTo>
                    <a:lnTo>
                      <a:pt x="1179" y="1502"/>
                    </a:lnTo>
                    <a:lnTo>
                      <a:pt x="1181" y="1497"/>
                    </a:lnTo>
                    <a:lnTo>
                      <a:pt x="1188" y="1489"/>
                    </a:lnTo>
                    <a:lnTo>
                      <a:pt x="1196" y="1484"/>
                    </a:lnTo>
                    <a:lnTo>
                      <a:pt x="1203" y="1477"/>
                    </a:lnTo>
                    <a:lnTo>
                      <a:pt x="1210" y="1470"/>
                    </a:lnTo>
                    <a:lnTo>
                      <a:pt x="1212" y="1465"/>
                    </a:lnTo>
                    <a:lnTo>
                      <a:pt x="1214" y="1462"/>
                    </a:lnTo>
                    <a:lnTo>
                      <a:pt x="1216" y="1457"/>
                    </a:lnTo>
                    <a:lnTo>
                      <a:pt x="1216" y="1451"/>
                    </a:lnTo>
                    <a:lnTo>
                      <a:pt x="1216" y="1451"/>
                    </a:lnTo>
                    <a:lnTo>
                      <a:pt x="1216" y="1444"/>
                    </a:lnTo>
                    <a:lnTo>
                      <a:pt x="1214" y="1439"/>
                    </a:lnTo>
                    <a:lnTo>
                      <a:pt x="1210" y="1428"/>
                    </a:lnTo>
                    <a:lnTo>
                      <a:pt x="1205" y="1419"/>
                    </a:lnTo>
                    <a:lnTo>
                      <a:pt x="1201" y="1411"/>
                    </a:lnTo>
                    <a:lnTo>
                      <a:pt x="1201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2" y="1405"/>
                    </a:lnTo>
                    <a:lnTo>
                      <a:pt x="1128" y="1398"/>
                    </a:lnTo>
                    <a:lnTo>
                      <a:pt x="1126" y="1389"/>
                    </a:lnTo>
                    <a:lnTo>
                      <a:pt x="1123" y="1380"/>
                    </a:lnTo>
                    <a:lnTo>
                      <a:pt x="1121" y="1357"/>
                    </a:lnTo>
                    <a:lnTo>
                      <a:pt x="1120" y="1334"/>
                    </a:lnTo>
                    <a:lnTo>
                      <a:pt x="1120" y="1334"/>
                    </a:lnTo>
                    <a:lnTo>
                      <a:pt x="1121" y="1321"/>
                    </a:lnTo>
                    <a:lnTo>
                      <a:pt x="1123" y="1312"/>
                    </a:lnTo>
                    <a:lnTo>
                      <a:pt x="1126" y="1305"/>
                    </a:lnTo>
                    <a:lnTo>
                      <a:pt x="1128" y="1298"/>
                    </a:lnTo>
                    <a:lnTo>
                      <a:pt x="1135" y="1286"/>
                    </a:lnTo>
                    <a:lnTo>
                      <a:pt x="1137" y="1278"/>
                    </a:lnTo>
                    <a:lnTo>
                      <a:pt x="1138" y="1268"/>
                    </a:lnTo>
                    <a:lnTo>
                      <a:pt x="1138" y="1268"/>
                    </a:lnTo>
                    <a:lnTo>
                      <a:pt x="1134" y="1267"/>
                    </a:lnTo>
                    <a:lnTo>
                      <a:pt x="1130" y="1265"/>
                    </a:lnTo>
                    <a:lnTo>
                      <a:pt x="1127" y="1260"/>
                    </a:lnTo>
                    <a:lnTo>
                      <a:pt x="1125" y="1253"/>
                    </a:lnTo>
                    <a:lnTo>
                      <a:pt x="1125" y="1253"/>
                    </a:lnTo>
                    <a:lnTo>
                      <a:pt x="1132" y="1249"/>
                    </a:lnTo>
                    <a:lnTo>
                      <a:pt x="1137" y="1244"/>
                    </a:lnTo>
                    <a:lnTo>
                      <a:pt x="1145" y="1234"/>
                    </a:lnTo>
                    <a:lnTo>
                      <a:pt x="1155" y="1224"/>
                    </a:lnTo>
                    <a:lnTo>
                      <a:pt x="1160" y="1218"/>
                    </a:lnTo>
                    <a:lnTo>
                      <a:pt x="1168" y="1213"/>
                    </a:lnTo>
                    <a:lnTo>
                      <a:pt x="1168" y="1213"/>
                    </a:lnTo>
                    <a:lnTo>
                      <a:pt x="1172" y="1207"/>
                    </a:lnTo>
                    <a:lnTo>
                      <a:pt x="1176" y="1203"/>
                    </a:lnTo>
                    <a:lnTo>
                      <a:pt x="1179" y="1199"/>
                    </a:lnTo>
                    <a:lnTo>
                      <a:pt x="1181" y="1196"/>
                    </a:lnTo>
                    <a:lnTo>
                      <a:pt x="1182" y="1192"/>
                    </a:lnTo>
                    <a:lnTo>
                      <a:pt x="1183" y="1187"/>
                    </a:lnTo>
                    <a:lnTo>
                      <a:pt x="1183" y="1187"/>
                    </a:lnTo>
                    <a:lnTo>
                      <a:pt x="1184" y="1177"/>
                    </a:lnTo>
                    <a:lnTo>
                      <a:pt x="1187" y="1169"/>
                    </a:lnTo>
                    <a:lnTo>
                      <a:pt x="1191" y="1163"/>
                    </a:lnTo>
                    <a:lnTo>
                      <a:pt x="1196" y="1156"/>
                    </a:lnTo>
                    <a:lnTo>
                      <a:pt x="1201" y="1148"/>
                    </a:lnTo>
                    <a:lnTo>
                      <a:pt x="1204" y="1141"/>
                    </a:lnTo>
                    <a:lnTo>
                      <a:pt x="1207" y="1131"/>
                    </a:lnTo>
                    <a:lnTo>
                      <a:pt x="1209" y="1121"/>
                    </a:lnTo>
                    <a:lnTo>
                      <a:pt x="1209" y="1121"/>
                    </a:lnTo>
                    <a:lnTo>
                      <a:pt x="1207" y="1118"/>
                    </a:lnTo>
                    <a:lnTo>
                      <a:pt x="1206" y="1114"/>
                    </a:lnTo>
                    <a:lnTo>
                      <a:pt x="1201" y="1107"/>
                    </a:lnTo>
                    <a:lnTo>
                      <a:pt x="1198" y="1104"/>
                    </a:lnTo>
                    <a:lnTo>
                      <a:pt x="1196" y="1099"/>
                    </a:lnTo>
                    <a:lnTo>
                      <a:pt x="1194" y="1093"/>
                    </a:lnTo>
                    <a:lnTo>
                      <a:pt x="1194" y="1088"/>
                    </a:lnTo>
                    <a:lnTo>
                      <a:pt x="1194" y="1088"/>
                    </a:lnTo>
                    <a:lnTo>
                      <a:pt x="1194" y="1083"/>
                    </a:lnTo>
                    <a:lnTo>
                      <a:pt x="1196" y="1080"/>
                    </a:lnTo>
                    <a:lnTo>
                      <a:pt x="1201" y="1070"/>
                    </a:lnTo>
                    <a:lnTo>
                      <a:pt x="1206" y="1061"/>
                    </a:lnTo>
                    <a:lnTo>
                      <a:pt x="1207" y="1057"/>
                    </a:lnTo>
                    <a:lnTo>
                      <a:pt x="1209" y="1051"/>
                    </a:lnTo>
                    <a:lnTo>
                      <a:pt x="1209" y="1051"/>
                    </a:lnTo>
                    <a:lnTo>
                      <a:pt x="1207" y="1045"/>
                    </a:lnTo>
                    <a:lnTo>
                      <a:pt x="1206" y="1039"/>
                    </a:lnTo>
                    <a:lnTo>
                      <a:pt x="1204" y="1034"/>
                    </a:lnTo>
                    <a:lnTo>
                      <a:pt x="1201" y="1029"/>
                    </a:lnTo>
                    <a:lnTo>
                      <a:pt x="1193" y="1021"/>
                    </a:lnTo>
                    <a:lnTo>
                      <a:pt x="1184" y="1014"/>
                    </a:lnTo>
                    <a:lnTo>
                      <a:pt x="1175" y="1007"/>
                    </a:lnTo>
                    <a:lnTo>
                      <a:pt x="1168" y="998"/>
                    </a:lnTo>
                    <a:lnTo>
                      <a:pt x="1165" y="993"/>
                    </a:lnTo>
                    <a:lnTo>
                      <a:pt x="1163" y="988"/>
                    </a:lnTo>
                    <a:lnTo>
                      <a:pt x="1161" y="981"/>
                    </a:lnTo>
                    <a:lnTo>
                      <a:pt x="1160" y="974"/>
                    </a:lnTo>
                    <a:lnTo>
                      <a:pt x="1160" y="974"/>
                    </a:lnTo>
                    <a:lnTo>
                      <a:pt x="1161" y="965"/>
                    </a:lnTo>
                    <a:lnTo>
                      <a:pt x="1164" y="958"/>
                    </a:lnTo>
                    <a:lnTo>
                      <a:pt x="1167" y="952"/>
                    </a:lnTo>
                    <a:lnTo>
                      <a:pt x="1172" y="946"/>
                    </a:lnTo>
                    <a:lnTo>
                      <a:pt x="1180" y="937"/>
                    </a:lnTo>
                    <a:lnTo>
                      <a:pt x="1182" y="931"/>
                    </a:lnTo>
                    <a:lnTo>
                      <a:pt x="1183" y="927"/>
                    </a:lnTo>
                    <a:lnTo>
                      <a:pt x="1183" y="927"/>
                    </a:lnTo>
                    <a:lnTo>
                      <a:pt x="1182" y="920"/>
                    </a:lnTo>
                    <a:lnTo>
                      <a:pt x="1180" y="914"/>
                    </a:lnTo>
                    <a:lnTo>
                      <a:pt x="1172" y="904"/>
                    </a:lnTo>
                    <a:lnTo>
                      <a:pt x="1167" y="898"/>
                    </a:lnTo>
                    <a:lnTo>
                      <a:pt x="1164" y="891"/>
                    </a:lnTo>
                    <a:lnTo>
                      <a:pt x="1161" y="882"/>
                    </a:lnTo>
                    <a:lnTo>
                      <a:pt x="1160" y="871"/>
                    </a:lnTo>
                    <a:lnTo>
                      <a:pt x="1160" y="871"/>
                    </a:lnTo>
                    <a:lnTo>
                      <a:pt x="1161" y="862"/>
                    </a:lnTo>
                    <a:lnTo>
                      <a:pt x="1164" y="854"/>
                    </a:lnTo>
                    <a:lnTo>
                      <a:pt x="1167" y="847"/>
                    </a:lnTo>
                    <a:lnTo>
                      <a:pt x="1172" y="841"/>
                    </a:lnTo>
                    <a:lnTo>
                      <a:pt x="1178" y="838"/>
                    </a:lnTo>
                    <a:lnTo>
                      <a:pt x="1184" y="835"/>
                    </a:lnTo>
                    <a:lnTo>
                      <a:pt x="1199" y="829"/>
                    </a:lnTo>
                    <a:lnTo>
                      <a:pt x="1214" y="824"/>
                    </a:lnTo>
                    <a:lnTo>
                      <a:pt x="1228" y="818"/>
                    </a:lnTo>
                    <a:lnTo>
                      <a:pt x="1235" y="815"/>
                    </a:lnTo>
                    <a:lnTo>
                      <a:pt x="1241" y="810"/>
                    </a:lnTo>
                    <a:lnTo>
                      <a:pt x="1245" y="805"/>
                    </a:lnTo>
                    <a:lnTo>
                      <a:pt x="1249" y="798"/>
                    </a:lnTo>
                    <a:lnTo>
                      <a:pt x="1249" y="798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2" y="783"/>
                    </a:lnTo>
                    <a:lnTo>
                      <a:pt x="1242" y="783"/>
                    </a:lnTo>
                    <a:lnTo>
                      <a:pt x="1228" y="784"/>
                    </a:lnTo>
                    <a:lnTo>
                      <a:pt x="1216" y="785"/>
                    </a:lnTo>
                    <a:lnTo>
                      <a:pt x="1203" y="786"/>
                    </a:lnTo>
                    <a:lnTo>
                      <a:pt x="1197" y="785"/>
                    </a:lnTo>
                    <a:lnTo>
                      <a:pt x="1190" y="783"/>
                    </a:lnTo>
                    <a:lnTo>
                      <a:pt x="1190" y="783"/>
                    </a:lnTo>
                    <a:lnTo>
                      <a:pt x="1176" y="777"/>
                    </a:lnTo>
                    <a:lnTo>
                      <a:pt x="1165" y="772"/>
                    </a:lnTo>
                    <a:lnTo>
                      <a:pt x="1156" y="769"/>
                    </a:lnTo>
                    <a:lnTo>
                      <a:pt x="1145" y="768"/>
                    </a:lnTo>
                    <a:lnTo>
                      <a:pt x="1145" y="768"/>
                    </a:lnTo>
                    <a:lnTo>
                      <a:pt x="1129" y="769"/>
                    </a:lnTo>
                    <a:lnTo>
                      <a:pt x="1113" y="771"/>
                    </a:lnTo>
                    <a:lnTo>
                      <a:pt x="1096" y="771"/>
                    </a:lnTo>
                    <a:lnTo>
                      <a:pt x="1088" y="770"/>
                    </a:lnTo>
                    <a:lnTo>
                      <a:pt x="1080" y="768"/>
                    </a:lnTo>
                    <a:lnTo>
                      <a:pt x="1080" y="768"/>
                    </a:lnTo>
                    <a:lnTo>
                      <a:pt x="1080" y="684"/>
                    </a:lnTo>
                    <a:lnTo>
                      <a:pt x="1080" y="684"/>
                    </a:lnTo>
                    <a:lnTo>
                      <a:pt x="1081" y="678"/>
                    </a:lnTo>
                    <a:lnTo>
                      <a:pt x="1081" y="672"/>
                    </a:lnTo>
                    <a:lnTo>
                      <a:pt x="1085" y="662"/>
                    </a:lnTo>
                    <a:lnTo>
                      <a:pt x="1090" y="653"/>
                    </a:lnTo>
                    <a:lnTo>
                      <a:pt x="1096" y="645"/>
                    </a:lnTo>
                    <a:lnTo>
                      <a:pt x="1107" y="631"/>
                    </a:lnTo>
                    <a:lnTo>
                      <a:pt x="1112" y="624"/>
                    </a:lnTo>
                    <a:lnTo>
                      <a:pt x="1112" y="621"/>
                    </a:lnTo>
                    <a:lnTo>
                      <a:pt x="1113" y="618"/>
                    </a:lnTo>
                    <a:lnTo>
                      <a:pt x="1113" y="618"/>
                    </a:lnTo>
                    <a:lnTo>
                      <a:pt x="1112" y="609"/>
                    </a:lnTo>
                    <a:lnTo>
                      <a:pt x="1110" y="601"/>
                    </a:lnTo>
                    <a:lnTo>
                      <a:pt x="1107" y="593"/>
                    </a:lnTo>
                    <a:lnTo>
                      <a:pt x="1103" y="585"/>
                    </a:lnTo>
                    <a:lnTo>
                      <a:pt x="1092" y="571"/>
                    </a:lnTo>
                    <a:lnTo>
                      <a:pt x="1081" y="557"/>
                    </a:lnTo>
                    <a:lnTo>
                      <a:pt x="1068" y="543"/>
                    </a:lnTo>
                    <a:lnTo>
                      <a:pt x="1057" y="529"/>
                    </a:lnTo>
                    <a:lnTo>
                      <a:pt x="1052" y="522"/>
                    </a:lnTo>
                    <a:lnTo>
                      <a:pt x="1048" y="514"/>
                    </a:lnTo>
                    <a:lnTo>
                      <a:pt x="1045" y="505"/>
                    </a:lnTo>
                    <a:lnTo>
                      <a:pt x="1043" y="496"/>
                    </a:lnTo>
                    <a:lnTo>
                      <a:pt x="1043" y="496"/>
                    </a:lnTo>
                    <a:lnTo>
                      <a:pt x="1042" y="487"/>
                    </a:lnTo>
                    <a:lnTo>
                      <a:pt x="1042" y="479"/>
                    </a:lnTo>
                    <a:lnTo>
                      <a:pt x="1043" y="470"/>
                    </a:lnTo>
                    <a:lnTo>
                      <a:pt x="1045" y="462"/>
                    </a:lnTo>
                    <a:lnTo>
                      <a:pt x="1048" y="454"/>
                    </a:lnTo>
                    <a:lnTo>
                      <a:pt x="1049" y="447"/>
                    </a:lnTo>
                    <a:lnTo>
                      <a:pt x="1049" y="439"/>
                    </a:lnTo>
                    <a:lnTo>
                      <a:pt x="1048" y="431"/>
                    </a:lnTo>
                    <a:lnTo>
                      <a:pt x="1048" y="431"/>
                    </a:lnTo>
                    <a:lnTo>
                      <a:pt x="1046" y="427"/>
                    </a:lnTo>
                    <a:lnTo>
                      <a:pt x="1044" y="424"/>
                    </a:lnTo>
                    <a:lnTo>
                      <a:pt x="1039" y="419"/>
                    </a:lnTo>
                    <a:lnTo>
                      <a:pt x="1033" y="415"/>
                    </a:lnTo>
                    <a:lnTo>
                      <a:pt x="1024" y="412"/>
                    </a:lnTo>
                    <a:lnTo>
                      <a:pt x="1006" y="408"/>
                    </a:lnTo>
                    <a:lnTo>
                      <a:pt x="988" y="404"/>
                    </a:lnTo>
                    <a:lnTo>
                      <a:pt x="988" y="404"/>
                    </a:lnTo>
                    <a:lnTo>
                      <a:pt x="990" y="397"/>
                    </a:lnTo>
                    <a:lnTo>
                      <a:pt x="992" y="393"/>
                    </a:lnTo>
                    <a:lnTo>
                      <a:pt x="996" y="387"/>
                    </a:lnTo>
                    <a:lnTo>
                      <a:pt x="999" y="384"/>
                    </a:lnTo>
                    <a:lnTo>
                      <a:pt x="1008" y="375"/>
                    </a:lnTo>
                    <a:lnTo>
                      <a:pt x="1019" y="370"/>
                    </a:lnTo>
                    <a:lnTo>
                      <a:pt x="1028" y="363"/>
                    </a:lnTo>
                    <a:lnTo>
                      <a:pt x="1035" y="356"/>
                    </a:lnTo>
                    <a:lnTo>
                      <a:pt x="1038" y="351"/>
                    </a:lnTo>
                    <a:lnTo>
                      <a:pt x="1041" y="347"/>
                    </a:lnTo>
                    <a:lnTo>
                      <a:pt x="1042" y="341"/>
                    </a:lnTo>
                    <a:lnTo>
                      <a:pt x="1043" y="335"/>
                    </a:lnTo>
                    <a:lnTo>
                      <a:pt x="1043" y="335"/>
                    </a:lnTo>
                    <a:lnTo>
                      <a:pt x="1042" y="311"/>
                    </a:lnTo>
                    <a:lnTo>
                      <a:pt x="1041" y="288"/>
                    </a:lnTo>
                    <a:lnTo>
                      <a:pt x="1038" y="266"/>
                    </a:lnTo>
                    <a:lnTo>
                      <a:pt x="1035" y="243"/>
                    </a:lnTo>
                    <a:lnTo>
                      <a:pt x="1030" y="221"/>
                    </a:lnTo>
                    <a:lnTo>
                      <a:pt x="1024" y="199"/>
                    </a:lnTo>
                    <a:lnTo>
                      <a:pt x="1019" y="178"/>
                    </a:lnTo>
                    <a:lnTo>
                      <a:pt x="1012" y="157"/>
                    </a:lnTo>
                    <a:lnTo>
                      <a:pt x="1004" y="136"/>
                    </a:lnTo>
                    <a:lnTo>
                      <a:pt x="996" y="115"/>
                    </a:lnTo>
                    <a:lnTo>
                      <a:pt x="977" y="75"/>
                    </a:lnTo>
                    <a:lnTo>
                      <a:pt x="958" y="37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2" y="3"/>
                    </a:lnTo>
                    <a:lnTo>
                      <a:pt x="929" y="5"/>
                    </a:lnTo>
                    <a:lnTo>
                      <a:pt x="924" y="12"/>
                    </a:lnTo>
                    <a:lnTo>
                      <a:pt x="921" y="19"/>
                    </a:lnTo>
                    <a:lnTo>
                      <a:pt x="917" y="27"/>
                    </a:lnTo>
                    <a:lnTo>
                      <a:pt x="914" y="34"/>
                    </a:lnTo>
                    <a:lnTo>
                      <a:pt x="911" y="39"/>
                    </a:lnTo>
                    <a:lnTo>
                      <a:pt x="907" y="42"/>
                    </a:lnTo>
                    <a:lnTo>
                      <a:pt x="904" y="43"/>
                    </a:lnTo>
                    <a:lnTo>
                      <a:pt x="900" y="44"/>
                    </a:lnTo>
                    <a:lnTo>
                      <a:pt x="896" y="44"/>
                    </a:lnTo>
                    <a:lnTo>
                      <a:pt x="896" y="44"/>
                    </a:lnTo>
                    <a:lnTo>
                      <a:pt x="892" y="44"/>
                    </a:lnTo>
                    <a:lnTo>
                      <a:pt x="888" y="42"/>
                    </a:lnTo>
                    <a:lnTo>
                      <a:pt x="880" y="37"/>
                    </a:lnTo>
                    <a:lnTo>
                      <a:pt x="870" y="33"/>
                    </a:lnTo>
                    <a:lnTo>
                      <a:pt x="865" y="30"/>
                    </a:lnTo>
                    <a:lnTo>
                      <a:pt x="860" y="30"/>
                    </a:lnTo>
                    <a:lnTo>
                      <a:pt x="860" y="30"/>
                    </a:lnTo>
                    <a:lnTo>
                      <a:pt x="855" y="30"/>
                    </a:lnTo>
                    <a:lnTo>
                      <a:pt x="852" y="34"/>
                    </a:lnTo>
                    <a:lnTo>
                      <a:pt x="848" y="37"/>
                    </a:lnTo>
                    <a:lnTo>
                      <a:pt x="845" y="42"/>
                    </a:lnTo>
                    <a:lnTo>
                      <a:pt x="839" y="50"/>
                    </a:lnTo>
                    <a:lnTo>
                      <a:pt x="837" y="53"/>
                    </a:lnTo>
                    <a:lnTo>
                      <a:pt x="833" y="56"/>
                    </a:lnTo>
                    <a:lnTo>
                      <a:pt x="833" y="56"/>
                    </a:lnTo>
                    <a:lnTo>
                      <a:pt x="825" y="60"/>
                    </a:lnTo>
                    <a:lnTo>
                      <a:pt x="819" y="61"/>
                    </a:lnTo>
                    <a:lnTo>
                      <a:pt x="812" y="62"/>
                    </a:lnTo>
                    <a:lnTo>
                      <a:pt x="805" y="61"/>
                    </a:lnTo>
                    <a:lnTo>
                      <a:pt x="792" y="58"/>
                    </a:lnTo>
                    <a:lnTo>
                      <a:pt x="785" y="57"/>
                    </a:lnTo>
                    <a:lnTo>
                      <a:pt x="778" y="56"/>
                    </a:lnTo>
                    <a:lnTo>
                      <a:pt x="778" y="56"/>
                    </a:lnTo>
                    <a:lnTo>
                      <a:pt x="762" y="54"/>
                    </a:lnTo>
                    <a:lnTo>
                      <a:pt x="749" y="53"/>
                    </a:lnTo>
                    <a:lnTo>
                      <a:pt x="738" y="50"/>
                    </a:lnTo>
                    <a:lnTo>
                      <a:pt x="728" y="46"/>
                    </a:lnTo>
                    <a:lnTo>
                      <a:pt x="718" y="43"/>
                    </a:lnTo>
                    <a:lnTo>
                      <a:pt x="708" y="41"/>
                    </a:lnTo>
                    <a:lnTo>
                      <a:pt x="697" y="38"/>
                    </a:lnTo>
                    <a:lnTo>
                      <a:pt x="683" y="37"/>
                    </a:lnTo>
                    <a:lnTo>
                      <a:pt x="683" y="37"/>
                    </a:lnTo>
                    <a:lnTo>
                      <a:pt x="676" y="38"/>
                    </a:lnTo>
                    <a:lnTo>
                      <a:pt x="670" y="39"/>
                    </a:lnTo>
                    <a:lnTo>
                      <a:pt x="664" y="42"/>
                    </a:lnTo>
                    <a:lnTo>
                      <a:pt x="660" y="45"/>
                    </a:lnTo>
                    <a:lnTo>
                      <a:pt x="651" y="50"/>
                    </a:lnTo>
                    <a:lnTo>
                      <a:pt x="645" y="51"/>
                    </a:lnTo>
                    <a:lnTo>
                      <a:pt x="639" y="52"/>
                    </a:lnTo>
                    <a:lnTo>
                      <a:pt x="639" y="52"/>
                    </a:lnTo>
                    <a:lnTo>
                      <a:pt x="636" y="52"/>
                    </a:lnTo>
                    <a:lnTo>
                      <a:pt x="633" y="50"/>
                    </a:lnTo>
                    <a:lnTo>
                      <a:pt x="630" y="48"/>
                    </a:lnTo>
                    <a:lnTo>
                      <a:pt x="628" y="44"/>
                    </a:lnTo>
                    <a:lnTo>
                      <a:pt x="624" y="37"/>
                    </a:lnTo>
                    <a:lnTo>
                      <a:pt x="619" y="28"/>
                    </a:lnTo>
                    <a:lnTo>
                      <a:pt x="615" y="19"/>
                    </a:lnTo>
                    <a:lnTo>
                      <a:pt x="610" y="12"/>
                    </a:lnTo>
                    <a:lnTo>
                      <a:pt x="607" y="8"/>
                    </a:lnTo>
                    <a:lnTo>
                      <a:pt x="603" y="6"/>
                    </a:lnTo>
                    <a:lnTo>
                      <a:pt x="600" y="5"/>
                    </a:lnTo>
                    <a:lnTo>
                      <a:pt x="595" y="4"/>
                    </a:lnTo>
                    <a:lnTo>
                      <a:pt x="595" y="4"/>
                    </a:lnTo>
                    <a:lnTo>
                      <a:pt x="588" y="4"/>
                    </a:lnTo>
                    <a:lnTo>
                      <a:pt x="583" y="6"/>
                    </a:lnTo>
                    <a:lnTo>
                      <a:pt x="578" y="7"/>
                    </a:lnTo>
                    <a:lnTo>
                      <a:pt x="575" y="11"/>
                    </a:lnTo>
                    <a:lnTo>
                      <a:pt x="568" y="16"/>
                    </a:lnTo>
                    <a:lnTo>
                      <a:pt x="562" y="24"/>
                    </a:lnTo>
                    <a:lnTo>
                      <a:pt x="558" y="31"/>
                    </a:lnTo>
                    <a:lnTo>
                      <a:pt x="554" y="38"/>
                    </a:lnTo>
                    <a:lnTo>
                      <a:pt x="549" y="43"/>
                    </a:lnTo>
                    <a:lnTo>
                      <a:pt x="547" y="44"/>
                    </a:lnTo>
                    <a:lnTo>
                      <a:pt x="544" y="44"/>
                    </a:lnTo>
                    <a:lnTo>
                      <a:pt x="544" y="44"/>
                    </a:lnTo>
                    <a:lnTo>
                      <a:pt x="537" y="43"/>
                    </a:lnTo>
                    <a:lnTo>
                      <a:pt x="531" y="41"/>
                    </a:lnTo>
                    <a:lnTo>
                      <a:pt x="525" y="38"/>
                    </a:lnTo>
                    <a:lnTo>
                      <a:pt x="518" y="37"/>
                    </a:lnTo>
                    <a:lnTo>
                      <a:pt x="518" y="37"/>
                    </a:lnTo>
                    <a:lnTo>
                      <a:pt x="506" y="38"/>
                    </a:lnTo>
                    <a:lnTo>
                      <a:pt x="494" y="41"/>
                    </a:lnTo>
                    <a:lnTo>
                      <a:pt x="483" y="44"/>
                    </a:lnTo>
                    <a:lnTo>
                      <a:pt x="472" y="50"/>
                    </a:lnTo>
                    <a:lnTo>
                      <a:pt x="462" y="56"/>
                    </a:lnTo>
                    <a:lnTo>
                      <a:pt x="451" y="61"/>
                    </a:lnTo>
                    <a:lnTo>
                      <a:pt x="432" y="77"/>
                    </a:lnTo>
                    <a:lnTo>
                      <a:pt x="396" y="108"/>
                    </a:lnTo>
                    <a:lnTo>
                      <a:pt x="380" y="122"/>
                    </a:lnTo>
                    <a:lnTo>
                      <a:pt x="371" y="128"/>
                    </a:lnTo>
                    <a:lnTo>
                      <a:pt x="363" y="133"/>
                    </a:lnTo>
                    <a:lnTo>
                      <a:pt x="363" y="133"/>
                    </a:lnTo>
                    <a:lnTo>
                      <a:pt x="359" y="137"/>
                    </a:lnTo>
                    <a:lnTo>
                      <a:pt x="352" y="148"/>
                    </a:lnTo>
                    <a:lnTo>
                      <a:pt x="336" y="179"/>
                    </a:lnTo>
                    <a:lnTo>
                      <a:pt x="312" y="228"/>
                    </a:lnTo>
                    <a:lnTo>
                      <a:pt x="312" y="228"/>
                    </a:lnTo>
                    <a:lnTo>
                      <a:pt x="310" y="235"/>
                    </a:lnTo>
                    <a:lnTo>
                      <a:pt x="308" y="243"/>
                    </a:lnTo>
                    <a:lnTo>
                      <a:pt x="305" y="259"/>
                    </a:lnTo>
                    <a:lnTo>
                      <a:pt x="303" y="266"/>
                    </a:lnTo>
                    <a:lnTo>
                      <a:pt x="300" y="271"/>
                    </a:lnTo>
                    <a:lnTo>
                      <a:pt x="296" y="275"/>
                    </a:lnTo>
                    <a:lnTo>
                      <a:pt x="293" y="275"/>
                    </a:lnTo>
                    <a:lnTo>
                      <a:pt x="289" y="276"/>
                    </a:lnTo>
                    <a:lnTo>
                      <a:pt x="289" y="276"/>
                    </a:lnTo>
                    <a:lnTo>
                      <a:pt x="268" y="276"/>
                    </a:lnTo>
                    <a:lnTo>
                      <a:pt x="268" y="276"/>
                    </a:lnTo>
                    <a:lnTo>
                      <a:pt x="262" y="276"/>
                    </a:lnTo>
                    <a:lnTo>
                      <a:pt x="255" y="280"/>
                    </a:lnTo>
                    <a:lnTo>
                      <a:pt x="249" y="285"/>
                    </a:lnTo>
                    <a:lnTo>
                      <a:pt x="243" y="289"/>
                    </a:lnTo>
                    <a:lnTo>
                      <a:pt x="237" y="297"/>
                    </a:lnTo>
                    <a:lnTo>
                      <a:pt x="232" y="305"/>
                    </a:lnTo>
                    <a:lnTo>
                      <a:pt x="220" y="324"/>
                    </a:lnTo>
                    <a:lnTo>
                      <a:pt x="196" y="371"/>
                    </a:lnTo>
                    <a:lnTo>
                      <a:pt x="182" y="395"/>
                    </a:lnTo>
                    <a:lnTo>
                      <a:pt x="174" y="407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 130">
                <a:extLst>
                  <a:ext uri="{FF2B5EF4-FFF2-40B4-BE49-F238E27FC236}">
                    <a16:creationId xmlns:a16="http://schemas.microsoft.com/office/drawing/2014/main" xmlns="" id="{F5145D56-5E8B-45D1-9CF4-FD5904356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382" y="857154"/>
                <a:ext cx="757312" cy="805141"/>
              </a:xfrm>
              <a:custGeom>
                <a:avLst/>
                <a:gdLst/>
                <a:ahLst/>
                <a:cxnLst>
                  <a:cxn ang="0">
                    <a:pos x="264" y="1733"/>
                  </a:cxn>
                  <a:cxn ang="0">
                    <a:pos x="331" y="1639"/>
                  </a:cxn>
                  <a:cxn ang="0">
                    <a:pos x="415" y="1708"/>
                  </a:cxn>
                  <a:cxn ang="0">
                    <a:pos x="595" y="1723"/>
                  </a:cxn>
                  <a:cxn ang="0">
                    <a:pos x="732" y="1600"/>
                  </a:cxn>
                  <a:cxn ang="0">
                    <a:pos x="803" y="1561"/>
                  </a:cxn>
                  <a:cxn ang="0">
                    <a:pos x="896" y="1403"/>
                  </a:cxn>
                  <a:cxn ang="0">
                    <a:pos x="1044" y="1339"/>
                  </a:cxn>
                  <a:cxn ang="0">
                    <a:pos x="1095" y="1299"/>
                  </a:cxn>
                  <a:cxn ang="0">
                    <a:pos x="1139" y="1347"/>
                  </a:cxn>
                  <a:cxn ang="0">
                    <a:pos x="1238" y="1345"/>
                  </a:cxn>
                  <a:cxn ang="0">
                    <a:pos x="1337" y="1348"/>
                  </a:cxn>
                  <a:cxn ang="0">
                    <a:pos x="1396" y="1339"/>
                  </a:cxn>
                  <a:cxn ang="0">
                    <a:pos x="1436" y="1295"/>
                  </a:cxn>
                  <a:cxn ang="0">
                    <a:pos x="1531" y="1216"/>
                  </a:cxn>
                  <a:cxn ang="0">
                    <a:pos x="1571" y="1169"/>
                  </a:cxn>
                  <a:cxn ang="0">
                    <a:pos x="1664" y="981"/>
                  </a:cxn>
                  <a:cxn ang="0">
                    <a:pos x="1643" y="916"/>
                  </a:cxn>
                  <a:cxn ang="0">
                    <a:pos x="1606" y="814"/>
                  </a:cxn>
                  <a:cxn ang="0">
                    <a:pos x="1501" y="681"/>
                  </a:cxn>
                  <a:cxn ang="0">
                    <a:pos x="1488" y="601"/>
                  </a:cxn>
                  <a:cxn ang="0">
                    <a:pos x="1428" y="554"/>
                  </a:cxn>
                  <a:cxn ang="0">
                    <a:pos x="1458" y="624"/>
                  </a:cxn>
                  <a:cxn ang="0">
                    <a:pos x="1314" y="744"/>
                  </a:cxn>
                  <a:cxn ang="0">
                    <a:pos x="1398" y="565"/>
                  </a:cxn>
                  <a:cxn ang="0">
                    <a:pos x="1510" y="297"/>
                  </a:cxn>
                  <a:cxn ang="0">
                    <a:pos x="1376" y="120"/>
                  </a:cxn>
                  <a:cxn ang="0">
                    <a:pos x="1245" y="145"/>
                  </a:cxn>
                  <a:cxn ang="0">
                    <a:pos x="1184" y="178"/>
                  </a:cxn>
                  <a:cxn ang="0">
                    <a:pos x="1192" y="91"/>
                  </a:cxn>
                  <a:cxn ang="0">
                    <a:pos x="1122" y="68"/>
                  </a:cxn>
                  <a:cxn ang="0">
                    <a:pos x="1064" y="0"/>
                  </a:cxn>
                  <a:cxn ang="0">
                    <a:pos x="970" y="133"/>
                  </a:cxn>
                  <a:cxn ang="0">
                    <a:pos x="948" y="238"/>
                  </a:cxn>
                  <a:cxn ang="0">
                    <a:pos x="941" y="297"/>
                  </a:cxn>
                  <a:cxn ang="0">
                    <a:pos x="839" y="333"/>
                  </a:cxn>
                  <a:cxn ang="0">
                    <a:pos x="829" y="291"/>
                  </a:cxn>
                  <a:cxn ang="0">
                    <a:pos x="720" y="316"/>
                  </a:cxn>
                  <a:cxn ang="0">
                    <a:pos x="696" y="359"/>
                  </a:cxn>
                  <a:cxn ang="0">
                    <a:pos x="566" y="417"/>
                  </a:cxn>
                  <a:cxn ang="0">
                    <a:pos x="423" y="578"/>
                  </a:cxn>
                  <a:cxn ang="0">
                    <a:pos x="452" y="714"/>
                  </a:cxn>
                  <a:cxn ang="0">
                    <a:pos x="209" y="700"/>
                  </a:cxn>
                  <a:cxn ang="0">
                    <a:pos x="132" y="776"/>
                  </a:cxn>
                  <a:cxn ang="0">
                    <a:pos x="144" y="901"/>
                  </a:cxn>
                  <a:cxn ang="0">
                    <a:pos x="207" y="978"/>
                  </a:cxn>
                  <a:cxn ang="0">
                    <a:pos x="258" y="1051"/>
                  </a:cxn>
                  <a:cxn ang="0">
                    <a:pos x="255" y="1212"/>
                  </a:cxn>
                  <a:cxn ang="0">
                    <a:pos x="194" y="1259"/>
                  </a:cxn>
                  <a:cxn ang="0">
                    <a:pos x="209" y="1145"/>
                  </a:cxn>
                  <a:cxn ang="0">
                    <a:pos x="191" y="1115"/>
                  </a:cxn>
                  <a:cxn ang="0">
                    <a:pos x="214" y="1013"/>
                  </a:cxn>
                  <a:cxn ang="0">
                    <a:pos x="122" y="950"/>
                  </a:cxn>
                  <a:cxn ang="0">
                    <a:pos x="33" y="921"/>
                  </a:cxn>
                  <a:cxn ang="0">
                    <a:pos x="99" y="973"/>
                  </a:cxn>
                  <a:cxn ang="0">
                    <a:pos x="61" y="1042"/>
                  </a:cxn>
                  <a:cxn ang="0">
                    <a:pos x="91" y="1126"/>
                  </a:cxn>
                  <a:cxn ang="0">
                    <a:pos x="52" y="1246"/>
                  </a:cxn>
                  <a:cxn ang="0">
                    <a:pos x="17" y="1356"/>
                  </a:cxn>
                  <a:cxn ang="0">
                    <a:pos x="122" y="1414"/>
                  </a:cxn>
                  <a:cxn ang="0">
                    <a:pos x="180" y="1486"/>
                  </a:cxn>
                </a:cxnLst>
                <a:rect l="0" t="0" r="r" b="b"/>
                <a:pathLst>
                  <a:path w="1675" h="1736">
                    <a:moveTo>
                      <a:pt x="169" y="1560"/>
                    </a:moveTo>
                    <a:lnTo>
                      <a:pt x="169" y="1560"/>
                    </a:lnTo>
                    <a:lnTo>
                      <a:pt x="175" y="1580"/>
                    </a:lnTo>
                    <a:lnTo>
                      <a:pt x="184" y="1604"/>
                    </a:lnTo>
                    <a:lnTo>
                      <a:pt x="195" y="1632"/>
                    </a:lnTo>
                    <a:lnTo>
                      <a:pt x="209" y="1661"/>
                    </a:lnTo>
                    <a:lnTo>
                      <a:pt x="224" y="1689"/>
                    </a:lnTo>
                    <a:lnTo>
                      <a:pt x="231" y="1700"/>
                    </a:lnTo>
                    <a:lnTo>
                      <a:pt x="239" y="1712"/>
                    </a:lnTo>
                    <a:lnTo>
                      <a:pt x="246" y="1720"/>
                    </a:lnTo>
                    <a:lnTo>
                      <a:pt x="254" y="1727"/>
                    </a:lnTo>
                    <a:lnTo>
                      <a:pt x="261" y="1731"/>
                    </a:lnTo>
                    <a:lnTo>
                      <a:pt x="264" y="1733"/>
                    </a:lnTo>
                    <a:lnTo>
                      <a:pt x="268" y="1733"/>
                    </a:lnTo>
                    <a:lnTo>
                      <a:pt x="268" y="1733"/>
                    </a:lnTo>
                    <a:lnTo>
                      <a:pt x="275" y="1731"/>
                    </a:lnTo>
                    <a:lnTo>
                      <a:pt x="282" y="1728"/>
                    </a:lnTo>
                    <a:lnTo>
                      <a:pt x="286" y="1723"/>
                    </a:lnTo>
                    <a:lnTo>
                      <a:pt x="291" y="1716"/>
                    </a:lnTo>
                    <a:lnTo>
                      <a:pt x="294" y="1708"/>
                    </a:lnTo>
                    <a:lnTo>
                      <a:pt x="299" y="1700"/>
                    </a:lnTo>
                    <a:lnTo>
                      <a:pt x="306" y="1682"/>
                    </a:lnTo>
                    <a:lnTo>
                      <a:pt x="314" y="1662"/>
                    </a:lnTo>
                    <a:lnTo>
                      <a:pt x="319" y="1654"/>
                    </a:lnTo>
                    <a:lnTo>
                      <a:pt x="325" y="1646"/>
                    </a:lnTo>
                    <a:lnTo>
                      <a:pt x="331" y="1639"/>
                    </a:lnTo>
                    <a:lnTo>
                      <a:pt x="339" y="1635"/>
                    </a:lnTo>
                    <a:lnTo>
                      <a:pt x="348" y="1631"/>
                    </a:lnTo>
                    <a:lnTo>
                      <a:pt x="360" y="1630"/>
                    </a:lnTo>
                    <a:lnTo>
                      <a:pt x="360" y="1630"/>
                    </a:lnTo>
                    <a:lnTo>
                      <a:pt x="372" y="1631"/>
                    </a:lnTo>
                    <a:lnTo>
                      <a:pt x="381" y="1635"/>
                    </a:lnTo>
                    <a:lnTo>
                      <a:pt x="389" y="1639"/>
                    </a:lnTo>
                    <a:lnTo>
                      <a:pt x="395" y="1646"/>
                    </a:lnTo>
                    <a:lnTo>
                      <a:pt x="399" y="1654"/>
                    </a:lnTo>
                    <a:lnTo>
                      <a:pt x="403" y="1662"/>
                    </a:lnTo>
                    <a:lnTo>
                      <a:pt x="407" y="1682"/>
                    </a:lnTo>
                    <a:lnTo>
                      <a:pt x="412" y="1700"/>
                    </a:lnTo>
                    <a:lnTo>
                      <a:pt x="415" y="1708"/>
                    </a:lnTo>
                    <a:lnTo>
                      <a:pt x="420" y="1716"/>
                    </a:lnTo>
                    <a:lnTo>
                      <a:pt x="424" y="1723"/>
                    </a:lnTo>
                    <a:lnTo>
                      <a:pt x="432" y="1728"/>
                    </a:lnTo>
                    <a:lnTo>
                      <a:pt x="441" y="1731"/>
                    </a:lnTo>
                    <a:lnTo>
                      <a:pt x="452" y="1733"/>
                    </a:lnTo>
                    <a:lnTo>
                      <a:pt x="452" y="1733"/>
                    </a:lnTo>
                    <a:lnTo>
                      <a:pt x="473" y="1731"/>
                    </a:lnTo>
                    <a:lnTo>
                      <a:pt x="495" y="1729"/>
                    </a:lnTo>
                    <a:lnTo>
                      <a:pt x="518" y="1726"/>
                    </a:lnTo>
                    <a:lnTo>
                      <a:pt x="542" y="1723"/>
                    </a:lnTo>
                    <a:lnTo>
                      <a:pt x="567" y="1722"/>
                    </a:lnTo>
                    <a:lnTo>
                      <a:pt x="581" y="1722"/>
                    </a:lnTo>
                    <a:lnTo>
                      <a:pt x="595" y="1723"/>
                    </a:lnTo>
                    <a:lnTo>
                      <a:pt x="609" y="1725"/>
                    </a:lnTo>
                    <a:lnTo>
                      <a:pt x="624" y="1728"/>
                    </a:lnTo>
                    <a:lnTo>
                      <a:pt x="638" y="1731"/>
                    </a:lnTo>
                    <a:lnTo>
                      <a:pt x="653" y="1736"/>
                    </a:lnTo>
                    <a:lnTo>
                      <a:pt x="653" y="1736"/>
                    </a:lnTo>
                    <a:lnTo>
                      <a:pt x="658" y="1726"/>
                    </a:lnTo>
                    <a:lnTo>
                      <a:pt x="665" y="1714"/>
                    </a:lnTo>
                    <a:lnTo>
                      <a:pt x="665" y="1714"/>
                    </a:lnTo>
                    <a:lnTo>
                      <a:pt x="674" y="1702"/>
                    </a:lnTo>
                    <a:lnTo>
                      <a:pt x="682" y="1690"/>
                    </a:lnTo>
                    <a:lnTo>
                      <a:pt x="696" y="1666"/>
                    </a:lnTo>
                    <a:lnTo>
                      <a:pt x="720" y="1619"/>
                    </a:lnTo>
                    <a:lnTo>
                      <a:pt x="732" y="1600"/>
                    </a:lnTo>
                    <a:lnTo>
                      <a:pt x="737" y="1592"/>
                    </a:lnTo>
                    <a:lnTo>
                      <a:pt x="743" y="1584"/>
                    </a:lnTo>
                    <a:lnTo>
                      <a:pt x="749" y="1580"/>
                    </a:lnTo>
                    <a:lnTo>
                      <a:pt x="755" y="1575"/>
                    </a:lnTo>
                    <a:lnTo>
                      <a:pt x="762" y="1571"/>
                    </a:lnTo>
                    <a:lnTo>
                      <a:pt x="768" y="1571"/>
                    </a:lnTo>
                    <a:lnTo>
                      <a:pt x="768" y="1571"/>
                    </a:lnTo>
                    <a:lnTo>
                      <a:pt x="789" y="1571"/>
                    </a:lnTo>
                    <a:lnTo>
                      <a:pt x="789" y="1571"/>
                    </a:lnTo>
                    <a:lnTo>
                      <a:pt x="793" y="1570"/>
                    </a:lnTo>
                    <a:lnTo>
                      <a:pt x="796" y="1570"/>
                    </a:lnTo>
                    <a:lnTo>
                      <a:pt x="800" y="1566"/>
                    </a:lnTo>
                    <a:lnTo>
                      <a:pt x="803" y="1561"/>
                    </a:lnTo>
                    <a:lnTo>
                      <a:pt x="805" y="1554"/>
                    </a:lnTo>
                    <a:lnTo>
                      <a:pt x="808" y="1538"/>
                    </a:lnTo>
                    <a:lnTo>
                      <a:pt x="810" y="1530"/>
                    </a:lnTo>
                    <a:lnTo>
                      <a:pt x="812" y="1523"/>
                    </a:lnTo>
                    <a:lnTo>
                      <a:pt x="812" y="1523"/>
                    </a:lnTo>
                    <a:lnTo>
                      <a:pt x="836" y="1474"/>
                    </a:lnTo>
                    <a:lnTo>
                      <a:pt x="852" y="1443"/>
                    </a:lnTo>
                    <a:lnTo>
                      <a:pt x="859" y="1432"/>
                    </a:lnTo>
                    <a:lnTo>
                      <a:pt x="863" y="1428"/>
                    </a:lnTo>
                    <a:lnTo>
                      <a:pt x="863" y="1428"/>
                    </a:lnTo>
                    <a:lnTo>
                      <a:pt x="871" y="1423"/>
                    </a:lnTo>
                    <a:lnTo>
                      <a:pt x="880" y="1417"/>
                    </a:lnTo>
                    <a:lnTo>
                      <a:pt x="896" y="1403"/>
                    </a:lnTo>
                    <a:lnTo>
                      <a:pt x="932" y="1372"/>
                    </a:lnTo>
                    <a:lnTo>
                      <a:pt x="951" y="1356"/>
                    </a:lnTo>
                    <a:lnTo>
                      <a:pt x="962" y="1351"/>
                    </a:lnTo>
                    <a:lnTo>
                      <a:pt x="972" y="1345"/>
                    </a:lnTo>
                    <a:lnTo>
                      <a:pt x="983" y="1339"/>
                    </a:lnTo>
                    <a:lnTo>
                      <a:pt x="994" y="1336"/>
                    </a:lnTo>
                    <a:lnTo>
                      <a:pt x="1006" y="1333"/>
                    </a:lnTo>
                    <a:lnTo>
                      <a:pt x="1018" y="1332"/>
                    </a:lnTo>
                    <a:lnTo>
                      <a:pt x="1018" y="1332"/>
                    </a:lnTo>
                    <a:lnTo>
                      <a:pt x="1025" y="1333"/>
                    </a:lnTo>
                    <a:lnTo>
                      <a:pt x="1031" y="1336"/>
                    </a:lnTo>
                    <a:lnTo>
                      <a:pt x="1037" y="1338"/>
                    </a:lnTo>
                    <a:lnTo>
                      <a:pt x="1044" y="1339"/>
                    </a:lnTo>
                    <a:lnTo>
                      <a:pt x="1044" y="1339"/>
                    </a:lnTo>
                    <a:lnTo>
                      <a:pt x="1047" y="1339"/>
                    </a:lnTo>
                    <a:lnTo>
                      <a:pt x="1049" y="1338"/>
                    </a:lnTo>
                    <a:lnTo>
                      <a:pt x="1054" y="1333"/>
                    </a:lnTo>
                    <a:lnTo>
                      <a:pt x="1058" y="1326"/>
                    </a:lnTo>
                    <a:lnTo>
                      <a:pt x="1062" y="1319"/>
                    </a:lnTo>
                    <a:lnTo>
                      <a:pt x="1068" y="1311"/>
                    </a:lnTo>
                    <a:lnTo>
                      <a:pt x="1075" y="1306"/>
                    </a:lnTo>
                    <a:lnTo>
                      <a:pt x="1078" y="1302"/>
                    </a:lnTo>
                    <a:lnTo>
                      <a:pt x="1083" y="1301"/>
                    </a:lnTo>
                    <a:lnTo>
                      <a:pt x="1088" y="1299"/>
                    </a:lnTo>
                    <a:lnTo>
                      <a:pt x="1095" y="1299"/>
                    </a:lnTo>
                    <a:lnTo>
                      <a:pt x="1095" y="1299"/>
                    </a:lnTo>
                    <a:lnTo>
                      <a:pt x="1100" y="1300"/>
                    </a:lnTo>
                    <a:lnTo>
                      <a:pt x="1103" y="1301"/>
                    </a:lnTo>
                    <a:lnTo>
                      <a:pt x="1107" y="1303"/>
                    </a:lnTo>
                    <a:lnTo>
                      <a:pt x="1110" y="1307"/>
                    </a:lnTo>
                    <a:lnTo>
                      <a:pt x="1115" y="1314"/>
                    </a:lnTo>
                    <a:lnTo>
                      <a:pt x="1119" y="1323"/>
                    </a:lnTo>
                    <a:lnTo>
                      <a:pt x="1124" y="1332"/>
                    </a:lnTo>
                    <a:lnTo>
                      <a:pt x="1128" y="1339"/>
                    </a:lnTo>
                    <a:lnTo>
                      <a:pt x="1130" y="1343"/>
                    </a:lnTo>
                    <a:lnTo>
                      <a:pt x="1133" y="1345"/>
                    </a:lnTo>
                    <a:lnTo>
                      <a:pt x="1136" y="1347"/>
                    </a:lnTo>
                    <a:lnTo>
                      <a:pt x="1139" y="1347"/>
                    </a:lnTo>
                    <a:lnTo>
                      <a:pt x="1139" y="1347"/>
                    </a:lnTo>
                    <a:lnTo>
                      <a:pt x="1145" y="1346"/>
                    </a:lnTo>
                    <a:lnTo>
                      <a:pt x="1151" y="1345"/>
                    </a:lnTo>
                    <a:lnTo>
                      <a:pt x="1160" y="1340"/>
                    </a:lnTo>
                    <a:lnTo>
                      <a:pt x="1164" y="1337"/>
                    </a:lnTo>
                    <a:lnTo>
                      <a:pt x="1170" y="1334"/>
                    </a:lnTo>
                    <a:lnTo>
                      <a:pt x="1176" y="1333"/>
                    </a:lnTo>
                    <a:lnTo>
                      <a:pt x="1183" y="1332"/>
                    </a:lnTo>
                    <a:lnTo>
                      <a:pt x="1183" y="1332"/>
                    </a:lnTo>
                    <a:lnTo>
                      <a:pt x="1197" y="1333"/>
                    </a:lnTo>
                    <a:lnTo>
                      <a:pt x="1208" y="1336"/>
                    </a:lnTo>
                    <a:lnTo>
                      <a:pt x="1218" y="1338"/>
                    </a:lnTo>
                    <a:lnTo>
                      <a:pt x="1228" y="1341"/>
                    </a:lnTo>
                    <a:lnTo>
                      <a:pt x="1238" y="1345"/>
                    </a:lnTo>
                    <a:lnTo>
                      <a:pt x="1249" y="1348"/>
                    </a:lnTo>
                    <a:lnTo>
                      <a:pt x="1262" y="1349"/>
                    </a:lnTo>
                    <a:lnTo>
                      <a:pt x="1278" y="1351"/>
                    </a:lnTo>
                    <a:lnTo>
                      <a:pt x="1278" y="1351"/>
                    </a:lnTo>
                    <a:lnTo>
                      <a:pt x="1285" y="1352"/>
                    </a:lnTo>
                    <a:lnTo>
                      <a:pt x="1292" y="1353"/>
                    </a:lnTo>
                    <a:lnTo>
                      <a:pt x="1305" y="1356"/>
                    </a:lnTo>
                    <a:lnTo>
                      <a:pt x="1312" y="1357"/>
                    </a:lnTo>
                    <a:lnTo>
                      <a:pt x="1319" y="1356"/>
                    </a:lnTo>
                    <a:lnTo>
                      <a:pt x="1325" y="1355"/>
                    </a:lnTo>
                    <a:lnTo>
                      <a:pt x="1333" y="1351"/>
                    </a:lnTo>
                    <a:lnTo>
                      <a:pt x="1333" y="1351"/>
                    </a:lnTo>
                    <a:lnTo>
                      <a:pt x="1337" y="1348"/>
                    </a:lnTo>
                    <a:lnTo>
                      <a:pt x="1339" y="1345"/>
                    </a:lnTo>
                    <a:lnTo>
                      <a:pt x="1345" y="1337"/>
                    </a:lnTo>
                    <a:lnTo>
                      <a:pt x="1348" y="1332"/>
                    </a:lnTo>
                    <a:lnTo>
                      <a:pt x="1352" y="1329"/>
                    </a:lnTo>
                    <a:lnTo>
                      <a:pt x="1355" y="1325"/>
                    </a:lnTo>
                    <a:lnTo>
                      <a:pt x="1360" y="1325"/>
                    </a:lnTo>
                    <a:lnTo>
                      <a:pt x="1360" y="1325"/>
                    </a:lnTo>
                    <a:lnTo>
                      <a:pt x="1365" y="1325"/>
                    </a:lnTo>
                    <a:lnTo>
                      <a:pt x="1370" y="1328"/>
                    </a:lnTo>
                    <a:lnTo>
                      <a:pt x="1380" y="1332"/>
                    </a:lnTo>
                    <a:lnTo>
                      <a:pt x="1388" y="1337"/>
                    </a:lnTo>
                    <a:lnTo>
                      <a:pt x="1392" y="1339"/>
                    </a:lnTo>
                    <a:lnTo>
                      <a:pt x="1396" y="1339"/>
                    </a:lnTo>
                    <a:lnTo>
                      <a:pt x="1396" y="1339"/>
                    </a:lnTo>
                    <a:lnTo>
                      <a:pt x="1400" y="1339"/>
                    </a:lnTo>
                    <a:lnTo>
                      <a:pt x="1404" y="1338"/>
                    </a:lnTo>
                    <a:lnTo>
                      <a:pt x="1407" y="1337"/>
                    </a:lnTo>
                    <a:lnTo>
                      <a:pt x="1411" y="1334"/>
                    </a:lnTo>
                    <a:lnTo>
                      <a:pt x="1414" y="1329"/>
                    </a:lnTo>
                    <a:lnTo>
                      <a:pt x="1417" y="1322"/>
                    </a:lnTo>
                    <a:lnTo>
                      <a:pt x="1421" y="1314"/>
                    </a:lnTo>
                    <a:lnTo>
                      <a:pt x="1424" y="1307"/>
                    </a:lnTo>
                    <a:lnTo>
                      <a:pt x="1429" y="1300"/>
                    </a:lnTo>
                    <a:lnTo>
                      <a:pt x="1432" y="1298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 131">
                <a:extLst>
                  <a:ext uri="{FF2B5EF4-FFF2-40B4-BE49-F238E27FC236}">
                    <a16:creationId xmlns:a16="http://schemas.microsoft.com/office/drawing/2014/main" xmlns="" id="{67481453-7FE3-48B1-BD86-CA8C9565E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032" y="1616525"/>
                <a:ext cx="798371" cy="605418"/>
              </a:xfrm>
              <a:custGeom>
                <a:avLst/>
                <a:gdLst/>
                <a:ahLst/>
                <a:cxnLst>
                  <a:cxn ang="0">
                    <a:pos x="982" y="1239"/>
                  </a:cxn>
                  <a:cxn ang="0">
                    <a:pos x="1036" y="1198"/>
                  </a:cxn>
                  <a:cxn ang="0">
                    <a:pos x="1082" y="1136"/>
                  </a:cxn>
                  <a:cxn ang="0">
                    <a:pos x="1149" y="1027"/>
                  </a:cxn>
                  <a:cxn ang="0">
                    <a:pos x="1223" y="1044"/>
                  </a:cxn>
                  <a:cxn ang="0">
                    <a:pos x="1350" y="1068"/>
                  </a:cxn>
                  <a:cxn ang="0">
                    <a:pos x="1449" y="1099"/>
                  </a:cxn>
                  <a:cxn ang="0">
                    <a:pos x="1512" y="1108"/>
                  </a:cxn>
                  <a:cxn ang="0">
                    <a:pos x="1590" y="1059"/>
                  </a:cxn>
                  <a:cxn ang="0">
                    <a:pos x="1643" y="1090"/>
                  </a:cxn>
                  <a:cxn ang="0">
                    <a:pos x="1673" y="1059"/>
                  </a:cxn>
                  <a:cxn ang="0">
                    <a:pos x="1766" y="1008"/>
                  </a:cxn>
                  <a:cxn ang="0">
                    <a:pos x="1739" y="972"/>
                  </a:cxn>
                  <a:cxn ang="0">
                    <a:pos x="1684" y="908"/>
                  </a:cxn>
                  <a:cxn ang="0">
                    <a:pos x="1646" y="838"/>
                  </a:cxn>
                  <a:cxn ang="0">
                    <a:pos x="1589" y="823"/>
                  </a:cxn>
                  <a:cxn ang="0">
                    <a:pos x="1550" y="775"/>
                  </a:cxn>
                  <a:cxn ang="0">
                    <a:pos x="1498" y="779"/>
                  </a:cxn>
                  <a:cxn ang="0">
                    <a:pos x="1452" y="720"/>
                  </a:cxn>
                  <a:cxn ang="0">
                    <a:pos x="1405" y="737"/>
                  </a:cxn>
                  <a:cxn ang="0">
                    <a:pos x="1350" y="779"/>
                  </a:cxn>
                  <a:cxn ang="0">
                    <a:pos x="1229" y="760"/>
                  </a:cxn>
                  <a:cxn ang="0">
                    <a:pos x="1149" y="672"/>
                  </a:cxn>
                  <a:cxn ang="0">
                    <a:pos x="998" y="632"/>
                  </a:cxn>
                  <a:cxn ang="0">
                    <a:pos x="859" y="570"/>
                  </a:cxn>
                  <a:cxn ang="0">
                    <a:pos x="836" y="508"/>
                  </a:cxn>
                  <a:cxn ang="0">
                    <a:pos x="811" y="437"/>
                  </a:cxn>
                  <a:cxn ang="0">
                    <a:pos x="745" y="357"/>
                  </a:cxn>
                  <a:cxn ang="0">
                    <a:pos x="693" y="367"/>
                  </a:cxn>
                  <a:cxn ang="0">
                    <a:pos x="649" y="367"/>
                  </a:cxn>
                  <a:cxn ang="0">
                    <a:pos x="597" y="363"/>
                  </a:cxn>
                  <a:cxn ang="0">
                    <a:pos x="555" y="256"/>
                  </a:cxn>
                  <a:cxn ang="0">
                    <a:pos x="424" y="249"/>
                  </a:cxn>
                  <a:cxn ang="0">
                    <a:pos x="385" y="210"/>
                  </a:cxn>
                  <a:cxn ang="0">
                    <a:pos x="349" y="169"/>
                  </a:cxn>
                  <a:cxn ang="0">
                    <a:pos x="384" y="91"/>
                  </a:cxn>
                  <a:cxn ang="0">
                    <a:pos x="378" y="0"/>
                  </a:cxn>
                  <a:cxn ang="0">
                    <a:pos x="293" y="56"/>
                  </a:cxn>
                  <a:cxn ang="0">
                    <a:pos x="245" y="62"/>
                  </a:cxn>
                  <a:cxn ang="0">
                    <a:pos x="189" y="63"/>
                  </a:cxn>
                  <a:cxn ang="0">
                    <a:pos x="143" y="169"/>
                  </a:cxn>
                  <a:cxn ang="0">
                    <a:pos x="81" y="244"/>
                  </a:cxn>
                  <a:cxn ang="0">
                    <a:pos x="30" y="396"/>
                  </a:cxn>
                  <a:cxn ang="0">
                    <a:pos x="3" y="455"/>
                  </a:cxn>
                  <a:cxn ang="0">
                    <a:pos x="40" y="514"/>
                  </a:cxn>
                  <a:cxn ang="0">
                    <a:pos x="120" y="613"/>
                  </a:cxn>
                  <a:cxn ang="0">
                    <a:pos x="154" y="672"/>
                  </a:cxn>
                  <a:cxn ang="0">
                    <a:pos x="145" y="760"/>
                  </a:cxn>
                  <a:cxn ang="0">
                    <a:pos x="149" y="926"/>
                  </a:cxn>
                  <a:cxn ang="0">
                    <a:pos x="173" y="975"/>
                  </a:cxn>
                  <a:cxn ang="0">
                    <a:pos x="227" y="1024"/>
                  </a:cxn>
                  <a:cxn ang="0">
                    <a:pos x="262" y="1127"/>
                  </a:cxn>
                  <a:cxn ang="0">
                    <a:pos x="330" y="1107"/>
                  </a:cxn>
                  <a:cxn ang="0">
                    <a:pos x="418" y="1088"/>
                  </a:cxn>
                  <a:cxn ang="0">
                    <a:pos x="468" y="1064"/>
                  </a:cxn>
                  <a:cxn ang="0">
                    <a:pos x="505" y="1045"/>
                  </a:cxn>
                  <a:cxn ang="0">
                    <a:pos x="538" y="1008"/>
                  </a:cxn>
                  <a:cxn ang="0">
                    <a:pos x="627" y="1047"/>
                  </a:cxn>
                  <a:cxn ang="0">
                    <a:pos x="690" y="1066"/>
                  </a:cxn>
                  <a:cxn ang="0">
                    <a:pos x="749" y="1183"/>
                  </a:cxn>
                  <a:cxn ang="0">
                    <a:pos x="829" y="1273"/>
                  </a:cxn>
                </a:cxnLst>
                <a:rect l="0" t="0" r="r" b="b"/>
                <a:pathLst>
                  <a:path w="1771" h="1307">
                    <a:moveTo>
                      <a:pt x="932" y="1307"/>
                    </a:moveTo>
                    <a:lnTo>
                      <a:pt x="954" y="1307"/>
                    </a:lnTo>
                    <a:lnTo>
                      <a:pt x="954" y="1307"/>
                    </a:lnTo>
                    <a:lnTo>
                      <a:pt x="954" y="1307"/>
                    </a:lnTo>
                    <a:lnTo>
                      <a:pt x="960" y="1297"/>
                    </a:lnTo>
                    <a:lnTo>
                      <a:pt x="965" y="1287"/>
                    </a:lnTo>
                    <a:lnTo>
                      <a:pt x="972" y="1267"/>
                    </a:lnTo>
                    <a:lnTo>
                      <a:pt x="979" y="1247"/>
                    </a:lnTo>
                    <a:lnTo>
                      <a:pt x="982" y="1239"/>
                    </a:lnTo>
                    <a:lnTo>
                      <a:pt x="987" y="1230"/>
                    </a:lnTo>
                    <a:lnTo>
                      <a:pt x="987" y="1230"/>
                    </a:lnTo>
                    <a:lnTo>
                      <a:pt x="991" y="1224"/>
                    </a:lnTo>
                    <a:lnTo>
                      <a:pt x="995" y="1219"/>
                    </a:lnTo>
                    <a:lnTo>
                      <a:pt x="1000" y="1215"/>
                    </a:lnTo>
                    <a:lnTo>
                      <a:pt x="1004" y="1212"/>
                    </a:lnTo>
                    <a:lnTo>
                      <a:pt x="1014" y="1206"/>
                    </a:lnTo>
                    <a:lnTo>
                      <a:pt x="1026" y="1201"/>
                    </a:lnTo>
                    <a:lnTo>
                      <a:pt x="1036" y="1198"/>
                    </a:lnTo>
                    <a:lnTo>
                      <a:pt x="1047" y="1193"/>
                    </a:lnTo>
                    <a:lnTo>
                      <a:pt x="1052" y="1190"/>
                    </a:lnTo>
                    <a:lnTo>
                      <a:pt x="1057" y="1185"/>
                    </a:lnTo>
                    <a:lnTo>
                      <a:pt x="1061" y="1181"/>
                    </a:lnTo>
                    <a:lnTo>
                      <a:pt x="1064" y="1175"/>
                    </a:lnTo>
                    <a:lnTo>
                      <a:pt x="1064" y="1175"/>
                    </a:lnTo>
                    <a:lnTo>
                      <a:pt x="1069" y="1168"/>
                    </a:lnTo>
                    <a:lnTo>
                      <a:pt x="1073" y="1159"/>
                    </a:lnTo>
                    <a:lnTo>
                      <a:pt x="1082" y="1136"/>
                    </a:lnTo>
                    <a:lnTo>
                      <a:pt x="1090" y="1112"/>
                    </a:lnTo>
                    <a:lnTo>
                      <a:pt x="1100" y="1086"/>
                    </a:lnTo>
                    <a:lnTo>
                      <a:pt x="1105" y="1074"/>
                    </a:lnTo>
                    <a:lnTo>
                      <a:pt x="1110" y="1063"/>
                    </a:lnTo>
                    <a:lnTo>
                      <a:pt x="1117" y="1052"/>
                    </a:lnTo>
                    <a:lnTo>
                      <a:pt x="1124" y="1043"/>
                    </a:lnTo>
                    <a:lnTo>
                      <a:pt x="1131" y="1036"/>
                    </a:lnTo>
                    <a:lnTo>
                      <a:pt x="1140" y="1030"/>
                    </a:lnTo>
                    <a:lnTo>
                      <a:pt x="1149" y="1027"/>
                    </a:lnTo>
                    <a:lnTo>
                      <a:pt x="1159" y="1024"/>
                    </a:lnTo>
                    <a:lnTo>
                      <a:pt x="1159" y="1024"/>
                    </a:lnTo>
                    <a:lnTo>
                      <a:pt x="1169" y="1025"/>
                    </a:lnTo>
                    <a:lnTo>
                      <a:pt x="1178" y="1028"/>
                    </a:lnTo>
                    <a:lnTo>
                      <a:pt x="1187" y="1030"/>
                    </a:lnTo>
                    <a:lnTo>
                      <a:pt x="1195" y="1032"/>
                    </a:lnTo>
                    <a:lnTo>
                      <a:pt x="1210" y="1039"/>
                    </a:lnTo>
                    <a:lnTo>
                      <a:pt x="1223" y="1044"/>
                    </a:lnTo>
                    <a:lnTo>
                      <a:pt x="1223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95" y="1051"/>
                    </a:lnTo>
                    <a:lnTo>
                      <a:pt x="1306" y="1056"/>
                    </a:lnTo>
                    <a:lnTo>
                      <a:pt x="1316" y="1061"/>
                    </a:lnTo>
                    <a:lnTo>
                      <a:pt x="1326" y="1064"/>
                    </a:lnTo>
                    <a:lnTo>
                      <a:pt x="1339" y="1067"/>
                    </a:lnTo>
                    <a:lnTo>
                      <a:pt x="1350" y="1068"/>
                    </a:lnTo>
                    <a:lnTo>
                      <a:pt x="1377" y="1069"/>
                    </a:lnTo>
                    <a:lnTo>
                      <a:pt x="1377" y="1069"/>
                    </a:lnTo>
                    <a:lnTo>
                      <a:pt x="1387" y="1069"/>
                    </a:lnTo>
                    <a:lnTo>
                      <a:pt x="1397" y="1070"/>
                    </a:lnTo>
                    <a:lnTo>
                      <a:pt x="1405" y="1073"/>
                    </a:lnTo>
                    <a:lnTo>
                      <a:pt x="1413" y="1076"/>
                    </a:lnTo>
                    <a:lnTo>
                      <a:pt x="1426" y="1083"/>
                    </a:lnTo>
                    <a:lnTo>
                      <a:pt x="1438" y="1091"/>
                    </a:lnTo>
                    <a:lnTo>
                      <a:pt x="1449" y="1099"/>
                    </a:lnTo>
                    <a:lnTo>
                      <a:pt x="1462" y="1106"/>
                    </a:lnTo>
                    <a:lnTo>
                      <a:pt x="1469" y="1109"/>
                    </a:lnTo>
                    <a:lnTo>
                      <a:pt x="1477" y="1111"/>
                    </a:lnTo>
                    <a:lnTo>
                      <a:pt x="1485" y="1113"/>
                    </a:lnTo>
                    <a:lnTo>
                      <a:pt x="1494" y="1113"/>
                    </a:lnTo>
                    <a:lnTo>
                      <a:pt x="1494" y="1113"/>
                    </a:lnTo>
                    <a:lnTo>
                      <a:pt x="1500" y="1113"/>
                    </a:lnTo>
                    <a:lnTo>
                      <a:pt x="1506" y="1111"/>
                    </a:lnTo>
                    <a:lnTo>
                      <a:pt x="1512" y="1108"/>
                    </a:lnTo>
                    <a:lnTo>
                      <a:pt x="1516" y="1105"/>
                    </a:lnTo>
                    <a:lnTo>
                      <a:pt x="1527" y="1096"/>
                    </a:lnTo>
                    <a:lnTo>
                      <a:pt x="1536" y="1085"/>
                    </a:lnTo>
                    <a:lnTo>
                      <a:pt x="1547" y="1076"/>
                    </a:lnTo>
                    <a:lnTo>
                      <a:pt x="1559" y="1067"/>
                    </a:lnTo>
                    <a:lnTo>
                      <a:pt x="1566" y="1063"/>
                    </a:lnTo>
                    <a:lnTo>
                      <a:pt x="1573" y="1061"/>
                    </a:lnTo>
                    <a:lnTo>
                      <a:pt x="1581" y="1059"/>
                    </a:lnTo>
                    <a:lnTo>
                      <a:pt x="1590" y="1059"/>
                    </a:lnTo>
                    <a:lnTo>
                      <a:pt x="1590" y="1059"/>
                    </a:lnTo>
                    <a:lnTo>
                      <a:pt x="1594" y="1059"/>
                    </a:lnTo>
                    <a:lnTo>
                      <a:pt x="1599" y="1060"/>
                    </a:lnTo>
                    <a:lnTo>
                      <a:pt x="1607" y="1063"/>
                    </a:lnTo>
                    <a:lnTo>
                      <a:pt x="1614" y="1069"/>
                    </a:lnTo>
                    <a:lnTo>
                      <a:pt x="1621" y="1075"/>
                    </a:lnTo>
                    <a:lnTo>
                      <a:pt x="1628" y="1081"/>
                    </a:lnTo>
                    <a:lnTo>
                      <a:pt x="1636" y="1086"/>
                    </a:lnTo>
                    <a:lnTo>
                      <a:pt x="1643" y="1090"/>
                    </a:lnTo>
                    <a:lnTo>
                      <a:pt x="1647" y="1091"/>
                    </a:lnTo>
                    <a:lnTo>
                      <a:pt x="1652" y="1091"/>
                    </a:lnTo>
                    <a:lnTo>
                      <a:pt x="1652" y="1091"/>
                    </a:lnTo>
                    <a:lnTo>
                      <a:pt x="1653" y="1085"/>
                    </a:lnTo>
                    <a:lnTo>
                      <a:pt x="1654" y="1081"/>
                    </a:lnTo>
                    <a:lnTo>
                      <a:pt x="1655" y="1076"/>
                    </a:lnTo>
                    <a:lnTo>
                      <a:pt x="1658" y="1071"/>
                    </a:lnTo>
                    <a:lnTo>
                      <a:pt x="1665" y="1064"/>
                    </a:lnTo>
                    <a:lnTo>
                      <a:pt x="1673" y="1059"/>
                    </a:lnTo>
                    <a:lnTo>
                      <a:pt x="1682" y="1054"/>
                    </a:lnTo>
                    <a:lnTo>
                      <a:pt x="1692" y="1050"/>
                    </a:lnTo>
                    <a:lnTo>
                      <a:pt x="1715" y="1041"/>
                    </a:lnTo>
                    <a:lnTo>
                      <a:pt x="1727" y="1037"/>
                    </a:lnTo>
                    <a:lnTo>
                      <a:pt x="1737" y="1032"/>
                    </a:lnTo>
                    <a:lnTo>
                      <a:pt x="1747" y="1027"/>
                    </a:lnTo>
                    <a:lnTo>
                      <a:pt x="1756" y="1021"/>
                    </a:lnTo>
                    <a:lnTo>
                      <a:pt x="1764" y="1013"/>
                    </a:lnTo>
                    <a:lnTo>
                      <a:pt x="1766" y="1008"/>
                    </a:lnTo>
                    <a:lnTo>
                      <a:pt x="1768" y="1002"/>
                    </a:lnTo>
                    <a:lnTo>
                      <a:pt x="1769" y="998"/>
                    </a:lnTo>
                    <a:lnTo>
                      <a:pt x="1771" y="991"/>
                    </a:lnTo>
                    <a:lnTo>
                      <a:pt x="1771" y="984"/>
                    </a:lnTo>
                    <a:lnTo>
                      <a:pt x="1771" y="977"/>
                    </a:lnTo>
                    <a:lnTo>
                      <a:pt x="1771" y="977"/>
                    </a:lnTo>
                    <a:lnTo>
                      <a:pt x="1759" y="977"/>
                    </a:lnTo>
                    <a:lnTo>
                      <a:pt x="1749" y="975"/>
                    </a:lnTo>
                    <a:lnTo>
                      <a:pt x="1739" y="972"/>
                    </a:lnTo>
                    <a:lnTo>
                      <a:pt x="1730" y="968"/>
                    </a:lnTo>
                    <a:lnTo>
                      <a:pt x="1722" y="963"/>
                    </a:lnTo>
                    <a:lnTo>
                      <a:pt x="1715" y="957"/>
                    </a:lnTo>
                    <a:lnTo>
                      <a:pt x="1708" y="951"/>
                    </a:lnTo>
                    <a:lnTo>
                      <a:pt x="1701" y="944"/>
                    </a:lnTo>
                    <a:lnTo>
                      <a:pt x="1696" y="936"/>
                    </a:lnTo>
                    <a:lnTo>
                      <a:pt x="1691" y="926"/>
                    </a:lnTo>
                    <a:lnTo>
                      <a:pt x="1688" y="917"/>
                    </a:lnTo>
                    <a:lnTo>
                      <a:pt x="1684" y="908"/>
                    </a:lnTo>
                    <a:lnTo>
                      <a:pt x="1681" y="896"/>
                    </a:lnTo>
                    <a:lnTo>
                      <a:pt x="1680" y="886"/>
                    </a:lnTo>
                    <a:lnTo>
                      <a:pt x="1678" y="875"/>
                    </a:lnTo>
                    <a:lnTo>
                      <a:pt x="1677" y="863"/>
                    </a:lnTo>
                    <a:lnTo>
                      <a:pt x="1677" y="863"/>
                    </a:lnTo>
                    <a:lnTo>
                      <a:pt x="1672" y="860"/>
                    </a:lnTo>
                    <a:lnTo>
                      <a:pt x="1666" y="856"/>
                    </a:lnTo>
                    <a:lnTo>
                      <a:pt x="1655" y="847"/>
                    </a:lnTo>
                    <a:lnTo>
                      <a:pt x="1646" y="838"/>
                    </a:lnTo>
                    <a:lnTo>
                      <a:pt x="1640" y="833"/>
                    </a:lnTo>
                    <a:lnTo>
                      <a:pt x="1634" y="830"/>
                    </a:lnTo>
                    <a:lnTo>
                      <a:pt x="1634" y="830"/>
                    </a:lnTo>
                    <a:lnTo>
                      <a:pt x="1627" y="829"/>
                    </a:lnTo>
                    <a:lnTo>
                      <a:pt x="1621" y="827"/>
                    </a:lnTo>
                    <a:lnTo>
                      <a:pt x="1608" y="827"/>
                    </a:lnTo>
                    <a:lnTo>
                      <a:pt x="1601" y="827"/>
                    </a:lnTo>
                    <a:lnTo>
                      <a:pt x="1596" y="826"/>
                    </a:lnTo>
                    <a:lnTo>
                      <a:pt x="1589" y="823"/>
                    </a:lnTo>
                    <a:lnTo>
                      <a:pt x="1583" y="819"/>
                    </a:lnTo>
                    <a:lnTo>
                      <a:pt x="1583" y="819"/>
                    </a:lnTo>
                    <a:lnTo>
                      <a:pt x="1577" y="815"/>
                    </a:lnTo>
                    <a:lnTo>
                      <a:pt x="1574" y="809"/>
                    </a:lnTo>
                    <a:lnTo>
                      <a:pt x="1569" y="798"/>
                    </a:lnTo>
                    <a:lnTo>
                      <a:pt x="1566" y="791"/>
                    </a:lnTo>
                    <a:lnTo>
                      <a:pt x="1562" y="785"/>
                    </a:lnTo>
                    <a:lnTo>
                      <a:pt x="1556" y="779"/>
                    </a:lnTo>
                    <a:lnTo>
                      <a:pt x="1550" y="775"/>
                    </a:lnTo>
                    <a:lnTo>
                      <a:pt x="1550" y="775"/>
                    </a:lnTo>
                    <a:lnTo>
                      <a:pt x="1545" y="775"/>
                    </a:lnTo>
                    <a:lnTo>
                      <a:pt x="1542" y="773"/>
                    </a:lnTo>
                    <a:lnTo>
                      <a:pt x="1533" y="775"/>
                    </a:lnTo>
                    <a:lnTo>
                      <a:pt x="1519" y="780"/>
                    </a:lnTo>
                    <a:lnTo>
                      <a:pt x="1512" y="783"/>
                    </a:lnTo>
                    <a:lnTo>
                      <a:pt x="1505" y="781"/>
                    </a:lnTo>
                    <a:lnTo>
                      <a:pt x="1501" y="780"/>
                    </a:lnTo>
                    <a:lnTo>
                      <a:pt x="1498" y="779"/>
                    </a:lnTo>
                    <a:lnTo>
                      <a:pt x="1494" y="776"/>
                    </a:lnTo>
                    <a:lnTo>
                      <a:pt x="1491" y="771"/>
                    </a:lnTo>
                    <a:lnTo>
                      <a:pt x="1491" y="771"/>
                    </a:lnTo>
                    <a:lnTo>
                      <a:pt x="1485" y="765"/>
                    </a:lnTo>
                    <a:lnTo>
                      <a:pt x="1481" y="758"/>
                    </a:lnTo>
                    <a:lnTo>
                      <a:pt x="1469" y="740"/>
                    </a:lnTo>
                    <a:lnTo>
                      <a:pt x="1463" y="731"/>
                    </a:lnTo>
                    <a:lnTo>
                      <a:pt x="1456" y="724"/>
                    </a:lnTo>
                    <a:lnTo>
                      <a:pt x="1452" y="720"/>
                    </a:lnTo>
                    <a:lnTo>
                      <a:pt x="1448" y="718"/>
                    </a:lnTo>
                    <a:lnTo>
                      <a:pt x="1444" y="717"/>
                    </a:lnTo>
                    <a:lnTo>
                      <a:pt x="1439" y="717"/>
                    </a:lnTo>
                    <a:lnTo>
                      <a:pt x="1439" y="717"/>
                    </a:lnTo>
                    <a:lnTo>
                      <a:pt x="1432" y="717"/>
                    </a:lnTo>
                    <a:lnTo>
                      <a:pt x="1425" y="719"/>
                    </a:lnTo>
                    <a:lnTo>
                      <a:pt x="1420" y="723"/>
                    </a:lnTo>
                    <a:lnTo>
                      <a:pt x="1414" y="726"/>
                    </a:lnTo>
                    <a:lnTo>
                      <a:pt x="1405" y="737"/>
                    </a:lnTo>
                    <a:lnTo>
                      <a:pt x="1397" y="748"/>
                    </a:lnTo>
                    <a:lnTo>
                      <a:pt x="1387" y="760"/>
                    </a:lnTo>
                    <a:lnTo>
                      <a:pt x="1383" y="764"/>
                    </a:lnTo>
                    <a:lnTo>
                      <a:pt x="1377" y="769"/>
                    </a:lnTo>
                    <a:lnTo>
                      <a:pt x="1371" y="773"/>
                    </a:lnTo>
                    <a:lnTo>
                      <a:pt x="1365" y="777"/>
                    </a:lnTo>
                    <a:lnTo>
                      <a:pt x="1359" y="778"/>
                    </a:lnTo>
                    <a:lnTo>
                      <a:pt x="1350" y="779"/>
                    </a:lnTo>
                    <a:lnTo>
                      <a:pt x="1350" y="779"/>
                    </a:lnTo>
                    <a:lnTo>
                      <a:pt x="1332" y="778"/>
                    </a:lnTo>
                    <a:lnTo>
                      <a:pt x="1314" y="776"/>
                    </a:lnTo>
                    <a:lnTo>
                      <a:pt x="1296" y="772"/>
                    </a:lnTo>
                    <a:lnTo>
                      <a:pt x="1277" y="771"/>
                    </a:lnTo>
                    <a:lnTo>
                      <a:pt x="1277" y="771"/>
                    </a:lnTo>
                    <a:lnTo>
                      <a:pt x="1263" y="771"/>
                    </a:lnTo>
                    <a:lnTo>
                      <a:pt x="1249" y="768"/>
                    </a:lnTo>
                    <a:lnTo>
                      <a:pt x="1239" y="764"/>
                    </a:lnTo>
                    <a:lnTo>
                      <a:pt x="1229" y="760"/>
                    </a:lnTo>
                    <a:lnTo>
                      <a:pt x="1220" y="754"/>
                    </a:lnTo>
                    <a:lnTo>
                      <a:pt x="1212" y="747"/>
                    </a:lnTo>
                    <a:lnTo>
                      <a:pt x="1206" y="739"/>
                    </a:lnTo>
                    <a:lnTo>
                      <a:pt x="1200" y="731"/>
                    </a:lnTo>
                    <a:lnTo>
                      <a:pt x="1187" y="714"/>
                    </a:lnTo>
                    <a:lnTo>
                      <a:pt x="1174" y="695"/>
                    </a:lnTo>
                    <a:lnTo>
                      <a:pt x="1166" y="687"/>
                    </a:lnTo>
                    <a:lnTo>
                      <a:pt x="1158" y="679"/>
                    </a:lnTo>
                    <a:lnTo>
                      <a:pt x="1149" y="672"/>
                    </a:lnTo>
                    <a:lnTo>
                      <a:pt x="1138" y="665"/>
                    </a:lnTo>
                    <a:lnTo>
                      <a:pt x="1138" y="665"/>
                    </a:lnTo>
                    <a:lnTo>
                      <a:pt x="1124" y="661"/>
                    </a:lnTo>
                    <a:lnTo>
                      <a:pt x="1107" y="656"/>
                    </a:lnTo>
                    <a:lnTo>
                      <a:pt x="1067" y="649"/>
                    </a:lnTo>
                    <a:lnTo>
                      <a:pt x="1047" y="646"/>
                    </a:lnTo>
                    <a:lnTo>
                      <a:pt x="1026" y="641"/>
                    </a:lnTo>
                    <a:lnTo>
                      <a:pt x="1008" y="635"/>
                    </a:lnTo>
                    <a:lnTo>
                      <a:pt x="998" y="632"/>
                    </a:lnTo>
                    <a:lnTo>
                      <a:pt x="991" y="628"/>
                    </a:lnTo>
                    <a:lnTo>
                      <a:pt x="991" y="628"/>
                    </a:lnTo>
                    <a:lnTo>
                      <a:pt x="981" y="623"/>
                    </a:lnTo>
                    <a:lnTo>
                      <a:pt x="973" y="617"/>
                    </a:lnTo>
                    <a:lnTo>
                      <a:pt x="958" y="603"/>
                    </a:lnTo>
                    <a:lnTo>
                      <a:pt x="944" y="587"/>
                    </a:lnTo>
                    <a:lnTo>
                      <a:pt x="928" y="570"/>
                    </a:lnTo>
                    <a:lnTo>
                      <a:pt x="928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5" y="565"/>
                    </a:lnTo>
                    <a:lnTo>
                      <a:pt x="851" y="560"/>
                    </a:lnTo>
                    <a:lnTo>
                      <a:pt x="845" y="551"/>
                    </a:lnTo>
                    <a:lnTo>
                      <a:pt x="843" y="541"/>
                    </a:lnTo>
                    <a:lnTo>
                      <a:pt x="841" y="531"/>
                    </a:lnTo>
                    <a:lnTo>
                      <a:pt x="838" y="519"/>
                    </a:lnTo>
                    <a:lnTo>
                      <a:pt x="836" y="508"/>
                    </a:lnTo>
                    <a:lnTo>
                      <a:pt x="833" y="496"/>
                    </a:lnTo>
                    <a:lnTo>
                      <a:pt x="829" y="490"/>
                    </a:lnTo>
                    <a:lnTo>
                      <a:pt x="826" y="485"/>
                    </a:lnTo>
                    <a:lnTo>
                      <a:pt x="826" y="485"/>
                    </a:lnTo>
                    <a:lnTo>
                      <a:pt x="820" y="473"/>
                    </a:lnTo>
                    <a:lnTo>
                      <a:pt x="815" y="459"/>
                    </a:lnTo>
                    <a:lnTo>
                      <a:pt x="812" y="448"/>
                    </a:lnTo>
                    <a:lnTo>
                      <a:pt x="811" y="437"/>
                    </a:lnTo>
                    <a:lnTo>
                      <a:pt x="811" y="437"/>
                    </a:lnTo>
                    <a:lnTo>
                      <a:pt x="811" y="409"/>
                    </a:lnTo>
                    <a:lnTo>
                      <a:pt x="811" y="409"/>
                    </a:lnTo>
                    <a:lnTo>
                      <a:pt x="810" y="405"/>
                    </a:lnTo>
                    <a:lnTo>
                      <a:pt x="809" y="402"/>
                    </a:lnTo>
                    <a:lnTo>
                      <a:pt x="799" y="392"/>
                    </a:lnTo>
                    <a:lnTo>
                      <a:pt x="788" y="383"/>
                    </a:lnTo>
                    <a:lnTo>
                      <a:pt x="774" y="373"/>
                    </a:lnTo>
                    <a:lnTo>
                      <a:pt x="759" y="364"/>
                    </a:lnTo>
                    <a:lnTo>
                      <a:pt x="745" y="357"/>
                    </a:lnTo>
                    <a:lnTo>
                      <a:pt x="734" y="351"/>
                    </a:lnTo>
                    <a:lnTo>
                      <a:pt x="727" y="349"/>
                    </a:lnTo>
                    <a:lnTo>
                      <a:pt x="727" y="349"/>
                    </a:lnTo>
                    <a:lnTo>
                      <a:pt x="722" y="350"/>
                    </a:lnTo>
                    <a:lnTo>
                      <a:pt x="719" y="352"/>
                    </a:lnTo>
                    <a:lnTo>
                      <a:pt x="711" y="358"/>
                    </a:lnTo>
                    <a:lnTo>
                      <a:pt x="703" y="365"/>
                    </a:lnTo>
                    <a:lnTo>
                      <a:pt x="698" y="367"/>
                    </a:lnTo>
                    <a:lnTo>
                      <a:pt x="693" y="367"/>
                    </a:lnTo>
                    <a:lnTo>
                      <a:pt x="693" y="367"/>
                    </a:lnTo>
                    <a:lnTo>
                      <a:pt x="687" y="367"/>
                    </a:lnTo>
                    <a:lnTo>
                      <a:pt x="682" y="365"/>
                    </a:lnTo>
                    <a:lnTo>
                      <a:pt x="678" y="361"/>
                    </a:lnTo>
                    <a:lnTo>
                      <a:pt x="675" y="357"/>
                    </a:lnTo>
                    <a:lnTo>
                      <a:pt x="675" y="357"/>
                    </a:lnTo>
                    <a:lnTo>
                      <a:pt x="668" y="358"/>
                    </a:lnTo>
                    <a:lnTo>
                      <a:pt x="661" y="360"/>
                    </a:lnTo>
                    <a:lnTo>
                      <a:pt x="649" y="367"/>
                    </a:lnTo>
                    <a:lnTo>
                      <a:pt x="637" y="372"/>
                    </a:lnTo>
                    <a:lnTo>
                      <a:pt x="630" y="374"/>
                    </a:lnTo>
                    <a:lnTo>
                      <a:pt x="623" y="374"/>
                    </a:lnTo>
                    <a:lnTo>
                      <a:pt x="623" y="374"/>
                    </a:lnTo>
                    <a:lnTo>
                      <a:pt x="618" y="374"/>
                    </a:lnTo>
                    <a:lnTo>
                      <a:pt x="613" y="373"/>
                    </a:lnTo>
                    <a:lnTo>
                      <a:pt x="608" y="372"/>
                    </a:lnTo>
                    <a:lnTo>
                      <a:pt x="604" y="369"/>
                    </a:lnTo>
                    <a:lnTo>
                      <a:pt x="597" y="363"/>
                    </a:lnTo>
                    <a:lnTo>
                      <a:pt x="592" y="355"/>
                    </a:lnTo>
                    <a:lnTo>
                      <a:pt x="588" y="345"/>
                    </a:lnTo>
                    <a:lnTo>
                      <a:pt x="584" y="335"/>
                    </a:lnTo>
                    <a:lnTo>
                      <a:pt x="578" y="312"/>
                    </a:lnTo>
                    <a:lnTo>
                      <a:pt x="574" y="289"/>
                    </a:lnTo>
                    <a:lnTo>
                      <a:pt x="570" y="279"/>
                    </a:lnTo>
                    <a:lnTo>
                      <a:pt x="567" y="269"/>
                    </a:lnTo>
                    <a:lnTo>
                      <a:pt x="562" y="261"/>
                    </a:lnTo>
                    <a:lnTo>
                      <a:pt x="555" y="256"/>
                    </a:lnTo>
                    <a:lnTo>
                      <a:pt x="552" y="253"/>
                    </a:lnTo>
                    <a:lnTo>
                      <a:pt x="548" y="251"/>
                    </a:lnTo>
                    <a:lnTo>
                      <a:pt x="544" y="250"/>
                    </a:lnTo>
                    <a:lnTo>
                      <a:pt x="539" y="250"/>
                    </a:lnTo>
                    <a:lnTo>
                      <a:pt x="539" y="250"/>
                    </a:lnTo>
                    <a:lnTo>
                      <a:pt x="447" y="250"/>
                    </a:lnTo>
                    <a:lnTo>
                      <a:pt x="447" y="250"/>
                    </a:lnTo>
                    <a:lnTo>
                      <a:pt x="436" y="250"/>
                    </a:lnTo>
                    <a:lnTo>
                      <a:pt x="424" y="249"/>
                    </a:lnTo>
                    <a:lnTo>
                      <a:pt x="414" y="246"/>
                    </a:lnTo>
                    <a:lnTo>
                      <a:pt x="405" y="244"/>
                    </a:lnTo>
                    <a:lnTo>
                      <a:pt x="397" y="238"/>
                    </a:lnTo>
                    <a:lnTo>
                      <a:pt x="393" y="235"/>
                    </a:lnTo>
                    <a:lnTo>
                      <a:pt x="391" y="231"/>
                    </a:lnTo>
                    <a:lnTo>
                      <a:pt x="389" y="227"/>
                    </a:lnTo>
                    <a:lnTo>
                      <a:pt x="386" y="222"/>
                    </a:lnTo>
                    <a:lnTo>
                      <a:pt x="386" y="215"/>
                    </a:lnTo>
                    <a:lnTo>
                      <a:pt x="385" y="210"/>
                    </a:lnTo>
                    <a:lnTo>
                      <a:pt x="385" y="210"/>
                    </a:lnTo>
                    <a:lnTo>
                      <a:pt x="378" y="207"/>
                    </a:lnTo>
                    <a:lnTo>
                      <a:pt x="372" y="205"/>
                    </a:lnTo>
                    <a:lnTo>
                      <a:pt x="366" y="201"/>
                    </a:lnTo>
                    <a:lnTo>
                      <a:pt x="361" y="198"/>
                    </a:lnTo>
                    <a:lnTo>
                      <a:pt x="355" y="192"/>
                    </a:lnTo>
                    <a:lnTo>
                      <a:pt x="352" y="185"/>
                    </a:lnTo>
                    <a:lnTo>
                      <a:pt x="349" y="178"/>
                    </a:lnTo>
                    <a:lnTo>
                      <a:pt x="349" y="169"/>
                    </a:lnTo>
                    <a:lnTo>
                      <a:pt x="349" y="169"/>
                    </a:lnTo>
                    <a:lnTo>
                      <a:pt x="349" y="162"/>
                    </a:lnTo>
                    <a:lnTo>
                      <a:pt x="351" y="157"/>
                    </a:lnTo>
                    <a:lnTo>
                      <a:pt x="355" y="145"/>
                    </a:lnTo>
                    <a:lnTo>
                      <a:pt x="361" y="135"/>
                    </a:lnTo>
                    <a:lnTo>
                      <a:pt x="367" y="124"/>
                    </a:lnTo>
                    <a:lnTo>
                      <a:pt x="374" y="114"/>
                    </a:lnTo>
                    <a:lnTo>
                      <a:pt x="379" y="104"/>
                    </a:lnTo>
                    <a:lnTo>
                      <a:pt x="384" y="91"/>
                    </a:lnTo>
                    <a:lnTo>
                      <a:pt x="385" y="84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85" y="16"/>
                    </a:lnTo>
                    <a:lnTo>
                      <a:pt x="383" y="12"/>
                    </a:lnTo>
                    <a:lnTo>
                      <a:pt x="380" y="7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69" y="4"/>
                    </a:lnTo>
                    <a:lnTo>
                      <a:pt x="360" y="7"/>
                    </a:lnTo>
                    <a:lnTo>
                      <a:pt x="351" y="12"/>
                    </a:lnTo>
                    <a:lnTo>
                      <a:pt x="342" y="17"/>
                    </a:lnTo>
                    <a:lnTo>
                      <a:pt x="328" y="29"/>
                    </a:lnTo>
                    <a:lnTo>
                      <a:pt x="314" y="40"/>
                    </a:lnTo>
                    <a:lnTo>
                      <a:pt x="300" y="52"/>
                    </a:lnTo>
                    <a:lnTo>
                      <a:pt x="293" y="56"/>
                    </a:lnTo>
                    <a:lnTo>
                      <a:pt x="285" y="61"/>
                    </a:lnTo>
                    <a:lnTo>
                      <a:pt x="277" y="65"/>
                    </a:lnTo>
                    <a:lnTo>
                      <a:pt x="269" y="68"/>
                    </a:lnTo>
                    <a:lnTo>
                      <a:pt x="260" y="69"/>
                    </a:lnTo>
                    <a:lnTo>
                      <a:pt x="249" y="70"/>
                    </a:lnTo>
                    <a:lnTo>
                      <a:pt x="249" y="70"/>
                    </a:lnTo>
                    <a:lnTo>
                      <a:pt x="248" y="69"/>
                    </a:lnTo>
                    <a:lnTo>
                      <a:pt x="247" y="68"/>
                    </a:lnTo>
                    <a:lnTo>
                      <a:pt x="245" y="62"/>
                    </a:lnTo>
                    <a:lnTo>
                      <a:pt x="242" y="56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14" y="53"/>
                    </a:lnTo>
                    <a:lnTo>
                      <a:pt x="204" y="54"/>
                    </a:lnTo>
                    <a:lnTo>
                      <a:pt x="196" y="58"/>
                    </a:lnTo>
                    <a:lnTo>
                      <a:pt x="189" y="63"/>
                    </a:lnTo>
                    <a:lnTo>
                      <a:pt x="183" y="69"/>
                    </a:lnTo>
                    <a:lnTo>
                      <a:pt x="177" y="75"/>
                    </a:lnTo>
                    <a:lnTo>
                      <a:pt x="171" y="83"/>
                    </a:lnTo>
                    <a:lnTo>
                      <a:pt x="166" y="91"/>
                    </a:lnTo>
                    <a:lnTo>
                      <a:pt x="158" y="109"/>
                    </a:lnTo>
                    <a:lnTo>
                      <a:pt x="153" y="129"/>
                    </a:lnTo>
                    <a:lnTo>
                      <a:pt x="147" y="150"/>
                    </a:lnTo>
                    <a:lnTo>
                      <a:pt x="143" y="169"/>
                    </a:lnTo>
                    <a:lnTo>
                      <a:pt x="143" y="169"/>
                    </a:lnTo>
                    <a:lnTo>
                      <a:pt x="142" y="173"/>
                    </a:lnTo>
                    <a:lnTo>
                      <a:pt x="141" y="176"/>
                    </a:lnTo>
                    <a:lnTo>
                      <a:pt x="137" y="184"/>
                    </a:lnTo>
                    <a:lnTo>
                      <a:pt x="128" y="192"/>
                    </a:lnTo>
                    <a:lnTo>
                      <a:pt x="119" y="203"/>
                    </a:lnTo>
                    <a:lnTo>
                      <a:pt x="101" y="221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1" y="244"/>
                    </a:lnTo>
                    <a:lnTo>
                      <a:pt x="76" y="252"/>
                    </a:lnTo>
                    <a:lnTo>
                      <a:pt x="67" y="269"/>
                    </a:lnTo>
                    <a:lnTo>
                      <a:pt x="61" y="288"/>
                    </a:lnTo>
                    <a:lnTo>
                      <a:pt x="55" y="306"/>
                    </a:lnTo>
                    <a:lnTo>
                      <a:pt x="46" y="346"/>
                    </a:lnTo>
                    <a:lnTo>
                      <a:pt x="40" y="367"/>
                    </a:lnTo>
                    <a:lnTo>
                      <a:pt x="33" y="389"/>
                    </a:lnTo>
                    <a:lnTo>
                      <a:pt x="33" y="389"/>
                    </a:lnTo>
                    <a:lnTo>
                      <a:pt x="30" y="396"/>
                    </a:lnTo>
                    <a:lnTo>
                      <a:pt x="25" y="403"/>
                    </a:lnTo>
                    <a:lnTo>
                      <a:pt x="13" y="418"/>
                    </a:lnTo>
                    <a:lnTo>
                      <a:pt x="9" y="425"/>
                    </a:lnTo>
                    <a:lnTo>
                      <a:pt x="4" y="433"/>
                    </a:lnTo>
                    <a:lnTo>
                      <a:pt x="1" y="440"/>
                    </a:lnTo>
                    <a:lnTo>
                      <a:pt x="0" y="448"/>
                    </a:lnTo>
                    <a:lnTo>
                      <a:pt x="0" y="448"/>
                    </a:lnTo>
                    <a:lnTo>
                      <a:pt x="1" y="451"/>
                    </a:lnTo>
                    <a:lnTo>
                      <a:pt x="3" y="455"/>
                    </a:lnTo>
                    <a:lnTo>
                      <a:pt x="9" y="460"/>
                    </a:lnTo>
                    <a:lnTo>
                      <a:pt x="15" y="466"/>
                    </a:lnTo>
                    <a:lnTo>
                      <a:pt x="17" y="468"/>
                    </a:lnTo>
                    <a:lnTo>
                      <a:pt x="18" y="471"/>
                    </a:lnTo>
                    <a:lnTo>
                      <a:pt x="18" y="471"/>
                    </a:lnTo>
                    <a:lnTo>
                      <a:pt x="23" y="483"/>
                    </a:lnTo>
                    <a:lnTo>
                      <a:pt x="28" y="495"/>
                    </a:lnTo>
                    <a:lnTo>
                      <a:pt x="34" y="505"/>
                    </a:lnTo>
                    <a:lnTo>
                      <a:pt x="40" y="514"/>
                    </a:lnTo>
                    <a:lnTo>
                      <a:pt x="47" y="523"/>
                    </a:lnTo>
                    <a:lnTo>
                      <a:pt x="55" y="531"/>
                    </a:lnTo>
                    <a:lnTo>
                      <a:pt x="70" y="544"/>
                    </a:lnTo>
                    <a:lnTo>
                      <a:pt x="85" y="558"/>
                    </a:lnTo>
                    <a:lnTo>
                      <a:pt x="99" y="574"/>
                    </a:lnTo>
                    <a:lnTo>
                      <a:pt x="105" y="582"/>
                    </a:lnTo>
                    <a:lnTo>
                      <a:pt x="111" y="592"/>
                    </a:lnTo>
                    <a:lnTo>
                      <a:pt x="116" y="602"/>
                    </a:lnTo>
                    <a:lnTo>
                      <a:pt x="120" y="613"/>
                    </a:lnTo>
                    <a:lnTo>
                      <a:pt x="120" y="613"/>
                    </a:lnTo>
                    <a:lnTo>
                      <a:pt x="125" y="620"/>
                    </a:lnTo>
                    <a:lnTo>
                      <a:pt x="131" y="627"/>
                    </a:lnTo>
                    <a:lnTo>
                      <a:pt x="141" y="640"/>
                    </a:lnTo>
                    <a:lnTo>
                      <a:pt x="146" y="648"/>
                    </a:lnTo>
                    <a:lnTo>
                      <a:pt x="150" y="655"/>
                    </a:lnTo>
                    <a:lnTo>
                      <a:pt x="153" y="663"/>
                    </a:lnTo>
                    <a:lnTo>
                      <a:pt x="154" y="672"/>
                    </a:lnTo>
                    <a:lnTo>
                      <a:pt x="154" y="672"/>
                    </a:lnTo>
                    <a:lnTo>
                      <a:pt x="154" y="680"/>
                    </a:lnTo>
                    <a:lnTo>
                      <a:pt x="153" y="688"/>
                    </a:lnTo>
                    <a:lnTo>
                      <a:pt x="148" y="702"/>
                    </a:lnTo>
                    <a:lnTo>
                      <a:pt x="145" y="716"/>
                    </a:lnTo>
                    <a:lnTo>
                      <a:pt x="143" y="723"/>
                    </a:lnTo>
                    <a:lnTo>
                      <a:pt x="143" y="731"/>
                    </a:lnTo>
                    <a:lnTo>
                      <a:pt x="143" y="731"/>
                    </a:lnTo>
                    <a:lnTo>
                      <a:pt x="143" y="746"/>
                    </a:lnTo>
                    <a:lnTo>
                      <a:pt x="145" y="760"/>
                    </a:lnTo>
                    <a:lnTo>
                      <a:pt x="148" y="788"/>
                    </a:lnTo>
                    <a:lnTo>
                      <a:pt x="153" y="816"/>
                    </a:lnTo>
                    <a:lnTo>
                      <a:pt x="154" y="830"/>
                    </a:lnTo>
                    <a:lnTo>
                      <a:pt x="154" y="845"/>
                    </a:lnTo>
                    <a:lnTo>
                      <a:pt x="154" y="845"/>
                    </a:lnTo>
                    <a:lnTo>
                      <a:pt x="154" y="911"/>
                    </a:lnTo>
                    <a:lnTo>
                      <a:pt x="154" y="911"/>
                    </a:lnTo>
                    <a:lnTo>
                      <a:pt x="153" y="918"/>
                    </a:lnTo>
                    <a:lnTo>
                      <a:pt x="149" y="926"/>
                    </a:lnTo>
                    <a:lnTo>
                      <a:pt x="147" y="937"/>
                    </a:lnTo>
                    <a:lnTo>
                      <a:pt x="146" y="943"/>
                    </a:lnTo>
                    <a:lnTo>
                      <a:pt x="147" y="948"/>
                    </a:lnTo>
                    <a:lnTo>
                      <a:pt x="147" y="948"/>
                    </a:lnTo>
                    <a:lnTo>
                      <a:pt x="149" y="954"/>
                    </a:lnTo>
                    <a:lnTo>
                      <a:pt x="153" y="960"/>
                    </a:lnTo>
                    <a:lnTo>
                      <a:pt x="157" y="964"/>
                    </a:lnTo>
                    <a:lnTo>
                      <a:pt x="162" y="968"/>
                    </a:lnTo>
                    <a:lnTo>
                      <a:pt x="173" y="975"/>
                    </a:lnTo>
                    <a:lnTo>
                      <a:pt x="185" y="979"/>
                    </a:lnTo>
                    <a:lnTo>
                      <a:pt x="198" y="984"/>
                    </a:lnTo>
                    <a:lnTo>
                      <a:pt x="209" y="990"/>
                    </a:lnTo>
                    <a:lnTo>
                      <a:pt x="214" y="994"/>
                    </a:lnTo>
                    <a:lnTo>
                      <a:pt x="217" y="999"/>
                    </a:lnTo>
                    <a:lnTo>
                      <a:pt x="222" y="1004"/>
                    </a:lnTo>
                    <a:lnTo>
                      <a:pt x="224" y="1010"/>
                    </a:lnTo>
                    <a:lnTo>
                      <a:pt x="224" y="1010"/>
                    </a:lnTo>
                    <a:lnTo>
                      <a:pt x="227" y="1024"/>
                    </a:lnTo>
                    <a:lnTo>
                      <a:pt x="232" y="1041"/>
                    </a:lnTo>
                    <a:lnTo>
                      <a:pt x="239" y="1076"/>
                    </a:lnTo>
                    <a:lnTo>
                      <a:pt x="246" y="1117"/>
                    </a:lnTo>
                    <a:lnTo>
                      <a:pt x="246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55" y="1122"/>
                    </a:lnTo>
                    <a:lnTo>
                      <a:pt x="262" y="1127"/>
                    </a:lnTo>
                    <a:lnTo>
                      <a:pt x="271" y="1130"/>
                    </a:lnTo>
                    <a:lnTo>
                      <a:pt x="276" y="1131"/>
                    </a:lnTo>
                    <a:lnTo>
                      <a:pt x="283" y="1132"/>
                    </a:lnTo>
                    <a:lnTo>
                      <a:pt x="283" y="1132"/>
                    </a:lnTo>
                    <a:lnTo>
                      <a:pt x="295" y="1131"/>
                    </a:lnTo>
                    <a:lnTo>
                      <a:pt x="305" y="1128"/>
                    </a:lnTo>
                    <a:lnTo>
                      <a:pt x="313" y="1124"/>
                    </a:lnTo>
                    <a:lnTo>
                      <a:pt x="319" y="1119"/>
                    </a:lnTo>
                    <a:lnTo>
                      <a:pt x="330" y="1107"/>
                    </a:lnTo>
                    <a:lnTo>
                      <a:pt x="336" y="1100"/>
                    </a:lnTo>
                    <a:lnTo>
                      <a:pt x="341" y="1094"/>
                    </a:lnTo>
                    <a:lnTo>
                      <a:pt x="341" y="1094"/>
                    </a:lnTo>
                    <a:lnTo>
                      <a:pt x="348" y="1092"/>
                    </a:lnTo>
                    <a:lnTo>
                      <a:pt x="355" y="1090"/>
                    </a:lnTo>
                    <a:lnTo>
                      <a:pt x="370" y="1088"/>
                    </a:lnTo>
                    <a:lnTo>
                      <a:pt x="386" y="1086"/>
                    </a:lnTo>
                    <a:lnTo>
                      <a:pt x="402" y="1088"/>
                    </a:lnTo>
                    <a:lnTo>
                      <a:pt x="418" y="1088"/>
                    </a:lnTo>
                    <a:lnTo>
                      <a:pt x="432" y="1088"/>
                    </a:lnTo>
                    <a:lnTo>
                      <a:pt x="439" y="1086"/>
                    </a:lnTo>
                    <a:lnTo>
                      <a:pt x="445" y="1085"/>
                    </a:lnTo>
                    <a:lnTo>
                      <a:pt x="451" y="1083"/>
                    </a:lnTo>
                    <a:lnTo>
                      <a:pt x="455" y="1081"/>
                    </a:lnTo>
                    <a:lnTo>
                      <a:pt x="455" y="1081"/>
                    </a:lnTo>
                    <a:lnTo>
                      <a:pt x="459" y="1078"/>
                    </a:lnTo>
                    <a:lnTo>
                      <a:pt x="462" y="1074"/>
                    </a:lnTo>
                    <a:lnTo>
                      <a:pt x="468" y="1064"/>
                    </a:lnTo>
                    <a:lnTo>
                      <a:pt x="473" y="1055"/>
                    </a:lnTo>
                    <a:lnTo>
                      <a:pt x="475" y="1052"/>
                    </a:lnTo>
                    <a:lnTo>
                      <a:pt x="477" y="1051"/>
                    </a:lnTo>
                    <a:lnTo>
                      <a:pt x="477" y="1051"/>
                    </a:lnTo>
                    <a:lnTo>
                      <a:pt x="483" y="1047"/>
                    </a:lnTo>
                    <a:lnTo>
                      <a:pt x="489" y="1046"/>
                    </a:lnTo>
                    <a:lnTo>
                      <a:pt x="493" y="1045"/>
                    </a:lnTo>
                    <a:lnTo>
                      <a:pt x="499" y="1045"/>
                    </a:lnTo>
                    <a:lnTo>
                      <a:pt x="505" y="1045"/>
                    </a:lnTo>
                    <a:lnTo>
                      <a:pt x="510" y="1045"/>
                    </a:lnTo>
                    <a:lnTo>
                      <a:pt x="516" y="1043"/>
                    </a:lnTo>
                    <a:lnTo>
                      <a:pt x="521" y="1039"/>
                    </a:lnTo>
                    <a:lnTo>
                      <a:pt x="521" y="1039"/>
                    </a:lnTo>
                    <a:lnTo>
                      <a:pt x="525" y="1036"/>
                    </a:lnTo>
                    <a:lnTo>
                      <a:pt x="529" y="1031"/>
                    </a:lnTo>
                    <a:lnTo>
                      <a:pt x="532" y="1018"/>
                    </a:lnTo>
                    <a:lnTo>
                      <a:pt x="536" y="1013"/>
                    </a:lnTo>
                    <a:lnTo>
                      <a:pt x="538" y="1008"/>
                    </a:lnTo>
                    <a:lnTo>
                      <a:pt x="543" y="1005"/>
                    </a:lnTo>
                    <a:lnTo>
                      <a:pt x="546" y="1004"/>
                    </a:lnTo>
                    <a:lnTo>
                      <a:pt x="550" y="1004"/>
                    </a:lnTo>
                    <a:lnTo>
                      <a:pt x="550" y="1004"/>
                    </a:lnTo>
                    <a:lnTo>
                      <a:pt x="557" y="1005"/>
                    </a:lnTo>
                    <a:lnTo>
                      <a:pt x="567" y="1009"/>
                    </a:lnTo>
                    <a:lnTo>
                      <a:pt x="590" y="1022"/>
                    </a:lnTo>
                    <a:lnTo>
                      <a:pt x="613" y="1037"/>
                    </a:lnTo>
                    <a:lnTo>
                      <a:pt x="627" y="1047"/>
                    </a:lnTo>
                    <a:lnTo>
                      <a:pt x="627" y="1047"/>
                    </a:lnTo>
                    <a:lnTo>
                      <a:pt x="635" y="1051"/>
                    </a:lnTo>
                    <a:lnTo>
                      <a:pt x="643" y="1053"/>
                    </a:lnTo>
                    <a:lnTo>
                      <a:pt x="659" y="1055"/>
                    </a:lnTo>
                    <a:lnTo>
                      <a:pt x="666" y="1056"/>
                    </a:lnTo>
                    <a:lnTo>
                      <a:pt x="674" y="1058"/>
                    </a:lnTo>
                    <a:lnTo>
                      <a:pt x="682" y="1061"/>
                    </a:lnTo>
                    <a:lnTo>
                      <a:pt x="690" y="1066"/>
                    </a:lnTo>
                    <a:lnTo>
                      <a:pt x="690" y="1066"/>
                    </a:lnTo>
                    <a:lnTo>
                      <a:pt x="703" y="1077"/>
                    </a:lnTo>
                    <a:lnTo>
                      <a:pt x="713" y="1089"/>
                    </a:lnTo>
                    <a:lnTo>
                      <a:pt x="722" y="1101"/>
                    </a:lnTo>
                    <a:lnTo>
                      <a:pt x="730" y="1114"/>
                    </a:lnTo>
                    <a:lnTo>
                      <a:pt x="736" y="1129"/>
                    </a:lnTo>
                    <a:lnTo>
                      <a:pt x="742" y="1145"/>
                    </a:lnTo>
                    <a:lnTo>
                      <a:pt x="745" y="1163"/>
                    </a:lnTo>
                    <a:lnTo>
                      <a:pt x="749" y="1183"/>
                    </a:lnTo>
                    <a:lnTo>
                      <a:pt x="749" y="1183"/>
                    </a:lnTo>
                    <a:lnTo>
                      <a:pt x="766" y="1209"/>
                    </a:lnTo>
                    <a:lnTo>
                      <a:pt x="786" y="1238"/>
                    </a:lnTo>
                    <a:lnTo>
                      <a:pt x="786" y="1238"/>
                    </a:lnTo>
                    <a:lnTo>
                      <a:pt x="789" y="1245"/>
                    </a:lnTo>
                    <a:lnTo>
                      <a:pt x="795" y="1252"/>
                    </a:lnTo>
                    <a:lnTo>
                      <a:pt x="802" y="1258"/>
                    </a:lnTo>
                    <a:lnTo>
                      <a:pt x="810" y="1264"/>
                    </a:lnTo>
                    <a:lnTo>
                      <a:pt x="819" y="1268"/>
                    </a:lnTo>
                    <a:lnTo>
                      <a:pt x="829" y="1273"/>
                    </a:lnTo>
                    <a:lnTo>
                      <a:pt x="850" y="1281"/>
                    </a:lnTo>
                    <a:lnTo>
                      <a:pt x="873" y="1288"/>
                    </a:lnTo>
                    <a:lnTo>
                      <a:pt x="895" y="1295"/>
                    </a:lnTo>
                    <a:lnTo>
                      <a:pt x="914" y="1302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 132">
                <a:extLst>
                  <a:ext uri="{FF2B5EF4-FFF2-40B4-BE49-F238E27FC236}">
                    <a16:creationId xmlns:a16="http://schemas.microsoft.com/office/drawing/2014/main" xmlns="" id="{C1415C3E-3FCB-44C6-A613-A52450ECC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709" y="1780883"/>
                <a:ext cx="95805" cy="176839"/>
              </a:xfrm>
              <a:custGeom>
                <a:avLst/>
                <a:gdLst/>
                <a:ahLst/>
                <a:cxnLst>
                  <a:cxn ang="0">
                    <a:pos x="8" y="86"/>
                  </a:cxn>
                  <a:cxn ang="0">
                    <a:pos x="20" y="106"/>
                  </a:cxn>
                  <a:cxn ang="0">
                    <a:pos x="45" y="122"/>
                  </a:cxn>
                  <a:cxn ang="0">
                    <a:pos x="69" y="138"/>
                  </a:cxn>
                  <a:cxn ang="0">
                    <a:pos x="80" y="157"/>
                  </a:cxn>
                  <a:cxn ang="0">
                    <a:pos x="80" y="174"/>
                  </a:cxn>
                  <a:cxn ang="0">
                    <a:pos x="68" y="195"/>
                  </a:cxn>
                  <a:cxn ang="0">
                    <a:pos x="42" y="214"/>
                  </a:cxn>
                  <a:cxn ang="0">
                    <a:pos x="15" y="234"/>
                  </a:cxn>
                  <a:cxn ang="0">
                    <a:pos x="5" y="256"/>
                  </a:cxn>
                  <a:cxn ang="0">
                    <a:pos x="4" y="338"/>
                  </a:cxn>
                  <a:cxn ang="0">
                    <a:pos x="7" y="356"/>
                  </a:cxn>
                  <a:cxn ang="0">
                    <a:pos x="23" y="373"/>
                  </a:cxn>
                  <a:cxn ang="0">
                    <a:pos x="51" y="382"/>
                  </a:cxn>
                  <a:cxn ang="0">
                    <a:pos x="139" y="386"/>
                  </a:cxn>
                  <a:cxn ang="0">
                    <a:pos x="168" y="386"/>
                  </a:cxn>
                  <a:cxn ang="0">
                    <a:pos x="190" y="381"/>
                  </a:cxn>
                  <a:cxn ang="0">
                    <a:pos x="195" y="374"/>
                  </a:cxn>
                  <a:cxn ang="0">
                    <a:pos x="194" y="367"/>
                  </a:cxn>
                  <a:cxn ang="0">
                    <a:pos x="182" y="351"/>
                  </a:cxn>
                  <a:cxn ang="0">
                    <a:pos x="160" y="332"/>
                  </a:cxn>
                  <a:cxn ang="0">
                    <a:pos x="154" y="318"/>
                  </a:cxn>
                  <a:cxn ang="0">
                    <a:pos x="154" y="303"/>
                  </a:cxn>
                  <a:cxn ang="0">
                    <a:pos x="162" y="278"/>
                  </a:cxn>
                  <a:cxn ang="0">
                    <a:pos x="189" y="233"/>
                  </a:cxn>
                  <a:cxn ang="0">
                    <a:pos x="204" y="198"/>
                  </a:cxn>
                  <a:cxn ang="0">
                    <a:pos x="206" y="176"/>
                  </a:cxn>
                  <a:cxn ang="0">
                    <a:pos x="213" y="120"/>
                  </a:cxn>
                  <a:cxn ang="0">
                    <a:pos x="210" y="98"/>
                  </a:cxn>
                  <a:cxn ang="0">
                    <a:pos x="195" y="92"/>
                  </a:cxn>
                  <a:cxn ang="0">
                    <a:pos x="175" y="72"/>
                  </a:cxn>
                  <a:cxn ang="0">
                    <a:pos x="162" y="60"/>
                  </a:cxn>
                  <a:cxn ang="0">
                    <a:pos x="154" y="59"/>
                  </a:cxn>
                  <a:cxn ang="0">
                    <a:pos x="137" y="58"/>
                  </a:cxn>
                  <a:cxn ang="0">
                    <a:pos x="133" y="39"/>
                  </a:cxn>
                  <a:cxn ang="0">
                    <a:pos x="131" y="25"/>
                  </a:cxn>
                  <a:cxn ang="0">
                    <a:pos x="124" y="10"/>
                  </a:cxn>
                  <a:cxn ang="0">
                    <a:pos x="112" y="3"/>
                  </a:cxn>
                  <a:cxn ang="0">
                    <a:pos x="83" y="2"/>
                  </a:cxn>
                  <a:cxn ang="0">
                    <a:pos x="59" y="4"/>
                  </a:cxn>
                  <a:cxn ang="0">
                    <a:pos x="32" y="3"/>
                  </a:cxn>
                  <a:cxn ang="0">
                    <a:pos x="15" y="2"/>
                  </a:cxn>
                  <a:cxn ang="0">
                    <a:pos x="15" y="18"/>
                  </a:cxn>
                  <a:cxn ang="0">
                    <a:pos x="22" y="59"/>
                  </a:cxn>
                  <a:cxn ang="0">
                    <a:pos x="20" y="67"/>
                  </a:cxn>
                  <a:cxn ang="0">
                    <a:pos x="6" y="76"/>
                  </a:cxn>
                  <a:cxn ang="0">
                    <a:pos x="7" y="76"/>
                  </a:cxn>
                </a:cxnLst>
                <a:rect l="0" t="0" r="r" b="b"/>
                <a:pathLst>
                  <a:path w="217" h="386">
                    <a:moveTo>
                      <a:pt x="7" y="76"/>
                    </a:moveTo>
                    <a:lnTo>
                      <a:pt x="7" y="76"/>
                    </a:lnTo>
                    <a:lnTo>
                      <a:pt x="8" y="86"/>
                    </a:lnTo>
                    <a:lnTo>
                      <a:pt x="11" y="94"/>
                    </a:lnTo>
                    <a:lnTo>
                      <a:pt x="15" y="100"/>
                    </a:lnTo>
                    <a:lnTo>
                      <a:pt x="20" y="106"/>
                    </a:lnTo>
                    <a:lnTo>
                      <a:pt x="25" y="111"/>
                    </a:lnTo>
                    <a:lnTo>
                      <a:pt x="31" y="115"/>
                    </a:lnTo>
                    <a:lnTo>
                      <a:pt x="45" y="122"/>
                    </a:lnTo>
                    <a:lnTo>
                      <a:pt x="58" y="129"/>
                    </a:lnTo>
                    <a:lnTo>
                      <a:pt x="63" y="134"/>
                    </a:lnTo>
                    <a:lnTo>
                      <a:pt x="69" y="138"/>
                    </a:lnTo>
                    <a:lnTo>
                      <a:pt x="74" y="143"/>
                    </a:lnTo>
                    <a:lnTo>
                      <a:pt x="77" y="150"/>
                    </a:lnTo>
                    <a:lnTo>
                      <a:pt x="80" y="157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0" y="174"/>
                    </a:lnTo>
                    <a:lnTo>
                      <a:pt x="77" y="182"/>
                    </a:lnTo>
                    <a:lnTo>
                      <a:pt x="74" y="189"/>
                    </a:lnTo>
                    <a:lnTo>
                      <a:pt x="68" y="195"/>
                    </a:lnTo>
                    <a:lnTo>
                      <a:pt x="62" y="201"/>
                    </a:lnTo>
                    <a:lnTo>
                      <a:pt x="57" y="205"/>
                    </a:lnTo>
                    <a:lnTo>
                      <a:pt x="42" y="214"/>
                    </a:lnTo>
                    <a:lnTo>
                      <a:pt x="28" y="224"/>
                    </a:lnTo>
                    <a:lnTo>
                      <a:pt x="21" y="229"/>
                    </a:lnTo>
                    <a:lnTo>
                      <a:pt x="15" y="234"/>
                    </a:lnTo>
                    <a:lnTo>
                      <a:pt x="11" y="241"/>
                    </a:lnTo>
                    <a:lnTo>
                      <a:pt x="7" y="248"/>
                    </a:lnTo>
                    <a:lnTo>
                      <a:pt x="5" y="256"/>
                    </a:lnTo>
                    <a:lnTo>
                      <a:pt x="4" y="264"/>
                    </a:lnTo>
                    <a:lnTo>
                      <a:pt x="4" y="264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5" y="348"/>
                    </a:lnTo>
                    <a:lnTo>
                      <a:pt x="7" y="356"/>
                    </a:lnTo>
                    <a:lnTo>
                      <a:pt x="12" y="363"/>
                    </a:lnTo>
                    <a:lnTo>
                      <a:pt x="16" y="369"/>
                    </a:lnTo>
                    <a:lnTo>
                      <a:pt x="23" y="373"/>
                    </a:lnTo>
                    <a:lnTo>
                      <a:pt x="31" y="377"/>
                    </a:lnTo>
                    <a:lnTo>
                      <a:pt x="40" y="380"/>
                    </a:lnTo>
                    <a:lnTo>
                      <a:pt x="51" y="382"/>
                    </a:lnTo>
                    <a:lnTo>
                      <a:pt x="72" y="385"/>
                    </a:lnTo>
                    <a:lnTo>
                      <a:pt x="95" y="386"/>
                    </a:lnTo>
                    <a:lnTo>
                      <a:pt x="139" y="386"/>
                    </a:lnTo>
                    <a:lnTo>
                      <a:pt x="139" y="386"/>
                    </a:lnTo>
                    <a:lnTo>
                      <a:pt x="159" y="386"/>
                    </a:lnTo>
                    <a:lnTo>
                      <a:pt x="168" y="386"/>
                    </a:lnTo>
                    <a:lnTo>
                      <a:pt x="176" y="385"/>
                    </a:lnTo>
                    <a:lnTo>
                      <a:pt x="184" y="384"/>
                    </a:lnTo>
                    <a:lnTo>
                      <a:pt x="190" y="381"/>
                    </a:lnTo>
                    <a:lnTo>
                      <a:pt x="191" y="379"/>
                    </a:lnTo>
                    <a:lnTo>
                      <a:pt x="194" y="377"/>
                    </a:lnTo>
                    <a:lnTo>
                      <a:pt x="195" y="374"/>
                    </a:lnTo>
                    <a:lnTo>
                      <a:pt x="195" y="371"/>
                    </a:lnTo>
                    <a:lnTo>
                      <a:pt x="195" y="371"/>
                    </a:lnTo>
                    <a:lnTo>
                      <a:pt x="194" y="367"/>
                    </a:lnTo>
                    <a:lnTo>
                      <a:pt x="192" y="363"/>
                    </a:lnTo>
                    <a:lnTo>
                      <a:pt x="188" y="357"/>
                    </a:lnTo>
                    <a:lnTo>
                      <a:pt x="182" y="351"/>
                    </a:lnTo>
                    <a:lnTo>
                      <a:pt x="174" y="346"/>
                    </a:lnTo>
                    <a:lnTo>
                      <a:pt x="167" y="340"/>
                    </a:lnTo>
                    <a:lnTo>
                      <a:pt x="160" y="332"/>
                    </a:lnTo>
                    <a:lnTo>
                      <a:pt x="158" y="328"/>
                    </a:lnTo>
                    <a:lnTo>
                      <a:pt x="156" y="323"/>
                    </a:lnTo>
                    <a:lnTo>
                      <a:pt x="154" y="318"/>
                    </a:lnTo>
                    <a:lnTo>
                      <a:pt x="154" y="312"/>
                    </a:lnTo>
                    <a:lnTo>
                      <a:pt x="154" y="312"/>
                    </a:lnTo>
                    <a:lnTo>
                      <a:pt x="154" y="303"/>
                    </a:lnTo>
                    <a:lnTo>
                      <a:pt x="157" y="294"/>
                    </a:lnTo>
                    <a:lnTo>
                      <a:pt x="159" y="286"/>
                    </a:lnTo>
                    <a:lnTo>
                      <a:pt x="162" y="278"/>
                    </a:lnTo>
                    <a:lnTo>
                      <a:pt x="170" y="263"/>
                    </a:lnTo>
                    <a:lnTo>
                      <a:pt x="180" y="248"/>
                    </a:lnTo>
                    <a:lnTo>
                      <a:pt x="189" y="233"/>
                    </a:lnTo>
                    <a:lnTo>
                      <a:pt x="198" y="217"/>
                    </a:lnTo>
                    <a:lnTo>
                      <a:pt x="200" y="207"/>
                    </a:lnTo>
                    <a:lnTo>
                      <a:pt x="204" y="198"/>
                    </a:lnTo>
                    <a:lnTo>
                      <a:pt x="205" y="188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7" y="156"/>
                    </a:lnTo>
                    <a:lnTo>
                      <a:pt x="210" y="137"/>
                    </a:lnTo>
                    <a:lnTo>
                      <a:pt x="213" y="120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0" y="98"/>
                    </a:lnTo>
                    <a:lnTo>
                      <a:pt x="204" y="97"/>
                    </a:lnTo>
                    <a:lnTo>
                      <a:pt x="199" y="96"/>
                    </a:lnTo>
                    <a:lnTo>
                      <a:pt x="195" y="92"/>
                    </a:lnTo>
                    <a:lnTo>
                      <a:pt x="188" y="87"/>
                    </a:lnTo>
                    <a:lnTo>
                      <a:pt x="181" y="79"/>
                    </a:lnTo>
                    <a:lnTo>
                      <a:pt x="175" y="72"/>
                    </a:lnTo>
                    <a:lnTo>
                      <a:pt x="169" y="65"/>
                    </a:lnTo>
                    <a:lnTo>
                      <a:pt x="166" y="62"/>
                    </a:lnTo>
                    <a:lnTo>
                      <a:pt x="162" y="60"/>
                    </a:lnTo>
                    <a:lnTo>
                      <a:pt x="159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7" y="58"/>
                    </a:lnTo>
                    <a:lnTo>
                      <a:pt x="135" y="56"/>
                    </a:lnTo>
                    <a:lnTo>
                      <a:pt x="133" y="49"/>
                    </a:lnTo>
                    <a:lnTo>
                      <a:pt x="133" y="39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31" y="25"/>
                    </a:lnTo>
                    <a:lnTo>
                      <a:pt x="130" y="19"/>
                    </a:lnTo>
                    <a:lnTo>
                      <a:pt x="128" y="13"/>
                    </a:lnTo>
                    <a:lnTo>
                      <a:pt x="124" y="10"/>
                    </a:lnTo>
                    <a:lnTo>
                      <a:pt x="121" y="6"/>
                    </a:lnTo>
                    <a:lnTo>
                      <a:pt x="116" y="4"/>
                    </a:lnTo>
                    <a:lnTo>
                      <a:pt x="112" y="3"/>
                    </a:lnTo>
                    <a:lnTo>
                      <a:pt x="106" y="2"/>
                    </a:lnTo>
                    <a:lnTo>
                      <a:pt x="95" y="2"/>
                    </a:lnTo>
                    <a:lnTo>
                      <a:pt x="83" y="2"/>
                    </a:lnTo>
                    <a:lnTo>
                      <a:pt x="70" y="3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19" y="29"/>
                    </a:lnTo>
                    <a:lnTo>
                      <a:pt x="21" y="42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64"/>
                    </a:lnTo>
                    <a:lnTo>
                      <a:pt x="20" y="67"/>
                    </a:lnTo>
                    <a:lnTo>
                      <a:pt x="16" y="71"/>
                    </a:lnTo>
                    <a:lnTo>
                      <a:pt x="13" y="73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7" y="76"/>
                    </a:lnTo>
                    <a:lnTo>
                      <a:pt x="7" y="76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 133">
                <a:extLst>
                  <a:ext uri="{FF2B5EF4-FFF2-40B4-BE49-F238E27FC236}">
                    <a16:creationId xmlns:a16="http://schemas.microsoft.com/office/drawing/2014/main" xmlns="" id="{64E8041D-C9B4-4398-A1DC-DF60670C5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424" y="1179626"/>
                <a:ext cx="656945" cy="838430"/>
              </a:xfrm>
              <a:custGeom>
                <a:avLst/>
                <a:gdLst/>
                <a:ahLst/>
                <a:cxnLst>
                  <a:cxn ang="0">
                    <a:pos x="1366" y="1758"/>
                  </a:cxn>
                  <a:cxn ang="0">
                    <a:pos x="1401" y="1649"/>
                  </a:cxn>
                  <a:cxn ang="0">
                    <a:pos x="1451" y="1525"/>
                  </a:cxn>
                  <a:cxn ang="0">
                    <a:pos x="1357" y="1395"/>
                  </a:cxn>
                  <a:cxn ang="0">
                    <a:pos x="1312" y="1249"/>
                  </a:cxn>
                  <a:cxn ang="0">
                    <a:pos x="1266" y="1059"/>
                  </a:cxn>
                  <a:cxn ang="0">
                    <a:pos x="1288" y="900"/>
                  </a:cxn>
                  <a:cxn ang="0">
                    <a:pos x="1306" y="827"/>
                  </a:cxn>
                  <a:cxn ang="0">
                    <a:pos x="1266" y="718"/>
                  </a:cxn>
                  <a:cxn ang="0">
                    <a:pos x="1145" y="653"/>
                  </a:cxn>
                  <a:cxn ang="0">
                    <a:pos x="1227" y="516"/>
                  </a:cxn>
                  <a:cxn ang="0">
                    <a:pos x="1187" y="371"/>
                  </a:cxn>
                  <a:cxn ang="0">
                    <a:pos x="1237" y="292"/>
                  </a:cxn>
                  <a:cxn ang="0">
                    <a:pos x="1167" y="226"/>
                  </a:cxn>
                  <a:cxn ang="0">
                    <a:pos x="1144" y="268"/>
                  </a:cxn>
                  <a:cxn ang="0">
                    <a:pos x="1030" y="262"/>
                  </a:cxn>
                  <a:cxn ang="0">
                    <a:pos x="1136" y="413"/>
                  </a:cxn>
                  <a:cxn ang="0">
                    <a:pos x="1060" y="378"/>
                  </a:cxn>
                  <a:cxn ang="0">
                    <a:pos x="1008" y="229"/>
                  </a:cxn>
                  <a:cxn ang="0">
                    <a:pos x="1014" y="74"/>
                  </a:cxn>
                  <a:cxn ang="0">
                    <a:pos x="954" y="215"/>
                  </a:cxn>
                  <a:cxn ang="0">
                    <a:pos x="876" y="333"/>
                  </a:cxn>
                  <a:cxn ang="0">
                    <a:pos x="837" y="590"/>
                  </a:cxn>
                  <a:cxn ang="0">
                    <a:pos x="943" y="667"/>
                  </a:cxn>
                  <a:cxn ang="0">
                    <a:pos x="1033" y="802"/>
                  </a:cxn>
                  <a:cxn ang="0">
                    <a:pos x="990" y="901"/>
                  </a:cxn>
                  <a:cxn ang="0">
                    <a:pos x="987" y="936"/>
                  </a:cxn>
                  <a:cxn ang="0">
                    <a:pos x="990" y="779"/>
                  </a:cxn>
                  <a:cxn ang="0">
                    <a:pos x="865" y="712"/>
                  </a:cxn>
                  <a:cxn ang="0">
                    <a:pos x="783" y="924"/>
                  </a:cxn>
                  <a:cxn ang="0">
                    <a:pos x="654" y="1028"/>
                  </a:cxn>
                  <a:cxn ang="0">
                    <a:pos x="506" y="1008"/>
                  </a:cxn>
                  <a:cxn ang="0">
                    <a:pos x="496" y="934"/>
                  </a:cxn>
                  <a:cxn ang="0">
                    <a:pos x="594" y="1019"/>
                  </a:cxn>
                  <a:cxn ang="0">
                    <a:pos x="752" y="842"/>
                  </a:cxn>
                  <a:cxn ang="0">
                    <a:pos x="768" y="675"/>
                  </a:cxn>
                  <a:cxn ang="0">
                    <a:pos x="852" y="376"/>
                  </a:cxn>
                  <a:cxn ang="0">
                    <a:pos x="843" y="229"/>
                  </a:cxn>
                  <a:cxn ang="0">
                    <a:pos x="913" y="100"/>
                  </a:cxn>
                  <a:cxn ang="0">
                    <a:pos x="781" y="1"/>
                  </a:cxn>
                  <a:cxn ang="0">
                    <a:pos x="670" y="168"/>
                  </a:cxn>
                  <a:cxn ang="0">
                    <a:pos x="540" y="274"/>
                  </a:cxn>
                  <a:cxn ang="0">
                    <a:pos x="514" y="412"/>
                  </a:cxn>
                  <a:cxn ang="0">
                    <a:pos x="533" y="527"/>
                  </a:cxn>
                  <a:cxn ang="0">
                    <a:pos x="547" y="664"/>
                  </a:cxn>
                  <a:cxn ang="0">
                    <a:pos x="438" y="576"/>
                  </a:cxn>
                  <a:cxn ang="0">
                    <a:pos x="359" y="565"/>
                  </a:cxn>
                  <a:cxn ang="0">
                    <a:pos x="334" y="679"/>
                  </a:cxn>
                  <a:cxn ang="0">
                    <a:pos x="323" y="795"/>
                  </a:cxn>
                  <a:cxn ang="0">
                    <a:pos x="31" y="949"/>
                  </a:cxn>
                  <a:cxn ang="0">
                    <a:pos x="0" y="1111"/>
                  </a:cxn>
                  <a:cxn ang="0">
                    <a:pos x="48" y="1180"/>
                  </a:cxn>
                  <a:cxn ang="0">
                    <a:pos x="225" y="1231"/>
                  </a:cxn>
                  <a:cxn ang="0">
                    <a:pos x="319" y="1300"/>
                  </a:cxn>
                  <a:cxn ang="0">
                    <a:pos x="396" y="1299"/>
                  </a:cxn>
                  <a:cxn ang="0">
                    <a:pos x="480" y="1432"/>
                  </a:cxn>
                  <a:cxn ang="0">
                    <a:pos x="624" y="1559"/>
                  </a:cxn>
                  <a:cxn ang="0">
                    <a:pos x="825" y="1637"/>
                  </a:cxn>
                  <a:cxn ang="0">
                    <a:pos x="1001" y="1721"/>
                  </a:cxn>
                  <a:cxn ang="0">
                    <a:pos x="1099" y="1660"/>
                  </a:cxn>
                  <a:cxn ang="0">
                    <a:pos x="1193" y="1715"/>
                  </a:cxn>
                  <a:cxn ang="0">
                    <a:pos x="1272" y="1769"/>
                  </a:cxn>
                </a:cxnLst>
                <a:rect l="0" t="0" r="r" b="b"/>
                <a:pathLst>
                  <a:path w="1454" h="1810">
                    <a:moveTo>
                      <a:pt x="1328" y="1805"/>
                    </a:move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36" y="1807"/>
                    </a:lnTo>
                    <a:lnTo>
                      <a:pt x="1342" y="1806"/>
                    </a:lnTo>
                    <a:lnTo>
                      <a:pt x="1348" y="1805"/>
                    </a:lnTo>
                    <a:lnTo>
                      <a:pt x="1355" y="1802"/>
                    </a:lnTo>
                    <a:lnTo>
                      <a:pt x="1355" y="1802"/>
                    </a:lnTo>
                    <a:lnTo>
                      <a:pt x="1358" y="1798"/>
                    </a:lnTo>
                    <a:lnTo>
                      <a:pt x="1361" y="1795"/>
                    </a:lnTo>
                    <a:lnTo>
                      <a:pt x="1362" y="1789"/>
                    </a:lnTo>
                    <a:lnTo>
                      <a:pt x="1363" y="1783"/>
                    </a:lnTo>
                    <a:lnTo>
                      <a:pt x="1364" y="1771"/>
                    </a:lnTo>
                    <a:lnTo>
                      <a:pt x="1366" y="1758"/>
                    </a:lnTo>
                    <a:lnTo>
                      <a:pt x="1366" y="1758"/>
                    </a:lnTo>
                    <a:lnTo>
                      <a:pt x="1367" y="1752"/>
                    </a:lnTo>
                    <a:lnTo>
                      <a:pt x="1370" y="1748"/>
                    </a:lnTo>
                    <a:lnTo>
                      <a:pt x="1377" y="1738"/>
                    </a:lnTo>
                    <a:lnTo>
                      <a:pt x="1384" y="1731"/>
                    </a:lnTo>
                    <a:lnTo>
                      <a:pt x="1392" y="1725"/>
                    </a:lnTo>
                    <a:lnTo>
                      <a:pt x="1400" y="1717"/>
                    </a:lnTo>
                    <a:lnTo>
                      <a:pt x="1407" y="1708"/>
                    </a:lnTo>
                    <a:lnTo>
                      <a:pt x="1410" y="1704"/>
                    </a:lnTo>
                    <a:lnTo>
                      <a:pt x="1411" y="1699"/>
                    </a:lnTo>
                    <a:lnTo>
                      <a:pt x="1412" y="1693"/>
                    </a:lnTo>
                    <a:lnTo>
                      <a:pt x="1413" y="1688"/>
                    </a:lnTo>
                    <a:lnTo>
                      <a:pt x="1413" y="1688"/>
                    </a:lnTo>
                    <a:lnTo>
                      <a:pt x="1412" y="1676"/>
                    </a:lnTo>
                    <a:lnTo>
                      <a:pt x="1409" y="1666"/>
                    </a:lnTo>
                    <a:lnTo>
                      <a:pt x="1405" y="1657"/>
                    </a:lnTo>
                    <a:lnTo>
                      <a:pt x="1401" y="1649"/>
                    </a:lnTo>
                    <a:lnTo>
                      <a:pt x="1392" y="1634"/>
                    </a:lnTo>
                    <a:lnTo>
                      <a:pt x="1388" y="1626"/>
                    </a:lnTo>
                    <a:lnTo>
                      <a:pt x="1387" y="1619"/>
                    </a:lnTo>
                    <a:lnTo>
                      <a:pt x="1387" y="1619"/>
                    </a:lnTo>
                    <a:lnTo>
                      <a:pt x="1388" y="1607"/>
                    </a:lnTo>
                    <a:lnTo>
                      <a:pt x="1390" y="1598"/>
                    </a:lnTo>
                    <a:lnTo>
                      <a:pt x="1394" y="1590"/>
                    </a:lnTo>
                    <a:lnTo>
                      <a:pt x="1397" y="1583"/>
                    </a:lnTo>
                    <a:lnTo>
                      <a:pt x="1403" y="1577"/>
                    </a:lnTo>
                    <a:lnTo>
                      <a:pt x="1409" y="1573"/>
                    </a:lnTo>
                    <a:lnTo>
                      <a:pt x="1420" y="1562"/>
                    </a:lnTo>
                    <a:lnTo>
                      <a:pt x="1433" y="1553"/>
                    </a:lnTo>
                    <a:lnTo>
                      <a:pt x="1439" y="1547"/>
                    </a:lnTo>
                    <a:lnTo>
                      <a:pt x="1443" y="1542"/>
                    </a:lnTo>
                    <a:lnTo>
                      <a:pt x="1448" y="1534"/>
                    </a:lnTo>
                    <a:lnTo>
                      <a:pt x="1451" y="1525"/>
                    </a:lnTo>
                    <a:lnTo>
                      <a:pt x="1454" y="1515"/>
                    </a:lnTo>
                    <a:lnTo>
                      <a:pt x="1454" y="1504"/>
                    </a:lnTo>
                    <a:lnTo>
                      <a:pt x="1454" y="1504"/>
                    </a:lnTo>
                    <a:lnTo>
                      <a:pt x="1453" y="1483"/>
                    </a:lnTo>
                    <a:lnTo>
                      <a:pt x="1450" y="1465"/>
                    </a:lnTo>
                    <a:lnTo>
                      <a:pt x="1448" y="1447"/>
                    </a:lnTo>
                    <a:lnTo>
                      <a:pt x="1446" y="1430"/>
                    </a:lnTo>
                    <a:lnTo>
                      <a:pt x="1446" y="1430"/>
                    </a:lnTo>
                    <a:lnTo>
                      <a:pt x="1435" y="1430"/>
                    </a:lnTo>
                    <a:lnTo>
                      <a:pt x="1422" y="1428"/>
                    </a:lnTo>
                    <a:lnTo>
                      <a:pt x="1407" y="1423"/>
                    </a:lnTo>
                    <a:lnTo>
                      <a:pt x="1390" y="1418"/>
                    </a:lnTo>
                    <a:lnTo>
                      <a:pt x="1377" y="1412"/>
                    </a:lnTo>
                    <a:lnTo>
                      <a:pt x="1365" y="1405"/>
                    </a:lnTo>
                    <a:lnTo>
                      <a:pt x="1361" y="1400"/>
                    </a:lnTo>
                    <a:lnTo>
                      <a:pt x="1357" y="1395"/>
                    </a:lnTo>
                    <a:lnTo>
                      <a:pt x="1355" y="1391"/>
                    </a:lnTo>
                    <a:lnTo>
                      <a:pt x="1355" y="1386"/>
                    </a:lnTo>
                    <a:lnTo>
                      <a:pt x="1355" y="1386"/>
                    </a:lnTo>
                    <a:lnTo>
                      <a:pt x="1355" y="1382"/>
                    </a:lnTo>
                    <a:lnTo>
                      <a:pt x="1356" y="1377"/>
                    </a:lnTo>
                    <a:lnTo>
                      <a:pt x="1361" y="1369"/>
                    </a:lnTo>
                    <a:lnTo>
                      <a:pt x="1365" y="1362"/>
                    </a:lnTo>
                    <a:lnTo>
                      <a:pt x="1370" y="1357"/>
                    </a:lnTo>
                    <a:lnTo>
                      <a:pt x="1370" y="135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43" y="1273"/>
                    </a:lnTo>
                    <a:lnTo>
                      <a:pt x="1332" y="1267"/>
                    </a:lnTo>
                    <a:lnTo>
                      <a:pt x="1321" y="1259"/>
                    </a:lnTo>
                    <a:lnTo>
                      <a:pt x="1312" y="1249"/>
                    </a:lnTo>
                    <a:lnTo>
                      <a:pt x="1309" y="1244"/>
                    </a:lnTo>
                    <a:lnTo>
                      <a:pt x="1305" y="1238"/>
                    </a:lnTo>
                    <a:lnTo>
                      <a:pt x="1303" y="1232"/>
                    </a:lnTo>
                    <a:lnTo>
                      <a:pt x="1301" y="1225"/>
                    </a:lnTo>
                    <a:lnTo>
                      <a:pt x="1300" y="1218"/>
                    </a:lnTo>
                    <a:lnTo>
                      <a:pt x="1300" y="1210"/>
                    </a:lnTo>
                    <a:lnTo>
                      <a:pt x="1300" y="1210"/>
                    </a:lnTo>
                    <a:lnTo>
                      <a:pt x="1300" y="1111"/>
                    </a:lnTo>
                    <a:lnTo>
                      <a:pt x="1300" y="1111"/>
                    </a:lnTo>
                    <a:lnTo>
                      <a:pt x="1298" y="1100"/>
                    </a:lnTo>
                    <a:lnTo>
                      <a:pt x="1296" y="1091"/>
                    </a:lnTo>
                    <a:lnTo>
                      <a:pt x="1294" y="1085"/>
                    </a:lnTo>
                    <a:lnTo>
                      <a:pt x="1289" y="1080"/>
                    </a:lnTo>
                    <a:lnTo>
                      <a:pt x="1279" y="1072"/>
                    </a:lnTo>
                    <a:lnTo>
                      <a:pt x="1273" y="1066"/>
                    </a:lnTo>
                    <a:lnTo>
                      <a:pt x="1266" y="1059"/>
                    </a:lnTo>
                    <a:lnTo>
                      <a:pt x="1266" y="1059"/>
                    </a:lnTo>
                    <a:lnTo>
                      <a:pt x="1263" y="1050"/>
                    </a:lnTo>
                    <a:lnTo>
                      <a:pt x="1259" y="1034"/>
                    </a:lnTo>
                    <a:lnTo>
                      <a:pt x="1251" y="992"/>
                    </a:lnTo>
                    <a:lnTo>
                      <a:pt x="1241" y="935"/>
                    </a:lnTo>
                    <a:lnTo>
                      <a:pt x="1241" y="935"/>
                    </a:lnTo>
                    <a:lnTo>
                      <a:pt x="1241" y="929"/>
                    </a:lnTo>
                    <a:lnTo>
                      <a:pt x="1244" y="925"/>
                    </a:lnTo>
                    <a:lnTo>
                      <a:pt x="1248" y="921"/>
                    </a:lnTo>
                    <a:lnTo>
                      <a:pt x="1254" y="920"/>
                    </a:lnTo>
                    <a:lnTo>
                      <a:pt x="1264" y="918"/>
                    </a:lnTo>
                    <a:lnTo>
                      <a:pt x="1274" y="916"/>
                    </a:lnTo>
                    <a:lnTo>
                      <a:pt x="1274" y="916"/>
                    </a:lnTo>
                    <a:lnTo>
                      <a:pt x="1279" y="911"/>
                    </a:lnTo>
                    <a:lnTo>
                      <a:pt x="1285" y="905"/>
                    </a:lnTo>
                    <a:lnTo>
                      <a:pt x="1288" y="900"/>
                    </a:lnTo>
                    <a:lnTo>
                      <a:pt x="1293" y="893"/>
                    </a:lnTo>
                    <a:lnTo>
                      <a:pt x="1295" y="885"/>
                    </a:lnTo>
                    <a:lnTo>
                      <a:pt x="1297" y="878"/>
                    </a:lnTo>
                    <a:lnTo>
                      <a:pt x="1298" y="871"/>
                    </a:lnTo>
                    <a:lnTo>
                      <a:pt x="1300" y="865"/>
                    </a:lnTo>
                    <a:lnTo>
                      <a:pt x="1300" y="865"/>
                    </a:lnTo>
                    <a:lnTo>
                      <a:pt x="1303" y="865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298" y="851"/>
                    </a:lnTo>
                    <a:lnTo>
                      <a:pt x="1297" y="845"/>
                    </a:lnTo>
                    <a:lnTo>
                      <a:pt x="1296" y="835"/>
                    </a:lnTo>
                    <a:lnTo>
                      <a:pt x="1296" y="835"/>
                    </a:lnTo>
                    <a:lnTo>
                      <a:pt x="1302" y="832"/>
                    </a:lnTo>
                    <a:lnTo>
                      <a:pt x="1306" y="827"/>
                    </a:lnTo>
                    <a:lnTo>
                      <a:pt x="1310" y="822"/>
                    </a:lnTo>
                    <a:lnTo>
                      <a:pt x="1312" y="818"/>
                    </a:lnTo>
                    <a:lnTo>
                      <a:pt x="1313" y="812"/>
                    </a:lnTo>
                    <a:lnTo>
                      <a:pt x="1313" y="806"/>
                    </a:lnTo>
                    <a:lnTo>
                      <a:pt x="1314" y="791"/>
                    </a:lnTo>
                    <a:lnTo>
                      <a:pt x="1314" y="791"/>
                    </a:lnTo>
                    <a:lnTo>
                      <a:pt x="1313" y="783"/>
                    </a:lnTo>
                    <a:lnTo>
                      <a:pt x="1312" y="776"/>
                    </a:lnTo>
                    <a:lnTo>
                      <a:pt x="1311" y="771"/>
                    </a:lnTo>
                    <a:lnTo>
                      <a:pt x="1309" y="765"/>
                    </a:lnTo>
                    <a:lnTo>
                      <a:pt x="1303" y="755"/>
                    </a:lnTo>
                    <a:lnTo>
                      <a:pt x="1296" y="746"/>
                    </a:lnTo>
                    <a:lnTo>
                      <a:pt x="1280" y="733"/>
                    </a:lnTo>
                    <a:lnTo>
                      <a:pt x="1273" y="726"/>
                    </a:lnTo>
                    <a:lnTo>
                      <a:pt x="1266" y="718"/>
                    </a:lnTo>
                    <a:lnTo>
                      <a:pt x="1266" y="718"/>
                    </a:lnTo>
                    <a:lnTo>
                      <a:pt x="1260" y="717"/>
                    </a:lnTo>
                    <a:lnTo>
                      <a:pt x="1256" y="719"/>
                    </a:lnTo>
                    <a:lnTo>
                      <a:pt x="1249" y="720"/>
                    </a:lnTo>
                    <a:lnTo>
                      <a:pt x="1244" y="721"/>
                    </a:lnTo>
                    <a:lnTo>
                      <a:pt x="1237" y="721"/>
                    </a:lnTo>
                    <a:lnTo>
                      <a:pt x="1237" y="721"/>
                    </a:lnTo>
                    <a:lnTo>
                      <a:pt x="1229" y="721"/>
                    </a:lnTo>
                    <a:lnTo>
                      <a:pt x="1222" y="719"/>
                    </a:lnTo>
                    <a:lnTo>
                      <a:pt x="1214" y="715"/>
                    </a:lnTo>
                    <a:lnTo>
                      <a:pt x="1205" y="711"/>
                    </a:lnTo>
                    <a:lnTo>
                      <a:pt x="1197" y="706"/>
                    </a:lnTo>
                    <a:lnTo>
                      <a:pt x="1188" y="699"/>
                    </a:lnTo>
                    <a:lnTo>
                      <a:pt x="1172" y="685"/>
                    </a:lnTo>
                    <a:lnTo>
                      <a:pt x="1157" y="671"/>
                    </a:lnTo>
                    <a:lnTo>
                      <a:pt x="1151" y="661"/>
                    </a:lnTo>
                    <a:lnTo>
                      <a:pt x="1145" y="653"/>
                    </a:lnTo>
                    <a:lnTo>
                      <a:pt x="1141" y="645"/>
                    </a:lnTo>
                    <a:lnTo>
                      <a:pt x="1137" y="637"/>
                    </a:lnTo>
                    <a:lnTo>
                      <a:pt x="1135" y="630"/>
                    </a:lnTo>
                    <a:lnTo>
                      <a:pt x="1134" y="622"/>
                    </a:lnTo>
                    <a:lnTo>
                      <a:pt x="1134" y="622"/>
                    </a:lnTo>
                    <a:lnTo>
                      <a:pt x="1135" y="607"/>
                    </a:lnTo>
                    <a:lnTo>
                      <a:pt x="1138" y="593"/>
                    </a:lnTo>
                    <a:lnTo>
                      <a:pt x="1143" y="583"/>
                    </a:lnTo>
                    <a:lnTo>
                      <a:pt x="1150" y="574"/>
                    </a:lnTo>
                    <a:lnTo>
                      <a:pt x="1158" y="567"/>
                    </a:lnTo>
                    <a:lnTo>
                      <a:pt x="1166" y="561"/>
                    </a:lnTo>
                    <a:lnTo>
                      <a:pt x="1186" y="551"/>
                    </a:lnTo>
                    <a:lnTo>
                      <a:pt x="1204" y="539"/>
                    </a:lnTo>
                    <a:lnTo>
                      <a:pt x="1213" y="534"/>
                    </a:lnTo>
                    <a:lnTo>
                      <a:pt x="1221" y="526"/>
                    </a:lnTo>
                    <a:lnTo>
                      <a:pt x="1227" y="516"/>
                    </a:lnTo>
                    <a:lnTo>
                      <a:pt x="1233" y="506"/>
                    </a:lnTo>
                    <a:lnTo>
                      <a:pt x="1236" y="492"/>
                    </a:lnTo>
                    <a:lnTo>
                      <a:pt x="1237" y="476"/>
                    </a:lnTo>
                    <a:lnTo>
                      <a:pt x="1237" y="476"/>
                    </a:lnTo>
                    <a:lnTo>
                      <a:pt x="1236" y="466"/>
                    </a:lnTo>
                    <a:lnTo>
                      <a:pt x="1235" y="455"/>
                    </a:lnTo>
                    <a:lnTo>
                      <a:pt x="1232" y="446"/>
                    </a:lnTo>
                    <a:lnTo>
                      <a:pt x="1229" y="438"/>
                    </a:lnTo>
                    <a:lnTo>
                      <a:pt x="1225" y="431"/>
                    </a:lnTo>
                    <a:lnTo>
                      <a:pt x="1221" y="423"/>
                    </a:lnTo>
                    <a:lnTo>
                      <a:pt x="1211" y="410"/>
                    </a:lnTo>
                    <a:lnTo>
                      <a:pt x="1202" y="399"/>
                    </a:lnTo>
                    <a:lnTo>
                      <a:pt x="1194" y="387"/>
                    </a:lnTo>
                    <a:lnTo>
                      <a:pt x="1190" y="383"/>
                    </a:lnTo>
                    <a:lnTo>
                      <a:pt x="1188" y="377"/>
                    </a:lnTo>
                    <a:lnTo>
                      <a:pt x="1187" y="371"/>
                    </a:lnTo>
                    <a:lnTo>
                      <a:pt x="1186" y="366"/>
                    </a:lnTo>
                    <a:lnTo>
                      <a:pt x="1186" y="366"/>
                    </a:lnTo>
                    <a:lnTo>
                      <a:pt x="1187" y="359"/>
                    </a:lnTo>
                    <a:lnTo>
                      <a:pt x="1188" y="354"/>
                    </a:lnTo>
                    <a:lnTo>
                      <a:pt x="1191" y="351"/>
                    </a:lnTo>
                    <a:lnTo>
                      <a:pt x="1195" y="347"/>
                    </a:lnTo>
                    <a:lnTo>
                      <a:pt x="1204" y="344"/>
                    </a:lnTo>
                    <a:lnTo>
                      <a:pt x="1214" y="339"/>
                    </a:lnTo>
                    <a:lnTo>
                      <a:pt x="1219" y="337"/>
                    </a:lnTo>
                    <a:lnTo>
                      <a:pt x="1224" y="335"/>
                    </a:lnTo>
                    <a:lnTo>
                      <a:pt x="1228" y="331"/>
                    </a:lnTo>
                    <a:lnTo>
                      <a:pt x="1232" y="326"/>
                    </a:lnTo>
                    <a:lnTo>
                      <a:pt x="1235" y="320"/>
                    </a:lnTo>
                    <a:lnTo>
                      <a:pt x="1237" y="313"/>
                    </a:lnTo>
                    <a:lnTo>
                      <a:pt x="1237" y="303"/>
                    </a:lnTo>
                    <a:lnTo>
                      <a:pt x="1237" y="292"/>
                    </a:lnTo>
                    <a:lnTo>
                      <a:pt x="1237" y="292"/>
                    </a:lnTo>
                    <a:lnTo>
                      <a:pt x="1235" y="284"/>
                    </a:lnTo>
                    <a:lnTo>
                      <a:pt x="1233" y="278"/>
                    </a:lnTo>
                    <a:lnTo>
                      <a:pt x="1229" y="272"/>
                    </a:lnTo>
                    <a:lnTo>
                      <a:pt x="1225" y="269"/>
                    </a:lnTo>
                    <a:lnTo>
                      <a:pt x="1219" y="265"/>
                    </a:lnTo>
                    <a:lnTo>
                      <a:pt x="1213" y="262"/>
                    </a:lnTo>
                    <a:lnTo>
                      <a:pt x="1201" y="257"/>
                    </a:lnTo>
                    <a:lnTo>
                      <a:pt x="1188" y="253"/>
                    </a:lnTo>
                    <a:lnTo>
                      <a:pt x="1182" y="251"/>
                    </a:lnTo>
                    <a:lnTo>
                      <a:pt x="1178" y="247"/>
                    </a:lnTo>
                    <a:lnTo>
                      <a:pt x="1173" y="244"/>
                    </a:lnTo>
                    <a:lnTo>
                      <a:pt x="1170" y="239"/>
                    </a:lnTo>
                    <a:lnTo>
                      <a:pt x="1167" y="233"/>
                    </a:lnTo>
                    <a:lnTo>
                      <a:pt x="1167" y="226"/>
                    </a:lnTo>
                    <a:lnTo>
                      <a:pt x="1167" y="226"/>
                    </a:lnTo>
                    <a:lnTo>
                      <a:pt x="1166" y="213"/>
                    </a:lnTo>
                    <a:lnTo>
                      <a:pt x="1167" y="207"/>
                    </a:lnTo>
                    <a:lnTo>
                      <a:pt x="1171" y="200"/>
                    </a:lnTo>
                    <a:lnTo>
                      <a:pt x="1171" y="200"/>
                    </a:lnTo>
                    <a:lnTo>
                      <a:pt x="1153" y="203"/>
                    </a:lnTo>
                    <a:lnTo>
                      <a:pt x="1136" y="207"/>
                    </a:lnTo>
                    <a:lnTo>
                      <a:pt x="1129" y="210"/>
                    </a:lnTo>
                    <a:lnTo>
                      <a:pt x="1122" y="213"/>
                    </a:lnTo>
                    <a:lnTo>
                      <a:pt x="1118" y="217"/>
                    </a:lnTo>
                    <a:lnTo>
                      <a:pt x="1115" y="223"/>
                    </a:lnTo>
                    <a:lnTo>
                      <a:pt x="1115" y="223"/>
                    </a:lnTo>
                    <a:lnTo>
                      <a:pt x="1127" y="234"/>
                    </a:lnTo>
                    <a:lnTo>
                      <a:pt x="1135" y="245"/>
                    </a:lnTo>
                    <a:lnTo>
                      <a:pt x="1141" y="254"/>
                    </a:lnTo>
                    <a:lnTo>
                      <a:pt x="1143" y="261"/>
                    </a:lnTo>
                    <a:lnTo>
                      <a:pt x="1144" y="268"/>
                    </a:lnTo>
                    <a:lnTo>
                      <a:pt x="1143" y="271"/>
                    </a:lnTo>
                    <a:lnTo>
                      <a:pt x="1141" y="274"/>
                    </a:lnTo>
                    <a:lnTo>
                      <a:pt x="1135" y="275"/>
                    </a:lnTo>
                    <a:lnTo>
                      <a:pt x="1129" y="275"/>
                    </a:lnTo>
                    <a:lnTo>
                      <a:pt x="1121" y="272"/>
                    </a:lnTo>
                    <a:lnTo>
                      <a:pt x="1112" y="269"/>
                    </a:lnTo>
                    <a:lnTo>
                      <a:pt x="1102" y="264"/>
                    </a:lnTo>
                    <a:lnTo>
                      <a:pt x="1090" y="257"/>
                    </a:lnTo>
                    <a:lnTo>
                      <a:pt x="1079" y="249"/>
                    </a:lnTo>
                    <a:lnTo>
                      <a:pt x="1066" y="240"/>
                    </a:lnTo>
                    <a:lnTo>
                      <a:pt x="1053" y="230"/>
                    </a:lnTo>
                    <a:lnTo>
                      <a:pt x="1053" y="230"/>
                    </a:lnTo>
                    <a:lnTo>
                      <a:pt x="1046" y="239"/>
                    </a:lnTo>
                    <a:lnTo>
                      <a:pt x="1038" y="249"/>
                    </a:lnTo>
                    <a:lnTo>
                      <a:pt x="1034" y="255"/>
                    </a:lnTo>
                    <a:lnTo>
                      <a:pt x="1030" y="262"/>
                    </a:lnTo>
                    <a:lnTo>
                      <a:pt x="1028" y="269"/>
                    </a:lnTo>
                    <a:lnTo>
                      <a:pt x="1027" y="276"/>
                    </a:lnTo>
                    <a:lnTo>
                      <a:pt x="1027" y="284"/>
                    </a:lnTo>
                    <a:lnTo>
                      <a:pt x="1030" y="292"/>
                    </a:lnTo>
                    <a:lnTo>
                      <a:pt x="1035" y="301"/>
                    </a:lnTo>
                    <a:lnTo>
                      <a:pt x="1042" y="310"/>
                    </a:lnTo>
                    <a:lnTo>
                      <a:pt x="1052" y="320"/>
                    </a:lnTo>
                    <a:lnTo>
                      <a:pt x="1066" y="329"/>
                    </a:lnTo>
                    <a:lnTo>
                      <a:pt x="1083" y="339"/>
                    </a:lnTo>
                    <a:lnTo>
                      <a:pt x="1105" y="351"/>
                    </a:lnTo>
                    <a:lnTo>
                      <a:pt x="1105" y="351"/>
                    </a:lnTo>
                    <a:lnTo>
                      <a:pt x="1113" y="362"/>
                    </a:lnTo>
                    <a:lnTo>
                      <a:pt x="1120" y="375"/>
                    </a:lnTo>
                    <a:lnTo>
                      <a:pt x="1128" y="390"/>
                    </a:lnTo>
                    <a:lnTo>
                      <a:pt x="1134" y="405"/>
                    </a:lnTo>
                    <a:lnTo>
                      <a:pt x="1136" y="413"/>
                    </a:lnTo>
                    <a:lnTo>
                      <a:pt x="1137" y="420"/>
                    </a:lnTo>
                    <a:lnTo>
                      <a:pt x="1137" y="427"/>
                    </a:lnTo>
                    <a:lnTo>
                      <a:pt x="1135" y="433"/>
                    </a:lnTo>
                    <a:lnTo>
                      <a:pt x="1133" y="438"/>
                    </a:lnTo>
                    <a:lnTo>
                      <a:pt x="1127" y="443"/>
                    </a:lnTo>
                    <a:lnTo>
                      <a:pt x="1127" y="443"/>
                    </a:lnTo>
                    <a:lnTo>
                      <a:pt x="1119" y="437"/>
                    </a:lnTo>
                    <a:lnTo>
                      <a:pt x="1113" y="430"/>
                    </a:lnTo>
                    <a:lnTo>
                      <a:pt x="1107" y="423"/>
                    </a:lnTo>
                    <a:lnTo>
                      <a:pt x="1103" y="414"/>
                    </a:lnTo>
                    <a:lnTo>
                      <a:pt x="1092" y="396"/>
                    </a:lnTo>
                    <a:lnTo>
                      <a:pt x="1087" y="387"/>
                    </a:lnTo>
                    <a:lnTo>
                      <a:pt x="1079" y="379"/>
                    </a:lnTo>
                    <a:lnTo>
                      <a:pt x="1079" y="379"/>
                    </a:lnTo>
                    <a:lnTo>
                      <a:pt x="1069" y="379"/>
                    </a:lnTo>
                    <a:lnTo>
                      <a:pt x="1060" y="378"/>
                    </a:lnTo>
                    <a:lnTo>
                      <a:pt x="1052" y="375"/>
                    </a:lnTo>
                    <a:lnTo>
                      <a:pt x="1043" y="372"/>
                    </a:lnTo>
                    <a:lnTo>
                      <a:pt x="1036" y="368"/>
                    </a:lnTo>
                    <a:lnTo>
                      <a:pt x="1028" y="363"/>
                    </a:lnTo>
                    <a:lnTo>
                      <a:pt x="1015" y="354"/>
                    </a:lnTo>
                    <a:lnTo>
                      <a:pt x="1005" y="343"/>
                    </a:lnTo>
                    <a:lnTo>
                      <a:pt x="996" y="332"/>
                    </a:lnTo>
                    <a:lnTo>
                      <a:pt x="990" y="322"/>
                    </a:lnTo>
                    <a:lnTo>
                      <a:pt x="987" y="314"/>
                    </a:lnTo>
                    <a:lnTo>
                      <a:pt x="987" y="314"/>
                    </a:lnTo>
                    <a:lnTo>
                      <a:pt x="987" y="303"/>
                    </a:lnTo>
                    <a:lnTo>
                      <a:pt x="988" y="294"/>
                    </a:lnTo>
                    <a:lnTo>
                      <a:pt x="990" y="276"/>
                    </a:lnTo>
                    <a:lnTo>
                      <a:pt x="995" y="260"/>
                    </a:lnTo>
                    <a:lnTo>
                      <a:pt x="1001" y="244"/>
                    </a:lnTo>
                    <a:lnTo>
                      <a:pt x="1008" y="229"/>
                    </a:lnTo>
                    <a:lnTo>
                      <a:pt x="1016" y="214"/>
                    </a:lnTo>
                    <a:lnTo>
                      <a:pt x="1023" y="198"/>
                    </a:lnTo>
                    <a:lnTo>
                      <a:pt x="1031" y="181"/>
                    </a:lnTo>
                    <a:lnTo>
                      <a:pt x="1031" y="181"/>
                    </a:lnTo>
                    <a:lnTo>
                      <a:pt x="1033" y="173"/>
                    </a:lnTo>
                    <a:lnTo>
                      <a:pt x="1035" y="152"/>
                    </a:lnTo>
                    <a:lnTo>
                      <a:pt x="1036" y="135"/>
                    </a:lnTo>
                    <a:lnTo>
                      <a:pt x="1036" y="118"/>
                    </a:lnTo>
                    <a:lnTo>
                      <a:pt x="1035" y="99"/>
                    </a:lnTo>
                    <a:lnTo>
                      <a:pt x="1031" y="79"/>
                    </a:lnTo>
                    <a:lnTo>
                      <a:pt x="1031" y="79"/>
                    </a:lnTo>
                    <a:lnTo>
                      <a:pt x="1027" y="76"/>
                    </a:lnTo>
                    <a:lnTo>
                      <a:pt x="1023" y="73"/>
                    </a:lnTo>
                    <a:lnTo>
                      <a:pt x="1020" y="73"/>
                    </a:lnTo>
                    <a:lnTo>
                      <a:pt x="1016" y="73"/>
                    </a:lnTo>
                    <a:lnTo>
                      <a:pt x="1014" y="74"/>
                    </a:lnTo>
                    <a:lnTo>
                      <a:pt x="1011" y="77"/>
                    </a:lnTo>
                    <a:lnTo>
                      <a:pt x="1007" y="84"/>
                    </a:lnTo>
                    <a:lnTo>
                      <a:pt x="1004" y="93"/>
                    </a:lnTo>
                    <a:lnTo>
                      <a:pt x="1001" y="104"/>
                    </a:lnTo>
                    <a:lnTo>
                      <a:pt x="997" y="132"/>
                    </a:lnTo>
                    <a:lnTo>
                      <a:pt x="993" y="162"/>
                    </a:lnTo>
                    <a:lnTo>
                      <a:pt x="991" y="176"/>
                    </a:lnTo>
                    <a:lnTo>
                      <a:pt x="989" y="187"/>
                    </a:lnTo>
                    <a:lnTo>
                      <a:pt x="985" y="198"/>
                    </a:lnTo>
                    <a:lnTo>
                      <a:pt x="981" y="206"/>
                    </a:lnTo>
                    <a:lnTo>
                      <a:pt x="978" y="208"/>
                    </a:lnTo>
                    <a:lnTo>
                      <a:pt x="976" y="210"/>
                    </a:lnTo>
                    <a:lnTo>
                      <a:pt x="973" y="211"/>
                    </a:lnTo>
                    <a:lnTo>
                      <a:pt x="969" y="211"/>
                    </a:lnTo>
                    <a:lnTo>
                      <a:pt x="969" y="211"/>
                    </a:lnTo>
                    <a:lnTo>
                      <a:pt x="954" y="215"/>
                    </a:lnTo>
                    <a:lnTo>
                      <a:pt x="941" y="218"/>
                    </a:lnTo>
                    <a:lnTo>
                      <a:pt x="929" y="223"/>
                    </a:lnTo>
                    <a:lnTo>
                      <a:pt x="920" y="226"/>
                    </a:lnTo>
                    <a:lnTo>
                      <a:pt x="912" y="231"/>
                    </a:lnTo>
                    <a:lnTo>
                      <a:pt x="905" y="237"/>
                    </a:lnTo>
                    <a:lnTo>
                      <a:pt x="899" y="241"/>
                    </a:lnTo>
                    <a:lnTo>
                      <a:pt x="893" y="246"/>
                    </a:lnTo>
                    <a:lnTo>
                      <a:pt x="890" y="252"/>
                    </a:lnTo>
                    <a:lnTo>
                      <a:pt x="886" y="257"/>
                    </a:lnTo>
                    <a:lnTo>
                      <a:pt x="883" y="269"/>
                    </a:lnTo>
                    <a:lnTo>
                      <a:pt x="880" y="283"/>
                    </a:lnTo>
                    <a:lnTo>
                      <a:pt x="877" y="295"/>
                    </a:lnTo>
                    <a:lnTo>
                      <a:pt x="877" y="295"/>
                    </a:lnTo>
                    <a:lnTo>
                      <a:pt x="875" y="308"/>
                    </a:lnTo>
                    <a:lnTo>
                      <a:pt x="875" y="321"/>
                    </a:lnTo>
                    <a:lnTo>
                      <a:pt x="876" y="333"/>
                    </a:lnTo>
                    <a:lnTo>
                      <a:pt x="877" y="347"/>
                    </a:lnTo>
                    <a:lnTo>
                      <a:pt x="883" y="375"/>
                    </a:lnTo>
                    <a:lnTo>
                      <a:pt x="889" y="401"/>
                    </a:lnTo>
                    <a:lnTo>
                      <a:pt x="893" y="425"/>
                    </a:lnTo>
                    <a:lnTo>
                      <a:pt x="894" y="437"/>
                    </a:lnTo>
                    <a:lnTo>
                      <a:pt x="893" y="447"/>
                    </a:lnTo>
                    <a:lnTo>
                      <a:pt x="892" y="456"/>
                    </a:lnTo>
                    <a:lnTo>
                      <a:pt x="888" y="465"/>
                    </a:lnTo>
                    <a:lnTo>
                      <a:pt x="882" y="470"/>
                    </a:lnTo>
                    <a:lnTo>
                      <a:pt x="874" y="476"/>
                    </a:lnTo>
                    <a:lnTo>
                      <a:pt x="874" y="476"/>
                    </a:lnTo>
                    <a:lnTo>
                      <a:pt x="860" y="512"/>
                    </a:lnTo>
                    <a:lnTo>
                      <a:pt x="848" y="545"/>
                    </a:lnTo>
                    <a:lnTo>
                      <a:pt x="843" y="561"/>
                    </a:lnTo>
                    <a:lnTo>
                      <a:pt x="839" y="576"/>
                    </a:lnTo>
                    <a:lnTo>
                      <a:pt x="837" y="590"/>
                    </a:lnTo>
                    <a:lnTo>
                      <a:pt x="837" y="604"/>
                    </a:lnTo>
                    <a:lnTo>
                      <a:pt x="837" y="604"/>
                    </a:lnTo>
                    <a:lnTo>
                      <a:pt x="836" y="627"/>
                    </a:lnTo>
                    <a:lnTo>
                      <a:pt x="836" y="646"/>
                    </a:lnTo>
                    <a:lnTo>
                      <a:pt x="837" y="654"/>
                    </a:lnTo>
                    <a:lnTo>
                      <a:pt x="838" y="661"/>
                    </a:lnTo>
                    <a:lnTo>
                      <a:pt x="840" y="668"/>
                    </a:lnTo>
                    <a:lnTo>
                      <a:pt x="844" y="673"/>
                    </a:lnTo>
                    <a:lnTo>
                      <a:pt x="850" y="676"/>
                    </a:lnTo>
                    <a:lnTo>
                      <a:pt x="857" y="679"/>
                    </a:lnTo>
                    <a:lnTo>
                      <a:pt x="865" y="680"/>
                    </a:lnTo>
                    <a:lnTo>
                      <a:pt x="875" y="680"/>
                    </a:lnTo>
                    <a:lnTo>
                      <a:pt x="888" y="679"/>
                    </a:lnTo>
                    <a:lnTo>
                      <a:pt x="904" y="676"/>
                    </a:lnTo>
                    <a:lnTo>
                      <a:pt x="922" y="673"/>
                    </a:lnTo>
                    <a:lnTo>
                      <a:pt x="943" y="667"/>
                    </a:lnTo>
                    <a:lnTo>
                      <a:pt x="943" y="667"/>
                    </a:lnTo>
                    <a:lnTo>
                      <a:pt x="952" y="669"/>
                    </a:lnTo>
                    <a:lnTo>
                      <a:pt x="961" y="673"/>
                    </a:lnTo>
                    <a:lnTo>
                      <a:pt x="969" y="677"/>
                    </a:lnTo>
                    <a:lnTo>
                      <a:pt x="977" y="682"/>
                    </a:lnTo>
                    <a:lnTo>
                      <a:pt x="984" y="688"/>
                    </a:lnTo>
                    <a:lnTo>
                      <a:pt x="991" y="695"/>
                    </a:lnTo>
                    <a:lnTo>
                      <a:pt x="997" y="702"/>
                    </a:lnTo>
                    <a:lnTo>
                      <a:pt x="1003" y="710"/>
                    </a:lnTo>
                    <a:lnTo>
                      <a:pt x="1007" y="719"/>
                    </a:lnTo>
                    <a:lnTo>
                      <a:pt x="1012" y="727"/>
                    </a:lnTo>
                    <a:lnTo>
                      <a:pt x="1020" y="748"/>
                    </a:lnTo>
                    <a:lnTo>
                      <a:pt x="1027" y="768"/>
                    </a:lnTo>
                    <a:lnTo>
                      <a:pt x="1031" y="791"/>
                    </a:lnTo>
                    <a:lnTo>
                      <a:pt x="1031" y="791"/>
                    </a:lnTo>
                    <a:lnTo>
                      <a:pt x="1033" y="802"/>
                    </a:lnTo>
                    <a:lnTo>
                      <a:pt x="1033" y="811"/>
                    </a:lnTo>
                    <a:lnTo>
                      <a:pt x="1031" y="819"/>
                    </a:lnTo>
                    <a:lnTo>
                      <a:pt x="1029" y="825"/>
                    </a:lnTo>
                    <a:lnTo>
                      <a:pt x="1027" y="830"/>
                    </a:lnTo>
                    <a:lnTo>
                      <a:pt x="1023" y="835"/>
                    </a:lnTo>
                    <a:lnTo>
                      <a:pt x="1014" y="842"/>
                    </a:lnTo>
                    <a:lnTo>
                      <a:pt x="1005" y="848"/>
                    </a:lnTo>
                    <a:lnTo>
                      <a:pt x="996" y="855"/>
                    </a:lnTo>
                    <a:lnTo>
                      <a:pt x="992" y="858"/>
                    </a:lnTo>
                    <a:lnTo>
                      <a:pt x="988" y="864"/>
                    </a:lnTo>
                    <a:lnTo>
                      <a:pt x="985" y="870"/>
                    </a:lnTo>
                    <a:lnTo>
                      <a:pt x="983" y="876"/>
                    </a:lnTo>
                    <a:lnTo>
                      <a:pt x="983" y="876"/>
                    </a:lnTo>
                    <a:lnTo>
                      <a:pt x="984" y="885"/>
                    </a:lnTo>
                    <a:lnTo>
                      <a:pt x="987" y="893"/>
                    </a:lnTo>
                    <a:lnTo>
                      <a:pt x="990" y="901"/>
                    </a:lnTo>
                    <a:lnTo>
                      <a:pt x="995" y="908"/>
                    </a:lnTo>
                    <a:lnTo>
                      <a:pt x="1000" y="914"/>
                    </a:lnTo>
                    <a:lnTo>
                      <a:pt x="1007" y="921"/>
                    </a:lnTo>
                    <a:lnTo>
                      <a:pt x="1022" y="932"/>
                    </a:lnTo>
                    <a:lnTo>
                      <a:pt x="1037" y="941"/>
                    </a:lnTo>
                    <a:lnTo>
                      <a:pt x="1050" y="949"/>
                    </a:lnTo>
                    <a:lnTo>
                      <a:pt x="1058" y="956"/>
                    </a:lnTo>
                    <a:lnTo>
                      <a:pt x="1060" y="958"/>
                    </a:lnTo>
                    <a:lnTo>
                      <a:pt x="1060" y="960"/>
                    </a:lnTo>
                    <a:lnTo>
                      <a:pt x="1060" y="960"/>
                    </a:lnTo>
                    <a:lnTo>
                      <a:pt x="1052" y="960"/>
                    </a:lnTo>
                    <a:lnTo>
                      <a:pt x="1044" y="960"/>
                    </a:lnTo>
                    <a:lnTo>
                      <a:pt x="1028" y="957"/>
                    </a:lnTo>
                    <a:lnTo>
                      <a:pt x="1012" y="952"/>
                    </a:lnTo>
                    <a:lnTo>
                      <a:pt x="998" y="944"/>
                    </a:lnTo>
                    <a:lnTo>
                      <a:pt x="987" y="936"/>
                    </a:lnTo>
                    <a:lnTo>
                      <a:pt x="981" y="931"/>
                    </a:lnTo>
                    <a:lnTo>
                      <a:pt x="977" y="925"/>
                    </a:lnTo>
                    <a:lnTo>
                      <a:pt x="974" y="919"/>
                    </a:lnTo>
                    <a:lnTo>
                      <a:pt x="970" y="913"/>
                    </a:lnTo>
                    <a:lnTo>
                      <a:pt x="969" y="908"/>
                    </a:lnTo>
                    <a:lnTo>
                      <a:pt x="969" y="902"/>
                    </a:lnTo>
                    <a:lnTo>
                      <a:pt x="969" y="902"/>
                    </a:lnTo>
                    <a:lnTo>
                      <a:pt x="969" y="889"/>
                    </a:lnTo>
                    <a:lnTo>
                      <a:pt x="970" y="878"/>
                    </a:lnTo>
                    <a:lnTo>
                      <a:pt x="974" y="866"/>
                    </a:lnTo>
                    <a:lnTo>
                      <a:pt x="977" y="853"/>
                    </a:lnTo>
                    <a:lnTo>
                      <a:pt x="988" y="826"/>
                    </a:lnTo>
                    <a:lnTo>
                      <a:pt x="1001" y="791"/>
                    </a:lnTo>
                    <a:lnTo>
                      <a:pt x="1001" y="791"/>
                    </a:lnTo>
                    <a:lnTo>
                      <a:pt x="996" y="786"/>
                    </a:lnTo>
                    <a:lnTo>
                      <a:pt x="990" y="779"/>
                    </a:lnTo>
                    <a:lnTo>
                      <a:pt x="985" y="772"/>
                    </a:lnTo>
                    <a:lnTo>
                      <a:pt x="981" y="764"/>
                    </a:lnTo>
                    <a:lnTo>
                      <a:pt x="974" y="748"/>
                    </a:lnTo>
                    <a:lnTo>
                      <a:pt x="966" y="733"/>
                    </a:lnTo>
                    <a:lnTo>
                      <a:pt x="960" y="725"/>
                    </a:lnTo>
                    <a:lnTo>
                      <a:pt x="955" y="719"/>
                    </a:lnTo>
                    <a:lnTo>
                      <a:pt x="949" y="713"/>
                    </a:lnTo>
                    <a:lnTo>
                      <a:pt x="941" y="708"/>
                    </a:lnTo>
                    <a:lnTo>
                      <a:pt x="932" y="705"/>
                    </a:lnTo>
                    <a:lnTo>
                      <a:pt x="922" y="703"/>
                    </a:lnTo>
                    <a:lnTo>
                      <a:pt x="909" y="702"/>
                    </a:lnTo>
                    <a:lnTo>
                      <a:pt x="896" y="703"/>
                    </a:lnTo>
                    <a:lnTo>
                      <a:pt x="896" y="703"/>
                    </a:lnTo>
                    <a:lnTo>
                      <a:pt x="884" y="705"/>
                    </a:lnTo>
                    <a:lnTo>
                      <a:pt x="874" y="707"/>
                    </a:lnTo>
                    <a:lnTo>
                      <a:pt x="865" y="712"/>
                    </a:lnTo>
                    <a:lnTo>
                      <a:pt x="857" y="717"/>
                    </a:lnTo>
                    <a:lnTo>
                      <a:pt x="850" y="722"/>
                    </a:lnTo>
                    <a:lnTo>
                      <a:pt x="844" y="729"/>
                    </a:lnTo>
                    <a:lnTo>
                      <a:pt x="839" y="737"/>
                    </a:lnTo>
                    <a:lnTo>
                      <a:pt x="836" y="746"/>
                    </a:lnTo>
                    <a:lnTo>
                      <a:pt x="833" y="758"/>
                    </a:lnTo>
                    <a:lnTo>
                      <a:pt x="832" y="771"/>
                    </a:lnTo>
                    <a:lnTo>
                      <a:pt x="831" y="786"/>
                    </a:lnTo>
                    <a:lnTo>
                      <a:pt x="831" y="802"/>
                    </a:lnTo>
                    <a:lnTo>
                      <a:pt x="835" y="840"/>
                    </a:lnTo>
                    <a:lnTo>
                      <a:pt x="840" y="887"/>
                    </a:lnTo>
                    <a:lnTo>
                      <a:pt x="840" y="887"/>
                    </a:lnTo>
                    <a:lnTo>
                      <a:pt x="816" y="900"/>
                    </a:lnTo>
                    <a:lnTo>
                      <a:pt x="800" y="909"/>
                    </a:lnTo>
                    <a:lnTo>
                      <a:pt x="790" y="917"/>
                    </a:lnTo>
                    <a:lnTo>
                      <a:pt x="783" y="924"/>
                    </a:lnTo>
                    <a:lnTo>
                      <a:pt x="778" y="931"/>
                    </a:lnTo>
                    <a:lnTo>
                      <a:pt x="776" y="939"/>
                    </a:lnTo>
                    <a:lnTo>
                      <a:pt x="773" y="948"/>
                    </a:lnTo>
                    <a:lnTo>
                      <a:pt x="767" y="960"/>
                    </a:lnTo>
                    <a:lnTo>
                      <a:pt x="767" y="960"/>
                    </a:lnTo>
                    <a:lnTo>
                      <a:pt x="756" y="977"/>
                    </a:lnTo>
                    <a:lnTo>
                      <a:pt x="746" y="989"/>
                    </a:lnTo>
                    <a:lnTo>
                      <a:pt x="736" y="998"/>
                    </a:lnTo>
                    <a:lnTo>
                      <a:pt x="725" y="1005"/>
                    </a:lnTo>
                    <a:lnTo>
                      <a:pt x="715" y="1010"/>
                    </a:lnTo>
                    <a:lnTo>
                      <a:pt x="706" y="1013"/>
                    </a:lnTo>
                    <a:lnTo>
                      <a:pt x="695" y="1016"/>
                    </a:lnTo>
                    <a:lnTo>
                      <a:pt x="686" y="1018"/>
                    </a:lnTo>
                    <a:lnTo>
                      <a:pt x="669" y="1021"/>
                    </a:lnTo>
                    <a:lnTo>
                      <a:pt x="661" y="1024"/>
                    </a:lnTo>
                    <a:lnTo>
                      <a:pt x="654" y="1028"/>
                    </a:lnTo>
                    <a:lnTo>
                      <a:pt x="647" y="1034"/>
                    </a:lnTo>
                    <a:lnTo>
                      <a:pt x="640" y="1042"/>
                    </a:lnTo>
                    <a:lnTo>
                      <a:pt x="636" y="1054"/>
                    </a:lnTo>
                    <a:lnTo>
                      <a:pt x="631" y="1068"/>
                    </a:lnTo>
                    <a:lnTo>
                      <a:pt x="631" y="1068"/>
                    </a:lnTo>
                    <a:lnTo>
                      <a:pt x="621" y="1057"/>
                    </a:lnTo>
                    <a:lnTo>
                      <a:pt x="609" y="1049"/>
                    </a:lnTo>
                    <a:lnTo>
                      <a:pt x="599" y="1042"/>
                    </a:lnTo>
                    <a:lnTo>
                      <a:pt x="587" y="1038"/>
                    </a:lnTo>
                    <a:lnTo>
                      <a:pt x="576" y="1033"/>
                    </a:lnTo>
                    <a:lnTo>
                      <a:pt x="565" y="1030"/>
                    </a:lnTo>
                    <a:lnTo>
                      <a:pt x="544" y="1024"/>
                    </a:lnTo>
                    <a:lnTo>
                      <a:pt x="526" y="1019"/>
                    </a:lnTo>
                    <a:lnTo>
                      <a:pt x="518" y="1016"/>
                    </a:lnTo>
                    <a:lnTo>
                      <a:pt x="511" y="1012"/>
                    </a:lnTo>
                    <a:lnTo>
                      <a:pt x="506" y="1008"/>
                    </a:lnTo>
                    <a:lnTo>
                      <a:pt x="502" y="1002"/>
                    </a:lnTo>
                    <a:lnTo>
                      <a:pt x="500" y="995"/>
                    </a:lnTo>
                    <a:lnTo>
                      <a:pt x="499" y="986"/>
                    </a:lnTo>
                    <a:lnTo>
                      <a:pt x="499" y="986"/>
                    </a:lnTo>
                    <a:lnTo>
                      <a:pt x="497" y="981"/>
                    </a:lnTo>
                    <a:lnTo>
                      <a:pt x="495" y="977"/>
                    </a:lnTo>
                    <a:lnTo>
                      <a:pt x="489" y="966"/>
                    </a:lnTo>
                    <a:lnTo>
                      <a:pt x="481" y="957"/>
                    </a:lnTo>
                    <a:lnTo>
                      <a:pt x="476" y="949"/>
                    </a:lnTo>
                    <a:lnTo>
                      <a:pt x="473" y="946"/>
                    </a:lnTo>
                    <a:lnTo>
                      <a:pt x="472" y="942"/>
                    </a:lnTo>
                    <a:lnTo>
                      <a:pt x="473" y="940"/>
                    </a:lnTo>
                    <a:lnTo>
                      <a:pt x="476" y="937"/>
                    </a:lnTo>
                    <a:lnTo>
                      <a:pt x="480" y="936"/>
                    </a:lnTo>
                    <a:lnTo>
                      <a:pt x="487" y="935"/>
                    </a:lnTo>
                    <a:lnTo>
                      <a:pt x="496" y="934"/>
                    </a:lnTo>
                    <a:lnTo>
                      <a:pt x="510" y="935"/>
                    </a:lnTo>
                    <a:lnTo>
                      <a:pt x="510" y="935"/>
                    </a:lnTo>
                    <a:lnTo>
                      <a:pt x="517" y="936"/>
                    </a:lnTo>
                    <a:lnTo>
                      <a:pt x="523" y="940"/>
                    </a:lnTo>
                    <a:lnTo>
                      <a:pt x="529" y="944"/>
                    </a:lnTo>
                    <a:lnTo>
                      <a:pt x="532" y="949"/>
                    </a:lnTo>
                    <a:lnTo>
                      <a:pt x="535" y="956"/>
                    </a:lnTo>
                    <a:lnTo>
                      <a:pt x="538" y="963"/>
                    </a:lnTo>
                    <a:lnTo>
                      <a:pt x="544" y="978"/>
                    </a:lnTo>
                    <a:lnTo>
                      <a:pt x="550" y="993"/>
                    </a:lnTo>
                    <a:lnTo>
                      <a:pt x="554" y="1000"/>
                    </a:lnTo>
                    <a:lnTo>
                      <a:pt x="560" y="1007"/>
                    </a:lnTo>
                    <a:lnTo>
                      <a:pt x="565" y="1011"/>
                    </a:lnTo>
                    <a:lnTo>
                      <a:pt x="573" y="1016"/>
                    </a:lnTo>
                    <a:lnTo>
                      <a:pt x="583" y="1018"/>
                    </a:lnTo>
                    <a:lnTo>
                      <a:pt x="594" y="1019"/>
                    </a:lnTo>
                    <a:lnTo>
                      <a:pt x="594" y="1019"/>
                    </a:lnTo>
                    <a:lnTo>
                      <a:pt x="603" y="1017"/>
                    </a:lnTo>
                    <a:lnTo>
                      <a:pt x="613" y="1012"/>
                    </a:lnTo>
                    <a:lnTo>
                      <a:pt x="621" y="1007"/>
                    </a:lnTo>
                    <a:lnTo>
                      <a:pt x="629" y="997"/>
                    </a:lnTo>
                    <a:lnTo>
                      <a:pt x="637" y="988"/>
                    </a:lnTo>
                    <a:lnTo>
                      <a:pt x="646" y="977"/>
                    </a:lnTo>
                    <a:lnTo>
                      <a:pt x="662" y="950"/>
                    </a:lnTo>
                    <a:lnTo>
                      <a:pt x="680" y="921"/>
                    </a:lnTo>
                    <a:lnTo>
                      <a:pt x="690" y="908"/>
                    </a:lnTo>
                    <a:lnTo>
                      <a:pt x="700" y="893"/>
                    </a:lnTo>
                    <a:lnTo>
                      <a:pt x="712" y="879"/>
                    </a:lnTo>
                    <a:lnTo>
                      <a:pt x="724" y="866"/>
                    </a:lnTo>
                    <a:lnTo>
                      <a:pt x="737" y="853"/>
                    </a:lnTo>
                    <a:lnTo>
                      <a:pt x="752" y="842"/>
                    </a:lnTo>
                    <a:lnTo>
                      <a:pt x="752" y="842"/>
                    </a:lnTo>
                    <a:lnTo>
                      <a:pt x="756" y="824"/>
                    </a:lnTo>
                    <a:lnTo>
                      <a:pt x="761" y="810"/>
                    </a:lnTo>
                    <a:lnTo>
                      <a:pt x="768" y="799"/>
                    </a:lnTo>
                    <a:lnTo>
                      <a:pt x="774" y="792"/>
                    </a:lnTo>
                    <a:lnTo>
                      <a:pt x="781" y="788"/>
                    </a:lnTo>
                    <a:lnTo>
                      <a:pt x="787" y="786"/>
                    </a:lnTo>
                    <a:lnTo>
                      <a:pt x="799" y="781"/>
                    </a:lnTo>
                    <a:lnTo>
                      <a:pt x="802" y="779"/>
                    </a:lnTo>
                    <a:lnTo>
                      <a:pt x="805" y="775"/>
                    </a:lnTo>
                    <a:lnTo>
                      <a:pt x="806" y="769"/>
                    </a:lnTo>
                    <a:lnTo>
                      <a:pt x="805" y="760"/>
                    </a:lnTo>
                    <a:lnTo>
                      <a:pt x="800" y="748"/>
                    </a:lnTo>
                    <a:lnTo>
                      <a:pt x="793" y="732"/>
                    </a:lnTo>
                    <a:lnTo>
                      <a:pt x="770" y="682"/>
                    </a:lnTo>
                    <a:lnTo>
                      <a:pt x="770" y="682"/>
                    </a:lnTo>
                    <a:lnTo>
                      <a:pt x="768" y="675"/>
                    </a:lnTo>
                    <a:lnTo>
                      <a:pt x="766" y="667"/>
                    </a:lnTo>
                    <a:lnTo>
                      <a:pt x="762" y="652"/>
                    </a:lnTo>
                    <a:lnTo>
                      <a:pt x="761" y="635"/>
                    </a:lnTo>
                    <a:lnTo>
                      <a:pt x="762" y="618"/>
                    </a:lnTo>
                    <a:lnTo>
                      <a:pt x="764" y="598"/>
                    </a:lnTo>
                    <a:lnTo>
                      <a:pt x="769" y="578"/>
                    </a:lnTo>
                    <a:lnTo>
                      <a:pt x="775" y="559"/>
                    </a:lnTo>
                    <a:lnTo>
                      <a:pt x="781" y="538"/>
                    </a:lnTo>
                    <a:lnTo>
                      <a:pt x="789" y="519"/>
                    </a:lnTo>
                    <a:lnTo>
                      <a:pt x="797" y="499"/>
                    </a:lnTo>
                    <a:lnTo>
                      <a:pt x="813" y="461"/>
                    </a:lnTo>
                    <a:lnTo>
                      <a:pt x="830" y="427"/>
                    </a:lnTo>
                    <a:lnTo>
                      <a:pt x="844" y="398"/>
                    </a:lnTo>
                    <a:lnTo>
                      <a:pt x="844" y="398"/>
                    </a:lnTo>
                    <a:lnTo>
                      <a:pt x="850" y="386"/>
                    </a:lnTo>
                    <a:lnTo>
                      <a:pt x="852" y="376"/>
                    </a:lnTo>
                    <a:lnTo>
                      <a:pt x="853" y="367"/>
                    </a:lnTo>
                    <a:lnTo>
                      <a:pt x="853" y="359"/>
                    </a:lnTo>
                    <a:lnTo>
                      <a:pt x="851" y="352"/>
                    </a:lnTo>
                    <a:lnTo>
                      <a:pt x="848" y="346"/>
                    </a:lnTo>
                    <a:lnTo>
                      <a:pt x="840" y="335"/>
                    </a:lnTo>
                    <a:lnTo>
                      <a:pt x="833" y="322"/>
                    </a:lnTo>
                    <a:lnTo>
                      <a:pt x="830" y="315"/>
                    </a:lnTo>
                    <a:lnTo>
                      <a:pt x="827" y="307"/>
                    </a:lnTo>
                    <a:lnTo>
                      <a:pt x="825" y="297"/>
                    </a:lnTo>
                    <a:lnTo>
                      <a:pt x="825" y="286"/>
                    </a:lnTo>
                    <a:lnTo>
                      <a:pt x="827" y="274"/>
                    </a:lnTo>
                    <a:lnTo>
                      <a:pt x="830" y="259"/>
                    </a:lnTo>
                    <a:lnTo>
                      <a:pt x="830" y="259"/>
                    </a:lnTo>
                    <a:lnTo>
                      <a:pt x="833" y="246"/>
                    </a:lnTo>
                    <a:lnTo>
                      <a:pt x="838" y="237"/>
                    </a:lnTo>
                    <a:lnTo>
                      <a:pt x="843" y="229"/>
                    </a:lnTo>
                    <a:lnTo>
                      <a:pt x="847" y="223"/>
                    </a:lnTo>
                    <a:lnTo>
                      <a:pt x="853" y="218"/>
                    </a:lnTo>
                    <a:lnTo>
                      <a:pt x="858" y="215"/>
                    </a:lnTo>
                    <a:lnTo>
                      <a:pt x="868" y="209"/>
                    </a:lnTo>
                    <a:lnTo>
                      <a:pt x="874" y="206"/>
                    </a:lnTo>
                    <a:lnTo>
                      <a:pt x="878" y="201"/>
                    </a:lnTo>
                    <a:lnTo>
                      <a:pt x="884" y="195"/>
                    </a:lnTo>
                    <a:lnTo>
                      <a:pt x="890" y="188"/>
                    </a:lnTo>
                    <a:lnTo>
                      <a:pt x="894" y="179"/>
                    </a:lnTo>
                    <a:lnTo>
                      <a:pt x="900" y="167"/>
                    </a:lnTo>
                    <a:lnTo>
                      <a:pt x="905" y="153"/>
                    </a:lnTo>
                    <a:lnTo>
                      <a:pt x="909" y="134"/>
                    </a:lnTo>
                    <a:lnTo>
                      <a:pt x="909" y="134"/>
                    </a:lnTo>
                    <a:lnTo>
                      <a:pt x="913" y="115"/>
                    </a:lnTo>
                    <a:lnTo>
                      <a:pt x="913" y="107"/>
                    </a:lnTo>
                    <a:lnTo>
                      <a:pt x="913" y="100"/>
                    </a:lnTo>
                    <a:lnTo>
                      <a:pt x="912" y="93"/>
                    </a:lnTo>
                    <a:lnTo>
                      <a:pt x="911" y="86"/>
                    </a:lnTo>
                    <a:lnTo>
                      <a:pt x="907" y="80"/>
                    </a:lnTo>
                    <a:lnTo>
                      <a:pt x="904" y="76"/>
                    </a:lnTo>
                    <a:lnTo>
                      <a:pt x="900" y="70"/>
                    </a:lnTo>
                    <a:lnTo>
                      <a:pt x="894" y="65"/>
                    </a:lnTo>
                    <a:lnTo>
                      <a:pt x="881" y="56"/>
                    </a:lnTo>
                    <a:lnTo>
                      <a:pt x="862" y="48"/>
                    </a:lnTo>
                    <a:lnTo>
                      <a:pt x="840" y="39"/>
                    </a:lnTo>
                    <a:lnTo>
                      <a:pt x="840" y="39"/>
                    </a:lnTo>
                    <a:lnTo>
                      <a:pt x="829" y="33"/>
                    </a:lnTo>
                    <a:lnTo>
                      <a:pt x="820" y="27"/>
                    </a:lnTo>
                    <a:lnTo>
                      <a:pt x="804" y="16"/>
                    </a:lnTo>
                    <a:lnTo>
                      <a:pt x="791" y="7"/>
                    </a:lnTo>
                    <a:lnTo>
                      <a:pt x="785" y="3"/>
                    </a:lnTo>
                    <a:lnTo>
                      <a:pt x="781" y="1"/>
                    </a:lnTo>
                    <a:lnTo>
                      <a:pt x="776" y="0"/>
                    </a:lnTo>
                    <a:lnTo>
                      <a:pt x="771" y="0"/>
                    </a:lnTo>
                    <a:lnTo>
                      <a:pt x="767" y="1"/>
                    </a:lnTo>
                    <a:lnTo>
                      <a:pt x="761" y="4"/>
                    </a:lnTo>
                    <a:lnTo>
                      <a:pt x="756" y="10"/>
                    </a:lnTo>
                    <a:lnTo>
                      <a:pt x="751" y="17"/>
                    </a:lnTo>
                    <a:lnTo>
                      <a:pt x="737" y="39"/>
                    </a:lnTo>
                    <a:lnTo>
                      <a:pt x="737" y="39"/>
                    </a:lnTo>
                    <a:lnTo>
                      <a:pt x="735" y="43"/>
                    </a:lnTo>
                    <a:lnTo>
                      <a:pt x="731" y="53"/>
                    </a:lnTo>
                    <a:lnTo>
                      <a:pt x="722" y="76"/>
                    </a:lnTo>
                    <a:lnTo>
                      <a:pt x="709" y="106"/>
                    </a:lnTo>
                    <a:lnTo>
                      <a:pt x="701" y="120"/>
                    </a:lnTo>
                    <a:lnTo>
                      <a:pt x="692" y="137"/>
                    </a:lnTo>
                    <a:lnTo>
                      <a:pt x="682" y="153"/>
                    </a:lnTo>
                    <a:lnTo>
                      <a:pt x="670" y="168"/>
                    </a:lnTo>
                    <a:lnTo>
                      <a:pt x="657" y="183"/>
                    </a:lnTo>
                    <a:lnTo>
                      <a:pt x="642" y="195"/>
                    </a:lnTo>
                    <a:lnTo>
                      <a:pt x="634" y="201"/>
                    </a:lnTo>
                    <a:lnTo>
                      <a:pt x="626" y="206"/>
                    </a:lnTo>
                    <a:lnTo>
                      <a:pt x="617" y="210"/>
                    </a:lnTo>
                    <a:lnTo>
                      <a:pt x="608" y="214"/>
                    </a:lnTo>
                    <a:lnTo>
                      <a:pt x="598" y="217"/>
                    </a:lnTo>
                    <a:lnTo>
                      <a:pt x="587" y="219"/>
                    </a:lnTo>
                    <a:lnTo>
                      <a:pt x="577" y="222"/>
                    </a:lnTo>
                    <a:lnTo>
                      <a:pt x="565" y="223"/>
                    </a:lnTo>
                    <a:lnTo>
                      <a:pt x="565" y="223"/>
                    </a:lnTo>
                    <a:lnTo>
                      <a:pt x="553" y="234"/>
                    </a:lnTo>
                    <a:lnTo>
                      <a:pt x="546" y="246"/>
                    </a:lnTo>
                    <a:lnTo>
                      <a:pt x="541" y="256"/>
                    </a:lnTo>
                    <a:lnTo>
                      <a:pt x="540" y="265"/>
                    </a:lnTo>
                    <a:lnTo>
                      <a:pt x="540" y="274"/>
                    </a:lnTo>
                    <a:lnTo>
                      <a:pt x="544" y="282"/>
                    </a:lnTo>
                    <a:lnTo>
                      <a:pt x="547" y="288"/>
                    </a:lnTo>
                    <a:lnTo>
                      <a:pt x="552" y="295"/>
                    </a:lnTo>
                    <a:lnTo>
                      <a:pt x="560" y="309"/>
                    </a:lnTo>
                    <a:lnTo>
                      <a:pt x="562" y="315"/>
                    </a:lnTo>
                    <a:lnTo>
                      <a:pt x="564" y="322"/>
                    </a:lnTo>
                    <a:lnTo>
                      <a:pt x="563" y="328"/>
                    </a:lnTo>
                    <a:lnTo>
                      <a:pt x="560" y="336"/>
                    </a:lnTo>
                    <a:lnTo>
                      <a:pt x="553" y="343"/>
                    </a:lnTo>
                    <a:lnTo>
                      <a:pt x="542" y="351"/>
                    </a:lnTo>
                    <a:lnTo>
                      <a:pt x="542" y="351"/>
                    </a:lnTo>
                    <a:lnTo>
                      <a:pt x="540" y="364"/>
                    </a:lnTo>
                    <a:lnTo>
                      <a:pt x="534" y="378"/>
                    </a:lnTo>
                    <a:lnTo>
                      <a:pt x="529" y="391"/>
                    </a:lnTo>
                    <a:lnTo>
                      <a:pt x="522" y="401"/>
                    </a:lnTo>
                    <a:lnTo>
                      <a:pt x="514" y="412"/>
                    </a:lnTo>
                    <a:lnTo>
                      <a:pt x="506" y="421"/>
                    </a:lnTo>
                    <a:lnTo>
                      <a:pt x="492" y="438"/>
                    </a:lnTo>
                    <a:lnTo>
                      <a:pt x="486" y="445"/>
                    </a:lnTo>
                    <a:lnTo>
                      <a:pt x="481" y="453"/>
                    </a:lnTo>
                    <a:lnTo>
                      <a:pt x="478" y="460"/>
                    </a:lnTo>
                    <a:lnTo>
                      <a:pt x="478" y="467"/>
                    </a:lnTo>
                    <a:lnTo>
                      <a:pt x="480" y="475"/>
                    </a:lnTo>
                    <a:lnTo>
                      <a:pt x="485" y="482"/>
                    </a:lnTo>
                    <a:lnTo>
                      <a:pt x="494" y="490"/>
                    </a:lnTo>
                    <a:lnTo>
                      <a:pt x="506" y="498"/>
                    </a:lnTo>
                    <a:lnTo>
                      <a:pt x="506" y="498"/>
                    </a:lnTo>
                    <a:lnTo>
                      <a:pt x="515" y="503"/>
                    </a:lnTo>
                    <a:lnTo>
                      <a:pt x="521" y="508"/>
                    </a:lnTo>
                    <a:lnTo>
                      <a:pt x="526" y="514"/>
                    </a:lnTo>
                    <a:lnTo>
                      <a:pt x="530" y="520"/>
                    </a:lnTo>
                    <a:lnTo>
                      <a:pt x="533" y="527"/>
                    </a:lnTo>
                    <a:lnTo>
                      <a:pt x="535" y="534"/>
                    </a:lnTo>
                    <a:lnTo>
                      <a:pt x="538" y="547"/>
                    </a:lnTo>
                    <a:lnTo>
                      <a:pt x="540" y="561"/>
                    </a:lnTo>
                    <a:lnTo>
                      <a:pt x="542" y="575"/>
                    </a:lnTo>
                    <a:lnTo>
                      <a:pt x="544" y="582"/>
                    </a:lnTo>
                    <a:lnTo>
                      <a:pt x="546" y="589"/>
                    </a:lnTo>
                    <a:lnTo>
                      <a:pt x="549" y="595"/>
                    </a:lnTo>
                    <a:lnTo>
                      <a:pt x="554" y="600"/>
                    </a:lnTo>
                    <a:lnTo>
                      <a:pt x="554" y="600"/>
                    </a:lnTo>
                    <a:lnTo>
                      <a:pt x="555" y="612"/>
                    </a:lnTo>
                    <a:lnTo>
                      <a:pt x="556" y="623"/>
                    </a:lnTo>
                    <a:lnTo>
                      <a:pt x="555" y="637"/>
                    </a:lnTo>
                    <a:lnTo>
                      <a:pt x="555" y="644"/>
                    </a:lnTo>
                    <a:lnTo>
                      <a:pt x="553" y="651"/>
                    </a:lnTo>
                    <a:lnTo>
                      <a:pt x="550" y="658"/>
                    </a:lnTo>
                    <a:lnTo>
                      <a:pt x="547" y="664"/>
                    </a:lnTo>
                    <a:lnTo>
                      <a:pt x="544" y="669"/>
                    </a:lnTo>
                    <a:lnTo>
                      <a:pt x="538" y="673"/>
                    </a:lnTo>
                    <a:lnTo>
                      <a:pt x="532" y="676"/>
                    </a:lnTo>
                    <a:lnTo>
                      <a:pt x="524" y="677"/>
                    </a:lnTo>
                    <a:lnTo>
                      <a:pt x="524" y="677"/>
                    </a:lnTo>
                    <a:lnTo>
                      <a:pt x="519" y="677"/>
                    </a:lnTo>
                    <a:lnTo>
                      <a:pt x="515" y="677"/>
                    </a:lnTo>
                    <a:lnTo>
                      <a:pt x="510" y="676"/>
                    </a:lnTo>
                    <a:lnTo>
                      <a:pt x="506" y="674"/>
                    </a:lnTo>
                    <a:lnTo>
                      <a:pt x="496" y="668"/>
                    </a:lnTo>
                    <a:lnTo>
                      <a:pt x="488" y="660"/>
                    </a:lnTo>
                    <a:lnTo>
                      <a:pt x="479" y="650"/>
                    </a:lnTo>
                    <a:lnTo>
                      <a:pt x="471" y="638"/>
                    </a:lnTo>
                    <a:lnTo>
                      <a:pt x="463" y="624"/>
                    </a:lnTo>
                    <a:lnTo>
                      <a:pt x="455" y="610"/>
                    </a:lnTo>
                    <a:lnTo>
                      <a:pt x="438" y="576"/>
                    </a:lnTo>
                    <a:lnTo>
                      <a:pt x="422" y="540"/>
                    </a:lnTo>
                    <a:lnTo>
                      <a:pt x="403" y="505"/>
                    </a:lnTo>
                    <a:lnTo>
                      <a:pt x="385" y="471"/>
                    </a:lnTo>
                    <a:lnTo>
                      <a:pt x="385" y="471"/>
                    </a:lnTo>
                    <a:lnTo>
                      <a:pt x="380" y="480"/>
                    </a:lnTo>
                    <a:lnTo>
                      <a:pt x="374" y="486"/>
                    </a:lnTo>
                    <a:lnTo>
                      <a:pt x="361" y="500"/>
                    </a:lnTo>
                    <a:lnTo>
                      <a:pt x="355" y="507"/>
                    </a:lnTo>
                    <a:lnTo>
                      <a:pt x="349" y="514"/>
                    </a:lnTo>
                    <a:lnTo>
                      <a:pt x="346" y="521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39"/>
                    </a:lnTo>
                    <a:lnTo>
                      <a:pt x="349" y="549"/>
                    </a:lnTo>
                    <a:lnTo>
                      <a:pt x="354" y="557"/>
                    </a:lnTo>
                    <a:lnTo>
                      <a:pt x="359" y="565"/>
                    </a:lnTo>
                    <a:lnTo>
                      <a:pt x="364" y="573"/>
                    </a:lnTo>
                    <a:lnTo>
                      <a:pt x="370" y="582"/>
                    </a:lnTo>
                    <a:lnTo>
                      <a:pt x="372" y="592"/>
                    </a:lnTo>
                    <a:lnTo>
                      <a:pt x="374" y="604"/>
                    </a:lnTo>
                    <a:lnTo>
                      <a:pt x="374" y="604"/>
                    </a:lnTo>
                    <a:lnTo>
                      <a:pt x="373" y="612"/>
                    </a:lnTo>
                    <a:lnTo>
                      <a:pt x="372" y="619"/>
                    </a:lnTo>
                    <a:lnTo>
                      <a:pt x="370" y="624"/>
                    </a:lnTo>
                    <a:lnTo>
                      <a:pt x="367" y="630"/>
                    </a:lnTo>
                    <a:lnTo>
                      <a:pt x="361" y="639"/>
                    </a:lnTo>
                    <a:lnTo>
                      <a:pt x="354" y="648"/>
                    </a:lnTo>
                    <a:lnTo>
                      <a:pt x="346" y="654"/>
                    </a:lnTo>
                    <a:lnTo>
                      <a:pt x="340" y="662"/>
                    </a:lnTo>
                    <a:lnTo>
                      <a:pt x="336" y="667"/>
                    </a:lnTo>
                    <a:lnTo>
                      <a:pt x="335" y="673"/>
                    </a:lnTo>
                    <a:lnTo>
                      <a:pt x="334" y="679"/>
                    </a:lnTo>
                    <a:lnTo>
                      <a:pt x="333" y="685"/>
                    </a:lnTo>
                    <a:lnTo>
                      <a:pt x="333" y="685"/>
                    </a:lnTo>
                    <a:lnTo>
                      <a:pt x="334" y="690"/>
                    </a:lnTo>
                    <a:lnTo>
                      <a:pt x="338" y="696"/>
                    </a:lnTo>
                    <a:lnTo>
                      <a:pt x="346" y="706"/>
                    </a:lnTo>
                    <a:lnTo>
                      <a:pt x="351" y="712"/>
                    </a:lnTo>
                    <a:lnTo>
                      <a:pt x="355" y="718"/>
                    </a:lnTo>
                    <a:lnTo>
                      <a:pt x="358" y="725"/>
                    </a:lnTo>
                    <a:lnTo>
                      <a:pt x="359" y="733"/>
                    </a:lnTo>
                    <a:lnTo>
                      <a:pt x="359" y="733"/>
                    </a:lnTo>
                    <a:lnTo>
                      <a:pt x="358" y="744"/>
                    </a:lnTo>
                    <a:lnTo>
                      <a:pt x="355" y="756"/>
                    </a:lnTo>
                    <a:lnTo>
                      <a:pt x="349" y="767"/>
                    </a:lnTo>
                    <a:lnTo>
                      <a:pt x="342" y="776"/>
                    </a:lnTo>
                    <a:lnTo>
                      <a:pt x="333" y="786"/>
                    </a:lnTo>
                    <a:lnTo>
                      <a:pt x="323" y="795"/>
                    </a:lnTo>
                    <a:lnTo>
                      <a:pt x="312" y="803"/>
                    </a:lnTo>
                    <a:lnTo>
                      <a:pt x="301" y="811"/>
                    </a:lnTo>
                    <a:lnTo>
                      <a:pt x="275" y="824"/>
                    </a:lnTo>
                    <a:lnTo>
                      <a:pt x="251" y="835"/>
                    </a:lnTo>
                    <a:lnTo>
                      <a:pt x="228" y="843"/>
                    </a:lnTo>
                    <a:lnTo>
                      <a:pt x="209" y="850"/>
                    </a:lnTo>
                    <a:lnTo>
                      <a:pt x="209" y="850"/>
                    </a:lnTo>
                    <a:lnTo>
                      <a:pt x="182" y="860"/>
                    </a:lnTo>
                    <a:lnTo>
                      <a:pt x="158" y="872"/>
                    </a:lnTo>
                    <a:lnTo>
                      <a:pt x="136" y="883"/>
                    </a:lnTo>
                    <a:lnTo>
                      <a:pt x="115" y="896"/>
                    </a:lnTo>
                    <a:lnTo>
                      <a:pt x="74" y="920"/>
                    </a:lnTo>
                    <a:lnTo>
                      <a:pt x="53" y="932"/>
                    </a:lnTo>
                    <a:lnTo>
                      <a:pt x="29" y="942"/>
                    </a:lnTo>
                    <a:lnTo>
                      <a:pt x="29" y="942"/>
                    </a:lnTo>
                    <a:lnTo>
                      <a:pt x="31" y="949"/>
                    </a:lnTo>
                    <a:lnTo>
                      <a:pt x="34" y="954"/>
                    </a:lnTo>
                    <a:lnTo>
                      <a:pt x="36" y="958"/>
                    </a:lnTo>
                    <a:lnTo>
                      <a:pt x="36" y="964"/>
                    </a:lnTo>
                    <a:lnTo>
                      <a:pt x="36" y="964"/>
                    </a:lnTo>
                    <a:lnTo>
                      <a:pt x="36" y="1019"/>
                    </a:lnTo>
                    <a:lnTo>
                      <a:pt x="36" y="1019"/>
                    </a:lnTo>
                    <a:lnTo>
                      <a:pt x="36" y="1026"/>
                    </a:lnTo>
                    <a:lnTo>
                      <a:pt x="35" y="1033"/>
                    </a:lnTo>
                    <a:lnTo>
                      <a:pt x="30" y="1046"/>
                    </a:lnTo>
                    <a:lnTo>
                      <a:pt x="25" y="1056"/>
                    </a:lnTo>
                    <a:lnTo>
                      <a:pt x="18" y="1066"/>
                    </a:lnTo>
                    <a:lnTo>
                      <a:pt x="12" y="1077"/>
                    </a:lnTo>
                    <a:lnTo>
                      <a:pt x="6" y="1087"/>
                    </a:lnTo>
                    <a:lnTo>
                      <a:pt x="2" y="1099"/>
                    </a:lnTo>
                    <a:lnTo>
                      <a:pt x="0" y="1104"/>
                    </a:lnTo>
                    <a:lnTo>
                      <a:pt x="0" y="1111"/>
                    </a:lnTo>
                    <a:lnTo>
                      <a:pt x="0" y="1111"/>
                    </a:lnTo>
                    <a:lnTo>
                      <a:pt x="0" y="1120"/>
                    </a:lnTo>
                    <a:lnTo>
                      <a:pt x="3" y="1127"/>
                    </a:lnTo>
                    <a:lnTo>
                      <a:pt x="6" y="1134"/>
                    </a:lnTo>
                    <a:lnTo>
                      <a:pt x="12" y="1140"/>
                    </a:lnTo>
                    <a:lnTo>
                      <a:pt x="17" y="1143"/>
                    </a:lnTo>
                    <a:lnTo>
                      <a:pt x="23" y="1147"/>
                    </a:lnTo>
                    <a:lnTo>
                      <a:pt x="29" y="1149"/>
                    </a:lnTo>
                    <a:lnTo>
                      <a:pt x="36" y="1152"/>
                    </a:lnTo>
                    <a:lnTo>
                      <a:pt x="36" y="1152"/>
                    </a:lnTo>
                    <a:lnTo>
                      <a:pt x="37" y="1157"/>
                    </a:lnTo>
                    <a:lnTo>
                      <a:pt x="37" y="1164"/>
                    </a:lnTo>
                    <a:lnTo>
                      <a:pt x="40" y="1169"/>
                    </a:lnTo>
                    <a:lnTo>
                      <a:pt x="42" y="1173"/>
                    </a:lnTo>
                    <a:lnTo>
                      <a:pt x="44" y="1177"/>
                    </a:lnTo>
                    <a:lnTo>
                      <a:pt x="48" y="1180"/>
                    </a:lnTo>
                    <a:lnTo>
                      <a:pt x="56" y="1186"/>
                    </a:lnTo>
                    <a:lnTo>
                      <a:pt x="65" y="1188"/>
                    </a:lnTo>
                    <a:lnTo>
                      <a:pt x="75" y="1191"/>
                    </a:lnTo>
                    <a:lnTo>
                      <a:pt x="87" y="1192"/>
                    </a:lnTo>
                    <a:lnTo>
                      <a:pt x="98" y="1192"/>
                    </a:lnTo>
                    <a:lnTo>
                      <a:pt x="98" y="1192"/>
                    </a:lnTo>
                    <a:lnTo>
                      <a:pt x="190" y="1192"/>
                    </a:lnTo>
                    <a:lnTo>
                      <a:pt x="190" y="1192"/>
                    </a:lnTo>
                    <a:lnTo>
                      <a:pt x="195" y="1192"/>
                    </a:lnTo>
                    <a:lnTo>
                      <a:pt x="199" y="1193"/>
                    </a:lnTo>
                    <a:lnTo>
                      <a:pt x="203" y="1195"/>
                    </a:lnTo>
                    <a:lnTo>
                      <a:pt x="206" y="1198"/>
                    </a:lnTo>
                    <a:lnTo>
                      <a:pt x="213" y="1203"/>
                    </a:lnTo>
                    <a:lnTo>
                      <a:pt x="218" y="1211"/>
                    </a:lnTo>
                    <a:lnTo>
                      <a:pt x="221" y="1221"/>
                    </a:lnTo>
                    <a:lnTo>
                      <a:pt x="225" y="1231"/>
                    </a:lnTo>
                    <a:lnTo>
                      <a:pt x="229" y="1254"/>
                    </a:lnTo>
                    <a:lnTo>
                      <a:pt x="235" y="1277"/>
                    </a:lnTo>
                    <a:lnTo>
                      <a:pt x="239" y="1287"/>
                    </a:lnTo>
                    <a:lnTo>
                      <a:pt x="243" y="1297"/>
                    </a:lnTo>
                    <a:lnTo>
                      <a:pt x="248" y="1305"/>
                    </a:lnTo>
                    <a:lnTo>
                      <a:pt x="255" y="1311"/>
                    </a:lnTo>
                    <a:lnTo>
                      <a:pt x="259" y="1314"/>
                    </a:lnTo>
                    <a:lnTo>
                      <a:pt x="264" y="1315"/>
                    </a:lnTo>
                    <a:lnTo>
                      <a:pt x="269" y="1316"/>
                    </a:lnTo>
                    <a:lnTo>
                      <a:pt x="274" y="1316"/>
                    </a:lnTo>
                    <a:lnTo>
                      <a:pt x="274" y="1316"/>
                    </a:lnTo>
                    <a:lnTo>
                      <a:pt x="281" y="1316"/>
                    </a:lnTo>
                    <a:lnTo>
                      <a:pt x="288" y="1314"/>
                    </a:lnTo>
                    <a:lnTo>
                      <a:pt x="300" y="1309"/>
                    </a:lnTo>
                    <a:lnTo>
                      <a:pt x="312" y="1302"/>
                    </a:lnTo>
                    <a:lnTo>
                      <a:pt x="319" y="1300"/>
                    </a:lnTo>
                    <a:lnTo>
                      <a:pt x="326" y="1299"/>
                    </a:lnTo>
                    <a:lnTo>
                      <a:pt x="326" y="1299"/>
                    </a:lnTo>
                    <a:lnTo>
                      <a:pt x="329" y="1303"/>
                    </a:lnTo>
                    <a:lnTo>
                      <a:pt x="333" y="1307"/>
                    </a:lnTo>
                    <a:lnTo>
                      <a:pt x="338" y="1309"/>
                    </a:lnTo>
                    <a:lnTo>
                      <a:pt x="344" y="1309"/>
                    </a:lnTo>
                    <a:lnTo>
                      <a:pt x="344" y="1309"/>
                    </a:lnTo>
                    <a:lnTo>
                      <a:pt x="349" y="1309"/>
                    </a:lnTo>
                    <a:lnTo>
                      <a:pt x="354" y="1307"/>
                    </a:lnTo>
                    <a:lnTo>
                      <a:pt x="362" y="1300"/>
                    </a:lnTo>
                    <a:lnTo>
                      <a:pt x="370" y="1294"/>
                    </a:lnTo>
                    <a:lnTo>
                      <a:pt x="373" y="1292"/>
                    </a:lnTo>
                    <a:lnTo>
                      <a:pt x="378" y="1291"/>
                    </a:lnTo>
                    <a:lnTo>
                      <a:pt x="378" y="1291"/>
                    </a:lnTo>
                    <a:lnTo>
                      <a:pt x="385" y="1293"/>
                    </a:lnTo>
                    <a:lnTo>
                      <a:pt x="396" y="1299"/>
                    </a:lnTo>
                    <a:lnTo>
                      <a:pt x="410" y="1306"/>
                    </a:lnTo>
                    <a:lnTo>
                      <a:pt x="425" y="1315"/>
                    </a:lnTo>
                    <a:lnTo>
                      <a:pt x="439" y="1325"/>
                    </a:lnTo>
                    <a:lnTo>
                      <a:pt x="450" y="1334"/>
                    </a:lnTo>
                    <a:lnTo>
                      <a:pt x="460" y="1344"/>
                    </a:lnTo>
                    <a:lnTo>
                      <a:pt x="461" y="1347"/>
                    </a:lnTo>
                    <a:lnTo>
                      <a:pt x="462" y="1351"/>
                    </a:lnTo>
                    <a:lnTo>
                      <a:pt x="462" y="1351"/>
                    </a:lnTo>
                    <a:lnTo>
                      <a:pt x="462" y="1379"/>
                    </a:lnTo>
                    <a:lnTo>
                      <a:pt x="462" y="1379"/>
                    </a:lnTo>
                    <a:lnTo>
                      <a:pt x="463" y="1390"/>
                    </a:lnTo>
                    <a:lnTo>
                      <a:pt x="466" y="1401"/>
                    </a:lnTo>
                    <a:lnTo>
                      <a:pt x="471" y="1415"/>
                    </a:lnTo>
                    <a:lnTo>
                      <a:pt x="477" y="1427"/>
                    </a:lnTo>
                    <a:lnTo>
                      <a:pt x="477" y="1427"/>
                    </a:lnTo>
                    <a:lnTo>
                      <a:pt x="480" y="1432"/>
                    </a:lnTo>
                    <a:lnTo>
                      <a:pt x="484" y="1438"/>
                    </a:lnTo>
                    <a:lnTo>
                      <a:pt x="487" y="1450"/>
                    </a:lnTo>
                    <a:lnTo>
                      <a:pt x="489" y="1461"/>
                    </a:lnTo>
                    <a:lnTo>
                      <a:pt x="492" y="1473"/>
                    </a:lnTo>
                    <a:lnTo>
                      <a:pt x="494" y="1483"/>
                    </a:lnTo>
                    <a:lnTo>
                      <a:pt x="496" y="1493"/>
                    </a:lnTo>
                    <a:lnTo>
                      <a:pt x="502" y="1502"/>
                    </a:lnTo>
                    <a:lnTo>
                      <a:pt x="506" y="1507"/>
                    </a:lnTo>
                    <a:lnTo>
                      <a:pt x="510" y="1512"/>
                    </a:lnTo>
                    <a:lnTo>
                      <a:pt x="510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95" y="1529"/>
                    </a:lnTo>
                    <a:lnTo>
                      <a:pt x="609" y="1545"/>
                    </a:lnTo>
                    <a:lnTo>
                      <a:pt x="624" y="1559"/>
                    </a:lnTo>
                    <a:lnTo>
                      <a:pt x="632" y="1565"/>
                    </a:lnTo>
                    <a:lnTo>
                      <a:pt x="642" y="1570"/>
                    </a:lnTo>
                    <a:lnTo>
                      <a:pt x="642" y="1570"/>
                    </a:lnTo>
                    <a:lnTo>
                      <a:pt x="649" y="1574"/>
                    </a:lnTo>
                    <a:lnTo>
                      <a:pt x="659" y="1577"/>
                    </a:lnTo>
                    <a:lnTo>
                      <a:pt x="677" y="1583"/>
                    </a:lnTo>
                    <a:lnTo>
                      <a:pt x="698" y="1588"/>
                    </a:lnTo>
                    <a:lnTo>
                      <a:pt x="718" y="1591"/>
                    </a:lnTo>
                    <a:lnTo>
                      <a:pt x="758" y="1598"/>
                    </a:lnTo>
                    <a:lnTo>
                      <a:pt x="775" y="1603"/>
                    </a:lnTo>
                    <a:lnTo>
                      <a:pt x="789" y="1607"/>
                    </a:lnTo>
                    <a:lnTo>
                      <a:pt x="789" y="1607"/>
                    </a:lnTo>
                    <a:lnTo>
                      <a:pt x="800" y="1614"/>
                    </a:lnTo>
                    <a:lnTo>
                      <a:pt x="809" y="1621"/>
                    </a:lnTo>
                    <a:lnTo>
                      <a:pt x="817" y="1629"/>
                    </a:lnTo>
                    <a:lnTo>
                      <a:pt x="825" y="1637"/>
                    </a:lnTo>
                    <a:lnTo>
                      <a:pt x="838" y="1656"/>
                    </a:lnTo>
                    <a:lnTo>
                      <a:pt x="851" y="1673"/>
                    </a:lnTo>
                    <a:lnTo>
                      <a:pt x="857" y="1681"/>
                    </a:lnTo>
                    <a:lnTo>
                      <a:pt x="863" y="1689"/>
                    </a:lnTo>
                    <a:lnTo>
                      <a:pt x="871" y="1696"/>
                    </a:lnTo>
                    <a:lnTo>
                      <a:pt x="880" y="1702"/>
                    </a:lnTo>
                    <a:lnTo>
                      <a:pt x="890" y="1706"/>
                    </a:lnTo>
                    <a:lnTo>
                      <a:pt x="900" y="1710"/>
                    </a:lnTo>
                    <a:lnTo>
                      <a:pt x="914" y="1713"/>
                    </a:lnTo>
                    <a:lnTo>
                      <a:pt x="928" y="1713"/>
                    </a:lnTo>
                    <a:lnTo>
                      <a:pt x="928" y="1713"/>
                    </a:lnTo>
                    <a:lnTo>
                      <a:pt x="947" y="1714"/>
                    </a:lnTo>
                    <a:lnTo>
                      <a:pt x="965" y="1718"/>
                    </a:lnTo>
                    <a:lnTo>
                      <a:pt x="983" y="1720"/>
                    </a:lnTo>
                    <a:lnTo>
                      <a:pt x="1001" y="1721"/>
                    </a:lnTo>
                    <a:lnTo>
                      <a:pt x="1001" y="1721"/>
                    </a:lnTo>
                    <a:lnTo>
                      <a:pt x="1010" y="1720"/>
                    </a:lnTo>
                    <a:lnTo>
                      <a:pt x="1016" y="1719"/>
                    </a:lnTo>
                    <a:lnTo>
                      <a:pt x="1022" y="1715"/>
                    </a:lnTo>
                    <a:lnTo>
                      <a:pt x="1028" y="1711"/>
                    </a:lnTo>
                    <a:lnTo>
                      <a:pt x="1034" y="1706"/>
                    </a:lnTo>
                    <a:lnTo>
                      <a:pt x="1038" y="1702"/>
                    </a:lnTo>
                    <a:lnTo>
                      <a:pt x="1048" y="1690"/>
                    </a:lnTo>
                    <a:lnTo>
                      <a:pt x="1056" y="1679"/>
                    </a:lnTo>
                    <a:lnTo>
                      <a:pt x="1065" y="1668"/>
                    </a:lnTo>
                    <a:lnTo>
                      <a:pt x="1071" y="1665"/>
                    </a:lnTo>
                    <a:lnTo>
                      <a:pt x="1076" y="1661"/>
                    </a:lnTo>
                    <a:lnTo>
                      <a:pt x="1083" y="1659"/>
                    </a:lnTo>
                    <a:lnTo>
                      <a:pt x="1090" y="1659"/>
                    </a:lnTo>
                    <a:lnTo>
                      <a:pt x="1090" y="1659"/>
                    </a:lnTo>
                    <a:lnTo>
                      <a:pt x="1095" y="1659"/>
                    </a:lnTo>
                    <a:lnTo>
                      <a:pt x="1099" y="1660"/>
                    </a:lnTo>
                    <a:lnTo>
                      <a:pt x="1103" y="1662"/>
                    </a:lnTo>
                    <a:lnTo>
                      <a:pt x="1107" y="1666"/>
                    </a:lnTo>
                    <a:lnTo>
                      <a:pt x="1114" y="1673"/>
                    </a:lnTo>
                    <a:lnTo>
                      <a:pt x="1120" y="1682"/>
                    </a:lnTo>
                    <a:lnTo>
                      <a:pt x="1132" y="1700"/>
                    </a:lnTo>
                    <a:lnTo>
                      <a:pt x="1136" y="1707"/>
                    </a:lnTo>
                    <a:lnTo>
                      <a:pt x="1142" y="1713"/>
                    </a:lnTo>
                    <a:lnTo>
                      <a:pt x="1142" y="1713"/>
                    </a:lnTo>
                    <a:lnTo>
                      <a:pt x="1145" y="1718"/>
                    </a:lnTo>
                    <a:lnTo>
                      <a:pt x="1149" y="1721"/>
                    </a:lnTo>
                    <a:lnTo>
                      <a:pt x="1152" y="1722"/>
                    </a:lnTo>
                    <a:lnTo>
                      <a:pt x="1156" y="1723"/>
                    </a:lnTo>
                    <a:lnTo>
                      <a:pt x="1163" y="1725"/>
                    </a:lnTo>
                    <a:lnTo>
                      <a:pt x="1170" y="1722"/>
                    </a:lnTo>
                    <a:lnTo>
                      <a:pt x="1184" y="1717"/>
                    </a:lnTo>
                    <a:lnTo>
                      <a:pt x="1193" y="1715"/>
                    </a:lnTo>
                    <a:lnTo>
                      <a:pt x="1196" y="1717"/>
                    </a:lnTo>
                    <a:lnTo>
                      <a:pt x="1201" y="1717"/>
                    </a:lnTo>
                    <a:lnTo>
                      <a:pt x="1201" y="1717"/>
                    </a:lnTo>
                    <a:lnTo>
                      <a:pt x="1207" y="1721"/>
                    </a:lnTo>
                    <a:lnTo>
                      <a:pt x="1213" y="1727"/>
                    </a:lnTo>
                    <a:lnTo>
                      <a:pt x="1217" y="1733"/>
                    </a:lnTo>
                    <a:lnTo>
                      <a:pt x="1220" y="1740"/>
                    </a:lnTo>
                    <a:lnTo>
                      <a:pt x="1225" y="1751"/>
                    </a:lnTo>
                    <a:lnTo>
                      <a:pt x="1228" y="1757"/>
                    </a:lnTo>
                    <a:lnTo>
                      <a:pt x="1234" y="1761"/>
                    </a:lnTo>
                    <a:lnTo>
                      <a:pt x="1234" y="1761"/>
                    </a:lnTo>
                    <a:lnTo>
                      <a:pt x="1240" y="1765"/>
                    </a:lnTo>
                    <a:lnTo>
                      <a:pt x="1247" y="1768"/>
                    </a:lnTo>
                    <a:lnTo>
                      <a:pt x="1252" y="1769"/>
                    </a:lnTo>
                    <a:lnTo>
                      <a:pt x="1259" y="1769"/>
                    </a:lnTo>
                    <a:lnTo>
                      <a:pt x="1272" y="1769"/>
                    </a:lnTo>
                    <a:lnTo>
                      <a:pt x="1278" y="1771"/>
                    </a:lnTo>
                    <a:lnTo>
                      <a:pt x="1285" y="1772"/>
                    </a:lnTo>
                    <a:lnTo>
                      <a:pt x="1285" y="1772"/>
                    </a:lnTo>
                    <a:lnTo>
                      <a:pt x="1291" y="1775"/>
                    </a:lnTo>
                    <a:lnTo>
                      <a:pt x="1297" y="1780"/>
                    </a:lnTo>
                    <a:lnTo>
                      <a:pt x="1306" y="1789"/>
                    </a:lnTo>
                    <a:lnTo>
                      <a:pt x="1317" y="1798"/>
                    </a:lnTo>
                    <a:lnTo>
                      <a:pt x="1323" y="1802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 134">
                <a:extLst>
                  <a:ext uri="{FF2B5EF4-FFF2-40B4-BE49-F238E27FC236}">
                    <a16:creationId xmlns:a16="http://schemas.microsoft.com/office/drawing/2014/main" xmlns="" id="{B7EB4B47-097B-43C8-8628-0E7347BC0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364" y="1167143"/>
                <a:ext cx="563421" cy="359922"/>
              </a:xfrm>
              <a:custGeom>
                <a:avLst/>
                <a:gdLst/>
                <a:ahLst/>
                <a:cxnLst>
                  <a:cxn ang="0">
                    <a:pos x="1175" y="663"/>
                  </a:cxn>
                  <a:cxn ang="0">
                    <a:pos x="1042" y="755"/>
                  </a:cxn>
                  <a:cxn ang="0">
                    <a:pos x="958" y="779"/>
                  </a:cxn>
                  <a:cxn ang="0">
                    <a:pos x="664" y="642"/>
                  </a:cxn>
                  <a:cxn ang="0">
                    <a:pos x="508" y="528"/>
                  </a:cxn>
                  <a:cxn ang="0">
                    <a:pos x="453" y="501"/>
                  </a:cxn>
                  <a:cxn ang="0">
                    <a:pos x="337" y="524"/>
                  </a:cxn>
                  <a:cxn ang="0">
                    <a:pos x="217" y="519"/>
                  </a:cxn>
                  <a:cxn ang="0">
                    <a:pos x="171" y="494"/>
                  </a:cxn>
                  <a:cxn ang="0">
                    <a:pos x="116" y="508"/>
                  </a:cxn>
                  <a:cxn ang="0">
                    <a:pos x="85" y="451"/>
                  </a:cxn>
                  <a:cxn ang="0">
                    <a:pos x="16" y="357"/>
                  </a:cxn>
                  <a:cxn ang="0">
                    <a:pos x="9" y="290"/>
                  </a:cxn>
                  <a:cxn ang="0">
                    <a:pos x="37" y="282"/>
                  </a:cxn>
                  <a:cxn ang="0">
                    <a:pos x="67" y="236"/>
                  </a:cxn>
                  <a:cxn ang="0">
                    <a:pos x="45" y="188"/>
                  </a:cxn>
                  <a:cxn ang="0">
                    <a:pos x="85" y="142"/>
                  </a:cxn>
                  <a:cxn ang="0">
                    <a:pos x="162" y="80"/>
                  </a:cxn>
                  <a:cxn ang="0">
                    <a:pos x="164" y="6"/>
                  </a:cxn>
                  <a:cxn ang="0">
                    <a:pos x="205" y="42"/>
                  </a:cxn>
                  <a:cxn ang="0">
                    <a:pos x="263" y="124"/>
                  </a:cxn>
                  <a:cxn ang="0">
                    <a:pos x="256" y="205"/>
                  </a:cxn>
                  <a:cxn ang="0">
                    <a:pos x="195" y="200"/>
                  </a:cxn>
                  <a:cxn ang="0">
                    <a:pos x="140" y="200"/>
                  </a:cxn>
                  <a:cxn ang="0">
                    <a:pos x="117" y="230"/>
                  </a:cxn>
                  <a:cxn ang="0">
                    <a:pos x="129" y="326"/>
                  </a:cxn>
                  <a:cxn ang="0">
                    <a:pos x="183" y="374"/>
                  </a:cxn>
                  <a:cxn ang="0">
                    <a:pos x="230" y="330"/>
                  </a:cxn>
                  <a:cxn ang="0">
                    <a:pos x="316" y="288"/>
                  </a:cxn>
                  <a:cxn ang="0">
                    <a:pos x="450" y="296"/>
                  </a:cxn>
                  <a:cxn ang="0">
                    <a:pos x="549" y="320"/>
                  </a:cxn>
                  <a:cxn ang="0">
                    <a:pos x="577" y="325"/>
                  </a:cxn>
                  <a:cxn ang="0">
                    <a:pos x="676" y="291"/>
                  </a:cxn>
                  <a:cxn ang="0">
                    <a:pos x="686" y="310"/>
                  </a:cxn>
                  <a:cxn ang="0">
                    <a:pos x="633" y="345"/>
                  </a:cxn>
                  <a:cxn ang="0">
                    <a:pos x="594" y="364"/>
                  </a:cxn>
                  <a:cxn ang="0">
                    <a:pos x="629" y="393"/>
                  </a:cxn>
                  <a:cxn ang="0">
                    <a:pos x="667" y="418"/>
                  </a:cxn>
                  <a:cxn ang="0">
                    <a:pos x="709" y="408"/>
                  </a:cxn>
                  <a:cxn ang="0">
                    <a:pos x="809" y="433"/>
                  </a:cxn>
                  <a:cxn ang="0">
                    <a:pos x="933" y="418"/>
                  </a:cxn>
                  <a:cxn ang="0">
                    <a:pos x="936" y="459"/>
                  </a:cxn>
                  <a:cxn ang="0">
                    <a:pos x="901" y="496"/>
                  </a:cxn>
                  <a:cxn ang="0">
                    <a:pos x="910" y="543"/>
                  </a:cxn>
                  <a:cxn ang="0">
                    <a:pos x="946" y="519"/>
                  </a:cxn>
                  <a:cxn ang="0">
                    <a:pos x="957" y="478"/>
                  </a:cxn>
                  <a:cxn ang="0">
                    <a:pos x="1017" y="485"/>
                  </a:cxn>
                  <a:cxn ang="0">
                    <a:pos x="1023" y="421"/>
                  </a:cxn>
                  <a:cxn ang="0">
                    <a:pos x="1017" y="365"/>
                  </a:cxn>
                  <a:cxn ang="0">
                    <a:pos x="1060" y="344"/>
                  </a:cxn>
                  <a:cxn ang="0">
                    <a:pos x="1110" y="380"/>
                  </a:cxn>
                  <a:cxn ang="0">
                    <a:pos x="1230" y="460"/>
                  </a:cxn>
                  <a:cxn ang="0">
                    <a:pos x="1241" y="513"/>
                  </a:cxn>
                  <a:cxn ang="0">
                    <a:pos x="1213" y="566"/>
                  </a:cxn>
                  <a:cxn ang="0">
                    <a:pos x="1241" y="631"/>
                  </a:cxn>
                  <a:cxn ang="0">
                    <a:pos x="1237" y="649"/>
                  </a:cxn>
                </a:cxnLst>
                <a:rect l="0" t="0" r="r" b="b"/>
                <a:pathLst>
                  <a:path w="1252" h="779">
                    <a:moveTo>
                      <a:pt x="1237" y="649"/>
                    </a:moveTo>
                    <a:lnTo>
                      <a:pt x="1237" y="649"/>
                    </a:lnTo>
                    <a:lnTo>
                      <a:pt x="1225" y="650"/>
                    </a:lnTo>
                    <a:lnTo>
                      <a:pt x="1215" y="651"/>
                    </a:lnTo>
                    <a:lnTo>
                      <a:pt x="1205" y="654"/>
                    </a:lnTo>
                    <a:lnTo>
                      <a:pt x="1194" y="656"/>
                    </a:lnTo>
                    <a:lnTo>
                      <a:pt x="1175" y="663"/>
                    </a:lnTo>
                    <a:lnTo>
                      <a:pt x="1156" y="672"/>
                    </a:lnTo>
                    <a:lnTo>
                      <a:pt x="1139" y="683"/>
                    </a:lnTo>
                    <a:lnTo>
                      <a:pt x="1123" y="694"/>
                    </a:lnTo>
                    <a:lnTo>
                      <a:pt x="1091" y="719"/>
                    </a:lnTo>
                    <a:lnTo>
                      <a:pt x="1075" y="732"/>
                    </a:lnTo>
                    <a:lnTo>
                      <a:pt x="1060" y="744"/>
                    </a:lnTo>
                    <a:lnTo>
                      <a:pt x="1042" y="755"/>
                    </a:lnTo>
                    <a:lnTo>
                      <a:pt x="1026" y="764"/>
                    </a:lnTo>
                    <a:lnTo>
                      <a:pt x="1008" y="771"/>
                    </a:lnTo>
                    <a:lnTo>
                      <a:pt x="999" y="775"/>
                    </a:lnTo>
                    <a:lnTo>
                      <a:pt x="989" y="777"/>
                    </a:lnTo>
                    <a:lnTo>
                      <a:pt x="979" y="778"/>
                    </a:lnTo>
                    <a:lnTo>
                      <a:pt x="969" y="779"/>
                    </a:lnTo>
                    <a:lnTo>
                      <a:pt x="958" y="779"/>
                    </a:lnTo>
                    <a:lnTo>
                      <a:pt x="948" y="778"/>
                    </a:lnTo>
                    <a:lnTo>
                      <a:pt x="948" y="778"/>
                    </a:lnTo>
                    <a:lnTo>
                      <a:pt x="928" y="770"/>
                    </a:lnTo>
                    <a:lnTo>
                      <a:pt x="893" y="754"/>
                    </a:lnTo>
                    <a:lnTo>
                      <a:pt x="785" y="702"/>
                    </a:lnTo>
                    <a:lnTo>
                      <a:pt x="724" y="672"/>
                    </a:lnTo>
                    <a:lnTo>
                      <a:pt x="664" y="642"/>
                    </a:lnTo>
                    <a:lnTo>
                      <a:pt x="611" y="615"/>
                    </a:lnTo>
                    <a:lnTo>
                      <a:pt x="569" y="591"/>
                    </a:lnTo>
                    <a:lnTo>
                      <a:pt x="569" y="591"/>
                    </a:lnTo>
                    <a:lnTo>
                      <a:pt x="560" y="585"/>
                    </a:lnTo>
                    <a:lnTo>
                      <a:pt x="552" y="578"/>
                    </a:lnTo>
                    <a:lnTo>
                      <a:pt x="537" y="562"/>
                    </a:lnTo>
                    <a:lnTo>
                      <a:pt x="508" y="528"/>
                    </a:lnTo>
                    <a:lnTo>
                      <a:pt x="501" y="521"/>
                    </a:lnTo>
                    <a:lnTo>
                      <a:pt x="493" y="515"/>
                    </a:lnTo>
                    <a:lnTo>
                      <a:pt x="487" y="509"/>
                    </a:lnTo>
                    <a:lnTo>
                      <a:pt x="478" y="504"/>
                    </a:lnTo>
                    <a:lnTo>
                      <a:pt x="470" y="502"/>
                    </a:lnTo>
                    <a:lnTo>
                      <a:pt x="462" y="500"/>
                    </a:lnTo>
                    <a:lnTo>
                      <a:pt x="453" y="501"/>
                    </a:lnTo>
                    <a:lnTo>
                      <a:pt x="444" y="503"/>
                    </a:lnTo>
                    <a:lnTo>
                      <a:pt x="444" y="503"/>
                    </a:lnTo>
                    <a:lnTo>
                      <a:pt x="423" y="510"/>
                    </a:lnTo>
                    <a:lnTo>
                      <a:pt x="403" y="516"/>
                    </a:lnTo>
                    <a:lnTo>
                      <a:pt x="382" y="519"/>
                    </a:lnTo>
                    <a:lnTo>
                      <a:pt x="360" y="521"/>
                    </a:lnTo>
                    <a:lnTo>
                      <a:pt x="337" y="524"/>
                    </a:lnTo>
                    <a:lnTo>
                      <a:pt x="314" y="524"/>
                    </a:lnTo>
                    <a:lnTo>
                      <a:pt x="264" y="525"/>
                    </a:lnTo>
                    <a:lnTo>
                      <a:pt x="264" y="525"/>
                    </a:lnTo>
                    <a:lnTo>
                      <a:pt x="251" y="524"/>
                    </a:lnTo>
                    <a:lnTo>
                      <a:pt x="239" y="524"/>
                    </a:lnTo>
                    <a:lnTo>
                      <a:pt x="228" y="521"/>
                    </a:lnTo>
                    <a:lnTo>
                      <a:pt x="217" y="519"/>
                    </a:lnTo>
                    <a:lnTo>
                      <a:pt x="208" y="515"/>
                    </a:lnTo>
                    <a:lnTo>
                      <a:pt x="200" y="509"/>
                    </a:lnTo>
                    <a:lnTo>
                      <a:pt x="193" y="502"/>
                    </a:lnTo>
                    <a:lnTo>
                      <a:pt x="187" y="492"/>
                    </a:lnTo>
                    <a:lnTo>
                      <a:pt x="187" y="492"/>
                    </a:lnTo>
                    <a:lnTo>
                      <a:pt x="179" y="493"/>
                    </a:lnTo>
                    <a:lnTo>
                      <a:pt x="171" y="494"/>
                    </a:lnTo>
                    <a:lnTo>
                      <a:pt x="156" y="501"/>
                    </a:lnTo>
                    <a:lnTo>
                      <a:pt x="140" y="507"/>
                    </a:lnTo>
                    <a:lnTo>
                      <a:pt x="133" y="509"/>
                    </a:lnTo>
                    <a:lnTo>
                      <a:pt x="125" y="510"/>
                    </a:lnTo>
                    <a:lnTo>
                      <a:pt x="125" y="510"/>
                    </a:lnTo>
                    <a:lnTo>
                      <a:pt x="121" y="509"/>
                    </a:lnTo>
                    <a:lnTo>
                      <a:pt x="116" y="508"/>
                    </a:lnTo>
                    <a:lnTo>
                      <a:pt x="113" y="507"/>
                    </a:lnTo>
                    <a:lnTo>
                      <a:pt x="109" y="504"/>
                    </a:lnTo>
                    <a:lnTo>
                      <a:pt x="103" y="497"/>
                    </a:lnTo>
                    <a:lnTo>
                      <a:pt x="99" y="489"/>
                    </a:lnTo>
                    <a:lnTo>
                      <a:pt x="92" y="470"/>
                    </a:lnTo>
                    <a:lnTo>
                      <a:pt x="88" y="459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0" y="441"/>
                    </a:lnTo>
                    <a:lnTo>
                      <a:pt x="75" y="432"/>
                    </a:lnTo>
                    <a:lnTo>
                      <a:pt x="62" y="414"/>
                    </a:lnTo>
                    <a:lnTo>
                      <a:pt x="35" y="383"/>
                    </a:lnTo>
                    <a:lnTo>
                      <a:pt x="22" y="366"/>
                    </a:lnTo>
                    <a:lnTo>
                      <a:pt x="16" y="357"/>
                    </a:lnTo>
                    <a:lnTo>
                      <a:pt x="11" y="348"/>
                    </a:lnTo>
                    <a:lnTo>
                      <a:pt x="7" y="336"/>
                    </a:lnTo>
                    <a:lnTo>
                      <a:pt x="3" y="325"/>
                    </a:lnTo>
                    <a:lnTo>
                      <a:pt x="1" y="311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9" y="290"/>
                    </a:lnTo>
                    <a:lnTo>
                      <a:pt x="16" y="286"/>
                    </a:lnTo>
                    <a:lnTo>
                      <a:pt x="23" y="283"/>
                    </a:lnTo>
                    <a:lnTo>
                      <a:pt x="27" y="282"/>
                    </a:lnTo>
                    <a:lnTo>
                      <a:pt x="34" y="283"/>
                    </a:lnTo>
                    <a:lnTo>
                      <a:pt x="37" y="283"/>
                    </a:lnTo>
                    <a:lnTo>
                      <a:pt x="37" y="282"/>
                    </a:lnTo>
                    <a:lnTo>
                      <a:pt x="37" y="282"/>
                    </a:lnTo>
                    <a:lnTo>
                      <a:pt x="52" y="271"/>
                    </a:lnTo>
                    <a:lnTo>
                      <a:pt x="61" y="261"/>
                    </a:lnTo>
                    <a:lnTo>
                      <a:pt x="64" y="257"/>
                    </a:lnTo>
                    <a:lnTo>
                      <a:pt x="67" y="252"/>
                    </a:lnTo>
                    <a:lnTo>
                      <a:pt x="68" y="248"/>
                    </a:lnTo>
                    <a:lnTo>
                      <a:pt x="68" y="243"/>
                    </a:lnTo>
                    <a:lnTo>
                      <a:pt x="67" y="236"/>
                    </a:lnTo>
                    <a:lnTo>
                      <a:pt x="64" y="228"/>
                    </a:lnTo>
                    <a:lnTo>
                      <a:pt x="60" y="221"/>
                    </a:lnTo>
                    <a:lnTo>
                      <a:pt x="55" y="214"/>
                    </a:lnTo>
                    <a:lnTo>
                      <a:pt x="50" y="206"/>
                    </a:lnTo>
                    <a:lnTo>
                      <a:pt x="47" y="199"/>
                    </a:lnTo>
                    <a:lnTo>
                      <a:pt x="45" y="191"/>
                    </a:lnTo>
                    <a:lnTo>
                      <a:pt x="45" y="188"/>
                    </a:lnTo>
                    <a:lnTo>
                      <a:pt x="45" y="183"/>
                    </a:lnTo>
                    <a:lnTo>
                      <a:pt x="46" y="179"/>
                    </a:lnTo>
                    <a:lnTo>
                      <a:pt x="48" y="174"/>
                    </a:lnTo>
                    <a:lnTo>
                      <a:pt x="52" y="169"/>
                    </a:lnTo>
                    <a:lnTo>
                      <a:pt x="55" y="165"/>
                    </a:lnTo>
                    <a:lnTo>
                      <a:pt x="68" y="154"/>
                    </a:lnTo>
                    <a:lnTo>
                      <a:pt x="85" y="142"/>
                    </a:lnTo>
                    <a:lnTo>
                      <a:pt x="85" y="142"/>
                    </a:lnTo>
                    <a:lnTo>
                      <a:pt x="119" y="120"/>
                    </a:lnTo>
                    <a:lnTo>
                      <a:pt x="132" y="111"/>
                    </a:lnTo>
                    <a:lnTo>
                      <a:pt x="142" y="101"/>
                    </a:lnTo>
                    <a:lnTo>
                      <a:pt x="151" y="95"/>
                    </a:lnTo>
                    <a:lnTo>
                      <a:pt x="157" y="86"/>
                    </a:lnTo>
                    <a:lnTo>
                      <a:pt x="162" y="80"/>
                    </a:lnTo>
                    <a:lnTo>
                      <a:pt x="164" y="73"/>
                    </a:lnTo>
                    <a:lnTo>
                      <a:pt x="167" y="66"/>
                    </a:lnTo>
                    <a:lnTo>
                      <a:pt x="167" y="59"/>
                    </a:lnTo>
                    <a:lnTo>
                      <a:pt x="167" y="45"/>
                    </a:lnTo>
                    <a:lnTo>
                      <a:pt x="165" y="28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2"/>
                    </a:lnTo>
                    <a:lnTo>
                      <a:pt x="180" y="12"/>
                    </a:lnTo>
                    <a:lnTo>
                      <a:pt x="191" y="26"/>
                    </a:lnTo>
                    <a:lnTo>
                      <a:pt x="205" y="42"/>
                    </a:lnTo>
                    <a:lnTo>
                      <a:pt x="220" y="59"/>
                    </a:lnTo>
                    <a:lnTo>
                      <a:pt x="236" y="75"/>
                    </a:lnTo>
                    <a:lnTo>
                      <a:pt x="244" y="82"/>
                    </a:lnTo>
                    <a:lnTo>
                      <a:pt x="253" y="88"/>
                    </a:lnTo>
                    <a:lnTo>
                      <a:pt x="253" y="88"/>
                    </a:lnTo>
                    <a:lnTo>
                      <a:pt x="259" y="104"/>
                    </a:lnTo>
                    <a:lnTo>
                      <a:pt x="263" y="124"/>
                    </a:lnTo>
                    <a:lnTo>
                      <a:pt x="266" y="147"/>
                    </a:lnTo>
                    <a:lnTo>
                      <a:pt x="267" y="159"/>
                    </a:lnTo>
                    <a:lnTo>
                      <a:pt x="267" y="170"/>
                    </a:lnTo>
                    <a:lnTo>
                      <a:pt x="266" y="181"/>
                    </a:lnTo>
                    <a:lnTo>
                      <a:pt x="263" y="190"/>
                    </a:lnTo>
                    <a:lnTo>
                      <a:pt x="261" y="199"/>
                    </a:lnTo>
                    <a:lnTo>
                      <a:pt x="256" y="205"/>
                    </a:lnTo>
                    <a:lnTo>
                      <a:pt x="252" y="211"/>
                    </a:lnTo>
                    <a:lnTo>
                      <a:pt x="245" y="213"/>
                    </a:lnTo>
                    <a:lnTo>
                      <a:pt x="237" y="214"/>
                    </a:lnTo>
                    <a:lnTo>
                      <a:pt x="228" y="212"/>
                    </a:lnTo>
                    <a:lnTo>
                      <a:pt x="228" y="212"/>
                    </a:lnTo>
                    <a:lnTo>
                      <a:pt x="210" y="205"/>
                    </a:lnTo>
                    <a:lnTo>
                      <a:pt x="195" y="200"/>
                    </a:lnTo>
                    <a:lnTo>
                      <a:pt x="183" y="197"/>
                    </a:lnTo>
                    <a:lnTo>
                      <a:pt x="172" y="195"/>
                    </a:lnTo>
                    <a:lnTo>
                      <a:pt x="163" y="195"/>
                    </a:lnTo>
                    <a:lnTo>
                      <a:pt x="155" y="195"/>
                    </a:lnTo>
                    <a:lnTo>
                      <a:pt x="149" y="196"/>
                    </a:lnTo>
                    <a:lnTo>
                      <a:pt x="145" y="198"/>
                    </a:lnTo>
                    <a:lnTo>
                      <a:pt x="140" y="200"/>
                    </a:lnTo>
                    <a:lnTo>
                      <a:pt x="137" y="204"/>
                    </a:lnTo>
                    <a:lnTo>
                      <a:pt x="130" y="210"/>
                    </a:lnTo>
                    <a:lnTo>
                      <a:pt x="123" y="215"/>
                    </a:lnTo>
                    <a:lnTo>
                      <a:pt x="118" y="218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7" y="230"/>
                    </a:lnTo>
                    <a:lnTo>
                      <a:pt x="122" y="241"/>
                    </a:lnTo>
                    <a:lnTo>
                      <a:pt x="125" y="256"/>
                    </a:lnTo>
                    <a:lnTo>
                      <a:pt x="129" y="272"/>
                    </a:lnTo>
                    <a:lnTo>
                      <a:pt x="131" y="290"/>
                    </a:lnTo>
                    <a:lnTo>
                      <a:pt x="131" y="309"/>
                    </a:lnTo>
                    <a:lnTo>
                      <a:pt x="130" y="318"/>
                    </a:lnTo>
                    <a:lnTo>
                      <a:pt x="129" y="326"/>
                    </a:lnTo>
                    <a:lnTo>
                      <a:pt x="129" y="326"/>
                    </a:lnTo>
                    <a:lnTo>
                      <a:pt x="138" y="334"/>
                    </a:lnTo>
                    <a:lnTo>
                      <a:pt x="147" y="344"/>
                    </a:lnTo>
                    <a:lnTo>
                      <a:pt x="165" y="363"/>
                    </a:lnTo>
                    <a:lnTo>
                      <a:pt x="175" y="370"/>
                    </a:lnTo>
                    <a:lnTo>
                      <a:pt x="179" y="372"/>
                    </a:lnTo>
                    <a:lnTo>
                      <a:pt x="183" y="374"/>
                    </a:lnTo>
                    <a:lnTo>
                      <a:pt x="187" y="374"/>
                    </a:lnTo>
                    <a:lnTo>
                      <a:pt x="191" y="373"/>
                    </a:lnTo>
                    <a:lnTo>
                      <a:pt x="194" y="371"/>
                    </a:lnTo>
                    <a:lnTo>
                      <a:pt x="198" y="367"/>
                    </a:lnTo>
                    <a:lnTo>
                      <a:pt x="198" y="367"/>
                    </a:lnTo>
                    <a:lnTo>
                      <a:pt x="214" y="347"/>
                    </a:lnTo>
                    <a:lnTo>
                      <a:pt x="230" y="330"/>
                    </a:lnTo>
                    <a:lnTo>
                      <a:pt x="244" y="317"/>
                    </a:lnTo>
                    <a:lnTo>
                      <a:pt x="256" y="306"/>
                    </a:lnTo>
                    <a:lnTo>
                      <a:pt x="269" y="298"/>
                    </a:lnTo>
                    <a:lnTo>
                      <a:pt x="282" y="294"/>
                    </a:lnTo>
                    <a:lnTo>
                      <a:pt x="293" y="290"/>
                    </a:lnTo>
                    <a:lnTo>
                      <a:pt x="305" y="288"/>
                    </a:lnTo>
                    <a:lnTo>
                      <a:pt x="316" y="288"/>
                    </a:lnTo>
                    <a:lnTo>
                      <a:pt x="329" y="288"/>
                    </a:lnTo>
                    <a:lnTo>
                      <a:pt x="355" y="291"/>
                    </a:lnTo>
                    <a:lnTo>
                      <a:pt x="386" y="295"/>
                    </a:lnTo>
                    <a:lnTo>
                      <a:pt x="404" y="296"/>
                    </a:lnTo>
                    <a:lnTo>
                      <a:pt x="422" y="297"/>
                    </a:lnTo>
                    <a:lnTo>
                      <a:pt x="422" y="297"/>
                    </a:lnTo>
                    <a:lnTo>
                      <a:pt x="450" y="296"/>
                    </a:lnTo>
                    <a:lnTo>
                      <a:pt x="482" y="295"/>
                    </a:lnTo>
                    <a:lnTo>
                      <a:pt x="513" y="292"/>
                    </a:lnTo>
                    <a:lnTo>
                      <a:pt x="536" y="289"/>
                    </a:lnTo>
                    <a:lnTo>
                      <a:pt x="536" y="289"/>
                    </a:lnTo>
                    <a:lnTo>
                      <a:pt x="541" y="302"/>
                    </a:lnTo>
                    <a:lnTo>
                      <a:pt x="544" y="312"/>
                    </a:lnTo>
                    <a:lnTo>
                      <a:pt x="549" y="320"/>
                    </a:lnTo>
                    <a:lnTo>
                      <a:pt x="553" y="326"/>
                    </a:lnTo>
                    <a:lnTo>
                      <a:pt x="558" y="329"/>
                    </a:lnTo>
                    <a:lnTo>
                      <a:pt x="561" y="332"/>
                    </a:lnTo>
                    <a:lnTo>
                      <a:pt x="566" y="332"/>
                    </a:lnTo>
                    <a:lnTo>
                      <a:pt x="569" y="330"/>
                    </a:lnTo>
                    <a:lnTo>
                      <a:pt x="574" y="328"/>
                    </a:lnTo>
                    <a:lnTo>
                      <a:pt x="577" y="325"/>
                    </a:lnTo>
                    <a:lnTo>
                      <a:pt x="585" y="315"/>
                    </a:lnTo>
                    <a:lnTo>
                      <a:pt x="592" y="303"/>
                    </a:lnTo>
                    <a:lnTo>
                      <a:pt x="598" y="289"/>
                    </a:lnTo>
                    <a:lnTo>
                      <a:pt x="598" y="289"/>
                    </a:lnTo>
                    <a:lnTo>
                      <a:pt x="657" y="289"/>
                    </a:lnTo>
                    <a:lnTo>
                      <a:pt x="657" y="289"/>
                    </a:lnTo>
                    <a:lnTo>
                      <a:pt x="676" y="291"/>
                    </a:lnTo>
                    <a:lnTo>
                      <a:pt x="689" y="294"/>
                    </a:lnTo>
                    <a:lnTo>
                      <a:pt x="698" y="296"/>
                    </a:lnTo>
                    <a:lnTo>
                      <a:pt x="702" y="298"/>
                    </a:lnTo>
                    <a:lnTo>
                      <a:pt x="702" y="299"/>
                    </a:lnTo>
                    <a:lnTo>
                      <a:pt x="702" y="301"/>
                    </a:lnTo>
                    <a:lnTo>
                      <a:pt x="698" y="303"/>
                    </a:lnTo>
                    <a:lnTo>
                      <a:pt x="686" y="310"/>
                    </a:lnTo>
                    <a:lnTo>
                      <a:pt x="667" y="318"/>
                    </a:lnTo>
                    <a:lnTo>
                      <a:pt x="658" y="322"/>
                    </a:lnTo>
                    <a:lnTo>
                      <a:pt x="649" y="327"/>
                    </a:lnTo>
                    <a:lnTo>
                      <a:pt x="642" y="333"/>
                    </a:lnTo>
                    <a:lnTo>
                      <a:pt x="635" y="339"/>
                    </a:lnTo>
                    <a:lnTo>
                      <a:pt x="634" y="342"/>
                    </a:lnTo>
                    <a:lnTo>
                      <a:pt x="633" y="345"/>
                    </a:lnTo>
                    <a:lnTo>
                      <a:pt x="632" y="349"/>
                    </a:lnTo>
                    <a:lnTo>
                      <a:pt x="632" y="352"/>
                    </a:lnTo>
                    <a:lnTo>
                      <a:pt x="632" y="352"/>
                    </a:lnTo>
                    <a:lnTo>
                      <a:pt x="610" y="357"/>
                    </a:lnTo>
                    <a:lnTo>
                      <a:pt x="603" y="359"/>
                    </a:lnTo>
                    <a:lnTo>
                      <a:pt x="597" y="362"/>
                    </a:lnTo>
                    <a:lnTo>
                      <a:pt x="594" y="364"/>
                    </a:lnTo>
                    <a:lnTo>
                      <a:pt x="591" y="367"/>
                    </a:lnTo>
                    <a:lnTo>
                      <a:pt x="591" y="370"/>
                    </a:lnTo>
                    <a:lnTo>
                      <a:pt x="592" y="373"/>
                    </a:lnTo>
                    <a:lnTo>
                      <a:pt x="596" y="376"/>
                    </a:lnTo>
                    <a:lnTo>
                      <a:pt x="600" y="379"/>
                    </a:lnTo>
                    <a:lnTo>
                      <a:pt x="612" y="386"/>
                    </a:lnTo>
                    <a:lnTo>
                      <a:pt x="629" y="393"/>
                    </a:lnTo>
                    <a:lnTo>
                      <a:pt x="650" y="399"/>
                    </a:lnTo>
                    <a:lnTo>
                      <a:pt x="650" y="399"/>
                    </a:lnTo>
                    <a:lnTo>
                      <a:pt x="653" y="402"/>
                    </a:lnTo>
                    <a:lnTo>
                      <a:pt x="657" y="404"/>
                    </a:lnTo>
                    <a:lnTo>
                      <a:pt x="661" y="410"/>
                    </a:lnTo>
                    <a:lnTo>
                      <a:pt x="665" y="416"/>
                    </a:lnTo>
                    <a:lnTo>
                      <a:pt x="667" y="418"/>
                    </a:lnTo>
                    <a:lnTo>
                      <a:pt x="669" y="420"/>
                    </a:lnTo>
                    <a:lnTo>
                      <a:pt x="674" y="421"/>
                    </a:lnTo>
                    <a:lnTo>
                      <a:pt x="678" y="421"/>
                    </a:lnTo>
                    <a:lnTo>
                      <a:pt x="683" y="420"/>
                    </a:lnTo>
                    <a:lnTo>
                      <a:pt x="690" y="418"/>
                    </a:lnTo>
                    <a:lnTo>
                      <a:pt x="698" y="413"/>
                    </a:lnTo>
                    <a:lnTo>
                      <a:pt x="709" y="408"/>
                    </a:lnTo>
                    <a:lnTo>
                      <a:pt x="735" y="389"/>
                    </a:lnTo>
                    <a:lnTo>
                      <a:pt x="735" y="389"/>
                    </a:lnTo>
                    <a:lnTo>
                      <a:pt x="758" y="408"/>
                    </a:lnTo>
                    <a:lnTo>
                      <a:pt x="780" y="420"/>
                    </a:lnTo>
                    <a:lnTo>
                      <a:pt x="789" y="426"/>
                    </a:lnTo>
                    <a:lnTo>
                      <a:pt x="798" y="431"/>
                    </a:lnTo>
                    <a:lnTo>
                      <a:pt x="809" y="433"/>
                    </a:lnTo>
                    <a:lnTo>
                      <a:pt x="819" y="435"/>
                    </a:lnTo>
                    <a:lnTo>
                      <a:pt x="829" y="436"/>
                    </a:lnTo>
                    <a:lnTo>
                      <a:pt x="840" y="436"/>
                    </a:lnTo>
                    <a:lnTo>
                      <a:pt x="852" y="435"/>
                    </a:lnTo>
                    <a:lnTo>
                      <a:pt x="865" y="434"/>
                    </a:lnTo>
                    <a:lnTo>
                      <a:pt x="895" y="427"/>
                    </a:lnTo>
                    <a:lnTo>
                      <a:pt x="933" y="418"/>
                    </a:lnTo>
                    <a:lnTo>
                      <a:pt x="933" y="418"/>
                    </a:lnTo>
                    <a:lnTo>
                      <a:pt x="938" y="428"/>
                    </a:lnTo>
                    <a:lnTo>
                      <a:pt x="941" y="436"/>
                    </a:lnTo>
                    <a:lnTo>
                      <a:pt x="942" y="443"/>
                    </a:lnTo>
                    <a:lnTo>
                      <a:pt x="941" y="449"/>
                    </a:lnTo>
                    <a:lnTo>
                      <a:pt x="940" y="455"/>
                    </a:lnTo>
                    <a:lnTo>
                      <a:pt x="936" y="459"/>
                    </a:lnTo>
                    <a:lnTo>
                      <a:pt x="933" y="464"/>
                    </a:lnTo>
                    <a:lnTo>
                      <a:pt x="928" y="467"/>
                    </a:lnTo>
                    <a:lnTo>
                      <a:pt x="919" y="474"/>
                    </a:lnTo>
                    <a:lnTo>
                      <a:pt x="910" y="481"/>
                    </a:lnTo>
                    <a:lnTo>
                      <a:pt x="905" y="486"/>
                    </a:lnTo>
                    <a:lnTo>
                      <a:pt x="903" y="490"/>
                    </a:lnTo>
                    <a:lnTo>
                      <a:pt x="901" y="496"/>
                    </a:lnTo>
                    <a:lnTo>
                      <a:pt x="900" y="503"/>
                    </a:lnTo>
                    <a:lnTo>
                      <a:pt x="900" y="503"/>
                    </a:lnTo>
                    <a:lnTo>
                      <a:pt x="900" y="516"/>
                    </a:lnTo>
                    <a:lnTo>
                      <a:pt x="901" y="526"/>
                    </a:lnTo>
                    <a:lnTo>
                      <a:pt x="903" y="534"/>
                    </a:lnTo>
                    <a:lnTo>
                      <a:pt x="907" y="540"/>
                    </a:lnTo>
                    <a:lnTo>
                      <a:pt x="910" y="543"/>
                    </a:lnTo>
                    <a:lnTo>
                      <a:pt x="916" y="544"/>
                    </a:lnTo>
                    <a:lnTo>
                      <a:pt x="920" y="543"/>
                    </a:lnTo>
                    <a:lnTo>
                      <a:pt x="926" y="541"/>
                    </a:lnTo>
                    <a:lnTo>
                      <a:pt x="932" y="538"/>
                    </a:lnTo>
                    <a:lnTo>
                      <a:pt x="936" y="533"/>
                    </a:lnTo>
                    <a:lnTo>
                      <a:pt x="941" y="527"/>
                    </a:lnTo>
                    <a:lnTo>
                      <a:pt x="946" y="519"/>
                    </a:lnTo>
                    <a:lnTo>
                      <a:pt x="948" y="511"/>
                    </a:lnTo>
                    <a:lnTo>
                      <a:pt x="949" y="503"/>
                    </a:lnTo>
                    <a:lnTo>
                      <a:pt x="949" y="494"/>
                    </a:lnTo>
                    <a:lnTo>
                      <a:pt x="948" y="483"/>
                    </a:lnTo>
                    <a:lnTo>
                      <a:pt x="948" y="483"/>
                    </a:lnTo>
                    <a:lnTo>
                      <a:pt x="951" y="480"/>
                    </a:lnTo>
                    <a:lnTo>
                      <a:pt x="957" y="478"/>
                    </a:lnTo>
                    <a:lnTo>
                      <a:pt x="963" y="478"/>
                    </a:lnTo>
                    <a:lnTo>
                      <a:pt x="970" y="479"/>
                    </a:lnTo>
                    <a:lnTo>
                      <a:pt x="985" y="483"/>
                    </a:lnTo>
                    <a:lnTo>
                      <a:pt x="1000" y="487"/>
                    </a:lnTo>
                    <a:lnTo>
                      <a:pt x="1005" y="488"/>
                    </a:lnTo>
                    <a:lnTo>
                      <a:pt x="1012" y="488"/>
                    </a:lnTo>
                    <a:lnTo>
                      <a:pt x="1017" y="485"/>
                    </a:lnTo>
                    <a:lnTo>
                      <a:pt x="1022" y="480"/>
                    </a:lnTo>
                    <a:lnTo>
                      <a:pt x="1024" y="472"/>
                    </a:lnTo>
                    <a:lnTo>
                      <a:pt x="1025" y="460"/>
                    </a:lnTo>
                    <a:lnTo>
                      <a:pt x="1024" y="444"/>
                    </a:lnTo>
                    <a:lnTo>
                      <a:pt x="1020" y="425"/>
                    </a:lnTo>
                    <a:lnTo>
                      <a:pt x="1020" y="425"/>
                    </a:lnTo>
                    <a:lnTo>
                      <a:pt x="1023" y="421"/>
                    </a:lnTo>
                    <a:lnTo>
                      <a:pt x="1024" y="417"/>
                    </a:lnTo>
                    <a:lnTo>
                      <a:pt x="1023" y="406"/>
                    </a:lnTo>
                    <a:lnTo>
                      <a:pt x="1022" y="396"/>
                    </a:lnTo>
                    <a:lnTo>
                      <a:pt x="1019" y="387"/>
                    </a:lnTo>
                    <a:lnTo>
                      <a:pt x="1017" y="376"/>
                    </a:lnTo>
                    <a:lnTo>
                      <a:pt x="1016" y="368"/>
                    </a:lnTo>
                    <a:lnTo>
                      <a:pt x="1017" y="365"/>
                    </a:lnTo>
                    <a:lnTo>
                      <a:pt x="1018" y="362"/>
                    </a:lnTo>
                    <a:lnTo>
                      <a:pt x="1020" y="358"/>
                    </a:lnTo>
                    <a:lnTo>
                      <a:pt x="1025" y="356"/>
                    </a:lnTo>
                    <a:lnTo>
                      <a:pt x="1025" y="356"/>
                    </a:lnTo>
                    <a:lnTo>
                      <a:pt x="1035" y="351"/>
                    </a:lnTo>
                    <a:lnTo>
                      <a:pt x="1046" y="348"/>
                    </a:lnTo>
                    <a:lnTo>
                      <a:pt x="1060" y="344"/>
                    </a:lnTo>
                    <a:lnTo>
                      <a:pt x="1069" y="344"/>
                    </a:lnTo>
                    <a:lnTo>
                      <a:pt x="1071" y="344"/>
                    </a:lnTo>
                    <a:lnTo>
                      <a:pt x="1071" y="344"/>
                    </a:lnTo>
                    <a:lnTo>
                      <a:pt x="1079" y="355"/>
                    </a:lnTo>
                    <a:lnTo>
                      <a:pt x="1088" y="364"/>
                    </a:lnTo>
                    <a:lnTo>
                      <a:pt x="1099" y="372"/>
                    </a:lnTo>
                    <a:lnTo>
                      <a:pt x="1110" y="380"/>
                    </a:lnTo>
                    <a:lnTo>
                      <a:pt x="1133" y="395"/>
                    </a:lnTo>
                    <a:lnTo>
                      <a:pt x="1157" y="409"/>
                    </a:lnTo>
                    <a:lnTo>
                      <a:pt x="1180" y="421"/>
                    </a:lnTo>
                    <a:lnTo>
                      <a:pt x="1203" y="436"/>
                    </a:lnTo>
                    <a:lnTo>
                      <a:pt x="1213" y="443"/>
                    </a:lnTo>
                    <a:lnTo>
                      <a:pt x="1222" y="451"/>
                    </a:lnTo>
                    <a:lnTo>
                      <a:pt x="1230" y="460"/>
                    </a:lnTo>
                    <a:lnTo>
                      <a:pt x="1237" y="470"/>
                    </a:lnTo>
                    <a:lnTo>
                      <a:pt x="1237" y="470"/>
                    </a:lnTo>
                    <a:lnTo>
                      <a:pt x="1245" y="485"/>
                    </a:lnTo>
                    <a:lnTo>
                      <a:pt x="1252" y="498"/>
                    </a:lnTo>
                    <a:lnTo>
                      <a:pt x="1252" y="498"/>
                    </a:lnTo>
                    <a:lnTo>
                      <a:pt x="1247" y="507"/>
                    </a:lnTo>
                    <a:lnTo>
                      <a:pt x="1241" y="513"/>
                    </a:lnTo>
                    <a:lnTo>
                      <a:pt x="1228" y="527"/>
                    </a:lnTo>
                    <a:lnTo>
                      <a:pt x="1222" y="534"/>
                    </a:lnTo>
                    <a:lnTo>
                      <a:pt x="1216" y="541"/>
                    </a:lnTo>
                    <a:lnTo>
                      <a:pt x="1213" y="548"/>
                    </a:lnTo>
                    <a:lnTo>
                      <a:pt x="1211" y="557"/>
                    </a:lnTo>
                    <a:lnTo>
                      <a:pt x="1211" y="557"/>
                    </a:lnTo>
                    <a:lnTo>
                      <a:pt x="1213" y="566"/>
                    </a:lnTo>
                    <a:lnTo>
                      <a:pt x="1216" y="576"/>
                    </a:lnTo>
                    <a:lnTo>
                      <a:pt x="1221" y="584"/>
                    </a:lnTo>
                    <a:lnTo>
                      <a:pt x="1226" y="592"/>
                    </a:lnTo>
                    <a:lnTo>
                      <a:pt x="1231" y="600"/>
                    </a:lnTo>
                    <a:lnTo>
                      <a:pt x="1237" y="609"/>
                    </a:lnTo>
                    <a:lnTo>
                      <a:pt x="1239" y="619"/>
                    </a:lnTo>
                    <a:lnTo>
                      <a:pt x="1241" y="631"/>
                    </a:lnTo>
                    <a:lnTo>
                      <a:pt x="1241" y="631"/>
                    </a:lnTo>
                    <a:lnTo>
                      <a:pt x="1240" y="639"/>
                    </a:lnTo>
                    <a:lnTo>
                      <a:pt x="1239" y="646"/>
                    </a:lnTo>
                    <a:lnTo>
                      <a:pt x="1236" y="651"/>
                    </a:lnTo>
                    <a:lnTo>
                      <a:pt x="1233" y="657"/>
                    </a:lnTo>
                    <a:lnTo>
                      <a:pt x="1233" y="657"/>
                    </a:lnTo>
                    <a:lnTo>
                      <a:pt x="1237" y="649"/>
                    </a:lnTo>
                    <a:lnTo>
                      <a:pt x="1237" y="64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 135">
                <a:extLst>
                  <a:ext uri="{FF2B5EF4-FFF2-40B4-BE49-F238E27FC236}">
                    <a16:creationId xmlns:a16="http://schemas.microsoft.com/office/drawing/2014/main" xmlns="" id="{C9AA717A-EC94-4B11-AF80-91D11F962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15" y="0"/>
                <a:ext cx="636416" cy="855073"/>
              </a:xfrm>
              <a:custGeom>
                <a:avLst/>
                <a:gdLst/>
                <a:ahLst/>
                <a:cxnLst>
                  <a:cxn ang="0">
                    <a:pos x="672" y="1636"/>
                  </a:cxn>
                  <a:cxn ang="0">
                    <a:pos x="714" y="1590"/>
                  </a:cxn>
                  <a:cxn ang="0">
                    <a:pos x="805" y="1495"/>
                  </a:cxn>
                  <a:cxn ang="0">
                    <a:pos x="957" y="1401"/>
                  </a:cxn>
                  <a:cxn ang="0">
                    <a:pos x="1008" y="1419"/>
                  </a:cxn>
                  <a:cxn ang="0">
                    <a:pos x="1066" y="1488"/>
                  </a:cxn>
                  <a:cxn ang="0">
                    <a:pos x="1205" y="1440"/>
                  </a:cxn>
                  <a:cxn ang="0">
                    <a:pos x="1237" y="1332"/>
                  </a:cxn>
                  <a:cxn ang="0">
                    <a:pos x="1273" y="1201"/>
                  </a:cxn>
                  <a:cxn ang="0">
                    <a:pos x="1339" y="1189"/>
                  </a:cxn>
                  <a:cxn ang="0">
                    <a:pos x="1326" y="975"/>
                  </a:cxn>
                  <a:cxn ang="0">
                    <a:pos x="1410" y="867"/>
                  </a:cxn>
                  <a:cxn ang="0">
                    <a:pos x="1380" y="802"/>
                  </a:cxn>
                  <a:cxn ang="0">
                    <a:pos x="1245" y="797"/>
                  </a:cxn>
                  <a:cxn ang="0">
                    <a:pos x="1066" y="863"/>
                  </a:cxn>
                  <a:cxn ang="0">
                    <a:pos x="984" y="898"/>
                  </a:cxn>
                  <a:cxn ang="0">
                    <a:pos x="1021" y="834"/>
                  </a:cxn>
                  <a:cxn ang="0">
                    <a:pos x="1073" y="739"/>
                  </a:cxn>
                  <a:cxn ang="0">
                    <a:pos x="1019" y="626"/>
                  </a:cxn>
                  <a:cxn ang="0">
                    <a:pos x="891" y="591"/>
                  </a:cxn>
                  <a:cxn ang="0">
                    <a:pos x="897" y="540"/>
                  </a:cxn>
                  <a:cxn ang="0">
                    <a:pos x="1015" y="517"/>
                  </a:cxn>
                  <a:cxn ang="0">
                    <a:pos x="1015" y="419"/>
                  </a:cxn>
                  <a:cxn ang="0">
                    <a:pos x="1106" y="403"/>
                  </a:cxn>
                  <a:cxn ang="0">
                    <a:pos x="1175" y="326"/>
                  </a:cxn>
                  <a:cxn ang="0">
                    <a:pos x="1262" y="254"/>
                  </a:cxn>
                  <a:cxn ang="0">
                    <a:pos x="1221" y="212"/>
                  </a:cxn>
                  <a:cxn ang="0">
                    <a:pos x="1140" y="168"/>
                  </a:cxn>
                  <a:cxn ang="0">
                    <a:pos x="1062" y="181"/>
                  </a:cxn>
                  <a:cxn ang="0">
                    <a:pos x="1088" y="82"/>
                  </a:cxn>
                  <a:cxn ang="0">
                    <a:pos x="1022" y="0"/>
                  </a:cxn>
                  <a:cxn ang="0">
                    <a:pos x="848" y="149"/>
                  </a:cxn>
                  <a:cxn ang="0">
                    <a:pos x="928" y="219"/>
                  </a:cxn>
                  <a:cxn ang="0">
                    <a:pos x="921" y="288"/>
                  </a:cxn>
                  <a:cxn ang="0">
                    <a:pos x="800" y="262"/>
                  </a:cxn>
                  <a:cxn ang="0">
                    <a:pos x="595" y="384"/>
                  </a:cxn>
                  <a:cxn ang="0">
                    <a:pos x="317" y="610"/>
                  </a:cxn>
                  <a:cxn ang="0">
                    <a:pos x="151" y="898"/>
                  </a:cxn>
                  <a:cxn ang="0">
                    <a:pos x="217" y="959"/>
                  </a:cxn>
                  <a:cxn ang="0">
                    <a:pos x="304" y="972"/>
                  </a:cxn>
                  <a:cxn ang="0">
                    <a:pos x="300" y="1052"/>
                  </a:cxn>
                  <a:cxn ang="0">
                    <a:pos x="225" y="1069"/>
                  </a:cxn>
                  <a:cxn ang="0">
                    <a:pos x="133" y="1059"/>
                  </a:cxn>
                  <a:cxn ang="0">
                    <a:pos x="122" y="1153"/>
                  </a:cxn>
                  <a:cxn ang="0">
                    <a:pos x="33" y="1266"/>
                  </a:cxn>
                  <a:cxn ang="0">
                    <a:pos x="4" y="1361"/>
                  </a:cxn>
                  <a:cxn ang="0">
                    <a:pos x="51" y="1366"/>
                  </a:cxn>
                  <a:cxn ang="0">
                    <a:pos x="162" y="1447"/>
                  </a:cxn>
                  <a:cxn ang="0">
                    <a:pos x="135" y="1516"/>
                  </a:cxn>
                  <a:cxn ang="0">
                    <a:pos x="92" y="1621"/>
                  </a:cxn>
                  <a:cxn ang="0">
                    <a:pos x="94" y="1698"/>
                  </a:cxn>
                  <a:cxn ang="0">
                    <a:pos x="126" y="1744"/>
                  </a:cxn>
                  <a:cxn ang="0">
                    <a:pos x="214" y="1755"/>
                  </a:cxn>
                  <a:cxn ang="0">
                    <a:pos x="277" y="1797"/>
                  </a:cxn>
                  <a:cxn ang="0">
                    <a:pos x="326" y="1806"/>
                  </a:cxn>
                  <a:cxn ang="0">
                    <a:pos x="397" y="1845"/>
                  </a:cxn>
                  <a:cxn ang="0">
                    <a:pos x="488" y="1812"/>
                  </a:cxn>
                  <a:cxn ang="0">
                    <a:pos x="560" y="1779"/>
                  </a:cxn>
                  <a:cxn ang="0">
                    <a:pos x="654" y="1741"/>
                  </a:cxn>
                </a:cxnLst>
                <a:rect l="0" t="0" r="r" b="b"/>
                <a:pathLst>
                  <a:path w="1411" h="1845">
                    <a:moveTo>
                      <a:pt x="666" y="1709"/>
                    </a:moveTo>
                    <a:lnTo>
                      <a:pt x="666" y="1709"/>
                    </a:lnTo>
                    <a:lnTo>
                      <a:pt x="663" y="1700"/>
                    </a:lnTo>
                    <a:lnTo>
                      <a:pt x="662" y="1692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19" y="1479"/>
                    </a:lnTo>
                    <a:lnTo>
                      <a:pt x="835" y="1464"/>
                    </a:lnTo>
                    <a:lnTo>
                      <a:pt x="851" y="1453"/>
                    </a:lnTo>
                    <a:lnTo>
                      <a:pt x="869" y="1442"/>
                    </a:lnTo>
                    <a:lnTo>
                      <a:pt x="889" y="1434"/>
                    </a:lnTo>
                    <a:lnTo>
                      <a:pt x="911" y="1426"/>
                    </a:lnTo>
                    <a:lnTo>
                      <a:pt x="934" y="1419"/>
                    </a:lnTo>
                    <a:lnTo>
                      <a:pt x="934" y="1419"/>
                    </a:lnTo>
                    <a:lnTo>
                      <a:pt x="941" y="1417"/>
                    </a:lnTo>
                    <a:lnTo>
                      <a:pt x="946" y="1412"/>
                    </a:lnTo>
                    <a:lnTo>
                      <a:pt x="957" y="1401"/>
                    </a:lnTo>
                    <a:lnTo>
                      <a:pt x="962" y="1395"/>
                    </a:lnTo>
                    <a:lnTo>
                      <a:pt x="969" y="1391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9" y="1754"/>
                    </a:lnTo>
                    <a:lnTo>
                      <a:pt x="247" y="1755"/>
                    </a:lnTo>
                    <a:lnTo>
                      <a:pt x="254" y="1759"/>
                    </a:lnTo>
                    <a:lnTo>
                      <a:pt x="259" y="1763"/>
                    </a:lnTo>
                    <a:lnTo>
                      <a:pt x="263" y="1768"/>
                    </a:lnTo>
                    <a:lnTo>
                      <a:pt x="266" y="1773"/>
                    </a:lnTo>
                    <a:lnTo>
                      <a:pt x="272" y="1785"/>
                    </a:lnTo>
                    <a:lnTo>
                      <a:pt x="277" y="1797"/>
                    </a:lnTo>
                    <a:lnTo>
                      <a:pt x="279" y="1802"/>
                    </a:lnTo>
                    <a:lnTo>
                      <a:pt x="281" y="1807"/>
                    </a:lnTo>
                    <a:lnTo>
                      <a:pt x="285" y="1812"/>
                    </a:lnTo>
                    <a:lnTo>
                      <a:pt x="289" y="1815"/>
                    </a:lnTo>
                    <a:lnTo>
                      <a:pt x="295" y="1819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17"/>
                    </a:lnTo>
                    <a:lnTo>
                      <a:pt x="312" y="1816"/>
                    </a:lnTo>
                    <a:lnTo>
                      <a:pt x="320" y="1812"/>
                    </a:lnTo>
                    <a:lnTo>
                      <a:pt x="326" y="1806"/>
                    </a:lnTo>
                    <a:lnTo>
                      <a:pt x="335" y="1800"/>
                    </a:lnTo>
                    <a:lnTo>
                      <a:pt x="335" y="1800"/>
                    </a:lnTo>
                    <a:lnTo>
                      <a:pt x="342" y="1807"/>
                    </a:lnTo>
                    <a:lnTo>
                      <a:pt x="348" y="1814"/>
                    </a:lnTo>
                    <a:lnTo>
                      <a:pt x="361" y="1828"/>
                    </a:lnTo>
                    <a:lnTo>
                      <a:pt x="369" y="1835"/>
                    </a:lnTo>
                    <a:lnTo>
                      <a:pt x="377" y="1840"/>
                    </a:lnTo>
                    <a:lnTo>
                      <a:pt x="386" y="1844"/>
                    </a:lnTo>
                    <a:lnTo>
                      <a:pt x="392" y="1844"/>
                    </a:lnTo>
                    <a:lnTo>
                      <a:pt x="397" y="1845"/>
                    </a:lnTo>
                    <a:lnTo>
                      <a:pt x="397" y="1845"/>
                    </a:lnTo>
                    <a:lnTo>
                      <a:pt x="411" y="1844"/>
                    </a:lnTo>
                    <a:lnTo>
                      <a:pt x="422" y="1842"/>
                    </a:lnTo>
                    <a:lnTo>
                      <a:pt x="431" y="1837"/>
                    </a:lnTo>
                    <a:lnTo>
                      <a:pt x="438" y="1832"/>
                    </a:lnTo>
                    <a:lnTo>
                      <a:pt x="451" y="1822"/>
                    </a:lnTo>
                    <a:lnTo>
                      <a:pt x="458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3" y="1811"/>
                    </a:lnTo>
                    <a:lnTo>
                      <a:pt x="478" y="1811"/>
                    </a:lnTo>
                    <a:lnTo>
                      <a:pt x="488" y="1812"/>
                    </a:lnTo>
                    <a:lnTo>
                      <a:pt x="499" y="1813"/>
                    </a:lnTo>
                    <a:lnTo>
                      <a:pt x="504" y="1813"/>
                    </a:lnTo>
                    <a:lnTo>
                      <a:pt x="511" y="1812"/>
                    </a:lnTo>
                    <a:lnTo>
                      <a:pt x="511" y="1812"/>
                    </a:lnTo>
                    <a:lnTo>
                      <a:pt x="517" y="1811"/>
                    </a:lnTo>
                    <a:lnTo>
                      <a:pt x="524" y="1807"/>
                    </a:lnTo>
                    <a:lnTo>
                      <a:pt x="531" y="1802"/>
                    </a:lnTo>
                    <a:lnTo>
                      <a:pt x="538" y="1797"/>
                    </a:lnTo>
                    <a:lnTo>
                      <a:pt x="550" y="1785"/>
                    </a:lnTo>
                    <a:lnTo>
                      <a:pt x="555" y="1782"/>
                    </a:lnTo>
                    <a:lnTo>
                      <a:pt x="560" y="1779"/>
                    </a:lnTo>
                    <a:lnTo>
                      <a:pt x="560" y="1779"/>
                    </a:lnTo>
                    <a:lnTo>
                      <a:pt x="565" y="1775"/>
                    </a:lnTo>
                    <a:lnTo>
                      <a:pt x="572" y="1771"/>
                    </a:lnTo>
                    <a:lnTo>
                      <a:pt x="585" y="1767"/>
                    </a:lnTo>
                    <a:lnTo>
                      <a:pt x="596" y="1763"/>
                    </a:lnTo>
                    <a:lnTo>
                      <a:pt x="608" y="1762"/>
                    </a:lnTo>
                    <a:lnTo>
                      <a:pt x="619" y="1760"/>
                    </a:lnTo>
                    <a:lnTo>
                      <a:pt x="631" y="1756"/>
                    </a:lnTo>
                    <a:lnTo>
                      <a:pt x="642" y="1751"/>
                    </a:lnTo>
                    <a:lnTo>
                      <a:pt x="648" y="1747"/>
                    </a:lnTo>
                    <a:lnTo>
                      <a:pt x="654" y="1741"/>
                    </a:lnTo>
                    <a:lnTo>
                      <a:pt x="654" y="1741"/>
                    </a:lnTo>
                    <a:lnTo>
                      <a:pt x="657" y="1739"/>
                    </a:lnTo>
                    <a:lnTo>
                      <a:pt x="661" y="1736"/>
                    </a:lnTo>
                    <a:lnTo>
                      <a:pt x="662" y="1733"/>
                    </a:lnTo>
                    <a:lnTo>
                      <a:pt x="662" y="1730"/>
                    </a:lnTo>
                    <a:lnTo>
                      <a:pt x="662" y="1721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6" y="1709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 136">
                <a:extLst>
                  <a:ext uri="{FF2B5EF4-FFF2-40B4-BE49-F238E27FC236}">
                    <a16:creationId xmlns:a16="http://schemas.microsoft.com/office/drawing/2014/main" xmlns="" id="{B3948C29-9743-4113-95B4-FAE74769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152" y="545083"/>
                <a:ext cx="426559" cy="811384"/>
              </a:xfrm>
              <a:custGeom>
                <a:avLst/>
                <a:gdLst/>
                <a:ahLst/>
                <a:cxnLst>
                  <a:cxn ang="0">
                    <a:pos x="892" y="1656"/>
                  </a:cxn>
                  <a:cxn ang="0">
                    <a:pos x="897" y="1590"/>
                  </a:cxn>
                  <a:cxn ang="0">
                    <a:pos x="864" y="1476"/>
                  </a:cxn>
                  <a:cxn ang="0">
                    <a:pos x="882" y="1404"/>
                  </a:cxn>
                  <a:cxn ang="0">
                    <a:pos x="835" y="1303"/>
                  </a:cxn>
                  <a:cxn ang="0">
                    <a:pos x="832" y="1247"/>
                  </a:cxn>
                  <a:cxn ang="0">
                    <a:pos x="902" y="1193"/>
                  </a:cxn>
                  <a:cxn ang="0">
                    <a:pos x="938" y="1114"/>
                  </a:cxn>
                  <a:cxn ang="0">
                    <a:pos x="915" y="1049"/>
                  </a:cxn>
                  <a:cxn ang="0">
                    <a:pos x="876" y="1056"/>
                  </a:cxn>
                  <a:cxn ang="0">
                    <a:pos x="866" y="1103"/>
                  </a:cxn>
                  <a:cxn ang="0">
                    <a:pos x="849" y="1139"/>
                  </a:cxn>
                  <a:cxn ang="0">
                    <a:pos x="784" y="1064"/>
                  </a:cxn>
                  <a:cxn ang="0">
                    <a:pos x="651" y="868"/>
                  </a:cxn>
                  <a:cxn ang="0">
                    <a:pos x="640" y="815"/>
                  </a:cxn>
                  <a:cxn ang="0">
                    <a:pos x="697" y="782"/>
                  </a:cxn>
                  <a:cxn ang="0">
                    <a:pos x="666" y="650"/>
                  </a:cxn>
                  <a:cxn ang="0">
                    <a:pos x="691" y="652"/>
                  </a:cxn>
                  <a:cxn ang="0">
                    <a:pos x="743" y="702"/>
                  </a:cxn>
                  <a:cxn ang="0">
                    <a:pos x="736" y="650"/>
                  </a:cxn>
                  <a:cxn ang="0">
                    <a:pos x="696" y="558"/>
                  </a:cxn>
                  <a:cxn ang="0">
                    <a:pos x="732" y="459"/>
                  </a:cxn>
                  <a:cxn ang="0">
                    <a:pos x="817" y="422"/>
                  </a:cxn>
                  <a:cxn ang="0">
                    <a:pos x="861" y="415"/>
                  </a:cxn>
                  <a:cxn ang="0">
                    <a:pos x="751" y="151"/>
                  </a:cxn>
                  <a:cxn ang="0">
                    <a:pos x="666" y="16"/>
                  </a:cxn>
                  <a:cxn ang="0">
                    <a:pos x="622" y="3"/>
                  </a:cxn>
                  <a:cxn ang="0">
                    <a:pos x="603" y="80"/>
                  </a:cxn>
                  <a:cxn ang="0">
                    <a:pos x="574" y="181"/>
                  </a:cxn>
                  <a:cxn ang="0">
                    <a:pos x="544" y="260"/>
                  </a:cxn>
                  <a:cxn ang="0">
                    <a:pos x="445" y="280"/>
                  </a:cxn>
                  <a:cxn ang="0">
                    <a:pos x="374" y="308"/>
                  </a:cxn>
                  <a:cxn ang="0">
                    <a:pos x="343" y="222"/>
                  </a:cxn>
                  <a:cxn ang="0">
                    <a:pos x="303" y="214"/>
                  </a:cxn>
                  <a:cxn ang="0">
                    <a:pos x="210" y="262"/>
                  </a:cxn>
                  <a:cxn ang="0">
                    <a:pos x="114" y="353"/>
                  </a:cxn>
                  <a:cxn ang="0">
                    <a:pos x="54" y="420"/>
                  </a:cxn>
                  <a:cxn ang="0">
                    <a:pos x="21" y="451"/>
                  </a:cxn>
                  <a:cxn ang="0">
                    <a:pos x="1" y="496"/>
                  </a:cxn>
                  <a:cxn ang="0">
                    <a:pos x="13" y="530"/>
                  </a:cxn>
                  <a:cxn ang="0">
                    <a:pos x="67" y="548"/>
                  </a:cxn>
                  <a:cxn ang="0">
                    <a:pos x="77" y="601"/>
                  </a:cxn>
                  <a:cxn ang="0">
                    <a:pos x="184" y="662"/>
                  </a:cxn>
                  <a:cxn ang="0">
                    <a:pos x="207" y="706"/>
                  </a:cxn>
                  <a:cxn ang="0">
                    <a:pos x="278" y="721"/>
                  </a:cxn>
                  <a:cxn ang="0">
                    <a:pos x="304" y="784"/>
                  </a:cxn>
                  <a:cxn ang="0">
                    <a:pos x="331" y="775"/>
                  </a:cxn>
                  <a:cxn ang="0">
                    <a:pos x="352" y="795"/>
                  </a:cxn>
                  <a:cxn ang="0">
                    <a:pos x="388" y="781"/>
                  </a:cxn>
                  <a:cxn ang="0">
                    <a:pos x="350" y="718"/>
                  </a:cxn>
                  <a:cxn ang="0">
                    <a:pos x="285" y="662"/>
                  </a:cxn>
                  <a:cxn ang="0">
                    <a:pos x="346" y="557"/>
                  </a:cxn>
                  <a:cxn ang="0">
                    <a:pos x="354" y="604"/>
                  </a:cxn>
                  <a:cxn ang="0">
                    <a:pos x="372" y="679"/>
                  </a:cxn>
                  <a:cxn ang="0">
                    <a:pos x="491" y="770"/>
                  </a:cxn>
                  <a:cxn ang="0">
                    <a:pos x="519" y="870"/>
                  </a:cxn>
                  <a:cxn ang="0">
                    <a:pos x="543" y="1044"/>
                  </a:cxn>
                  <a:cxn ang="0">
                    <a:pos x="636" y="1300"/>
                  </a:cxn>
                  <a:cxn ang="0">
                    <a:pos x="637" y="1449"/>
                  </a:cxn>
                  <a:cxn ang="0">
                    <a:pos x="677" y="1525"/>
                  </a:cxn>
                  <a:cxn ang="0">
                    <a:pos x="710" y="1605"/>
                  </a:cxn>
                  <a:cxn ang="0">
                    <a:pos x="802" y="1748"/>
                  </a:cxn>
                </a:cxnLst>
                <a:rect l="0" t="0" r="r" b="b"/>
                <a:pathLst>
                  <a:path w="941" h="1748">
                    <a:moveTo>
                      <a:pt x="824" y="1737"/>
                    </a:moveTo>
                    <a:lnTo>
                      <a:pt x="824" y="1737"/>
                    </a:lnTo>
                    <a:lnTo>
                      <a:pt x="834" y="1728"/>
                    </a:lnTo>
                    <a:lnTo>
                      <a:pt x="847" y="1717"/>
                    </a:lnTo>
                    <a:lnTo>
                      <a:pt x="859" y="1703"/>
                    </a:lnTo>
                    <a:lnTo>
                      <a:pt x="872" y="1688"/>
                    </a:lnTo>
                    <a:lnTo>
                      <a:pt x="884" y="1672"/>
                    </a:lnTo>
                    <a:lnTo>
                      <a:pt x="892" y="1656"/>
                    </a:lnTo>
                    <a:lnTo>
                      <a:pt x="896" y="1648"/>
                    </a:lnTo>
                    <a:lnTo>
                      <a:pt x="899" y="1640"/>
                    </a:lnTo>
                    <a:lnTo>
                      <a:pt x="900" y="1632"/>
                    </a:lnTo>
                    <a:lnTo>
                      <a:pt x="901" y="1624"/>
                    </a:lnTo>
                    <a:lnTo>
                      <a:pt x="901" y="1624"/>
                    </a:lnTo>
                    <a:lnTo>
                      <a:pt x="900" y="1612"/>
                    </a:lnTo>
                    <a:lnTo>
                      <a:pt x="899" y="1601"/>
                    </a:lnTo>
                    <a:lnTo>
                      <a:pt x="897" y="1590"/>
                    </a:lnTo>
                    <a:lnTo>
                      <a:pt x="895" y="1581"/>
                    </a:lnTo>
                    <a:lnTo>
                      <a:pt x="889" y="1563"/>
                    </a:lnTo>
                    <a:lnTo>
                      <a:pt x="882" y="1546"/>
                    </a:lnTo>
                    <a:lnTo>
                      <a:pt x="876" y="1530"/>
                    </a:lnTo>
                    <a:lnTo>
                      <a:pt x="870" y="1514"/>
                    </a:lnTo>
                    <a:lnTo>
                      <a:pt x="865" y="1496"/>
                    </a:lnTo>
                    <a:lnTo>
                      <a:pt x="864" y="1487"/>
                    </a:lnTo>
                    <a:lnTo>
                      <a:pt x="864" y="1476"/>
                    </a:lnTo>
                    <a:lnTo>
                      <a:pt x="864" y="1476"/>
                    </a:lnTo>
                    <a:lnTo>
                      <a:pt x="865" y="1467"/>
                    </a:lnTo>
                    <a:lnTo>
                      <a:pt x="868" y="1459"/>
                    </a:lnTo>
                    <a:lnTo>
                      <a:pt x="873" y="1442"/>
                    </a:lnTo>
                    <a:lnTo>
                      <a:pt x="879" y="1423"/>
                    </a:lnTo>
                    <a:lnTo>
                      <a:pt x="881" y="1414"/>
                    </a:lnTo>
                    <a:lnTo>
                      <a:pt x="882" y="1404"/>
                    </a:lnTo>
                    <a:lnTo>
                      <a:pt x="882" y="1404"/>
                    </a:lnTo>
                    <a:lnTo>
                      <a:pt x="881" y="1395"/>
                    </a:lnTo>
                    <a:lnTo>
                      <a:pt x="880" y="1387"/>
                    </a:lnTo>
                    <a:lnTo>
                      <a:pt x="878" y="1378"/>
                    </a:lnTo>
                    <a:lnTo>
                      <a:pt x="873" y="1370"/>
                    </a:lnTo>
                    <a:lnTo>
                      <a:pt x="865" y="1354"/>
                    </a:lnTo>
                    <a:lnTo>
                      <a:pt x="855" y="1337"/>
                    </a:lnTo>
                    <a:lnTo>
                      <a:pt x="845" y="1320"/>
                    </a:lnTo>
                    <a:lnTo>
                      <a:pt x="835" y="1303"/>
                    </a:lnTo>
                    <a:lnTo>
                      <a:pt x="832" y="1293"/>
                    </a:lnTo>
                    <a:lnTo>
                      <a:pt x="830" y="1284"/>
                    </a:lnTo>
                    <a:lnTo>
                      <a:pt x="827" y="1274"/>
                    </a:lnTo>
                    <a:lnTo>
                      <a:pt x="827" y="1263"/>
                    </a:lnTo>
                    <a:lnTo>
                      <a:pt x="827" y="1263"/>
                    </a:lnTo>
                    <a:lnTo>
                      <a:pt x="827" y="1258"/>
                    </a:lnTo>
                    <a:lnTo>
                      <a:pt x="830" y="1253"/>
                    </a:lnTo>
                    <a:lnTo>
                      <a:pt x="832" y="1247"/>
                    </a:lnTo>
                    <a:lnTo>
                      <a:pt x="834" y="1243"/>
                    </a:lnTo>
                    <a:lnTo>
                      <a:pt x="842" y="1235"/>
                    </a:lnTo>
                    <a:lnTo>
                      <a:pt x="851" y="1228"/>
                    </a:lnTo>
                    <a:lnTo>
                      <a:pt x="873" y="1214"/>
                    </a:lnTo>
                    <a:lnTo>
                      <a:pt x="885" y="1208"/>
                    </a:lnTo>
                    <a:lnTo>
                      <a:pt x="894" y="1201"/>
                    </a:lnTo>
                    <a:lnTo>
                      <a:pt x="894" y="1201"/>
                    </a:lnTo>
                    <a:lnTo>
                      <a:pt x="902" y="1193"/>
                    </a:lnTo>
                    <a:lnTo>
                      <a:pt x="910" y="1184"/>
                    </a:lnTo>
                    <a:lnTo>
                      <a:pt x="916" y="1174"/>
                    </a:lnTo>
                    <a:lnTo>
                      <a:pt x="922" y="1163"/>
                    </a:lnTo>
                    <a:lnTo>
                      <a:pt x="930" y="1138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24" y="1737"/>
                    </a:lnTo>
                    <a:lnTo>
                      <a:pt x="824" y="173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 137">
                <a:extLst>
                  <a:ext uri="{FF2B5EF4-FFF2-40B4-BE49-F238E27FC236}">
                    <a16:creationId xmlns:a16="http://schemas.microsoft.com/office/drawing/2014/main" xmlns="" id="{B36DCB4C-6CEF-4F87-B2FF-402940F73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407" y="2348851"/>
                <a:ext cx="171080" cy="153955"/>
              </a:xfrm>
              <a:custGeom>
                <a:avLst/>
                <a:gdLst/>
                <a:ahLst/>
                <a:cxnLst>
                  <a:cxn ang="0">
                    <a:pos x="371" y="41"/>
                  </a:cxn>
                  <a:cxn ang="0">
                    <a:pos x="353" y="32"/>
                  </a:cxn>
                  <a:cxn ang="0">
                    <a:pos x="338" y="47"/>
                  </a:cxn>
                  <a:cxn ang="0">
                    <a:pos x="315" y="85"/>
                  </a:cxn>
                  <a:cxn ang="0">
                    <a:pos x="272" y="178"/>
                  </a:cxn>
                  <a:cxn ang="0">
                    <a:pos x="250" y="220"/>
                  </a:cxn>
                  <a:cxn ang="0">
                    <a:pos x="215" y="268"/>
                  </a:cxn>
                  <a:cxn ang="0">
                    <a:pos x="173" y="306"/>
                  </a:cxn>
                  <a:cxn ang="0">
                    <a:pos x="133" y="329"/>
                  </a:cxn>
                  <a:cxn ang="0">
                    <a:pos x="103" y="333"/>
                  </a:cxn>
                  <a:cxn ang="0">
                    <a:pos x="88" y="327"/>
                  </a:cxn>
                  <a:cxn ang="0">
                    <a:pos x="77" y="314"/>
                  </a:cxn>
                  <a:cxn ang="0">
                    <a:pos x="61" y="284"/>
                  </a:cxn>
                  <a:cxn ang="0">
                    <a:pos x="39" y="236"/>
                  </a:cxn>
                  <a:cxn ang="0">
                    <a:pos x="26" y="221"/>
                  </a:cxn>
                  <a:cxn ang="0">
                    <a:pos x="0" y="213"/>
                  </a:cxn>
                  <a:cxn ang="0">
                    <a:pos x="15" y="189"/>
                  </a:cxn>
                  <a:cxn ang="0">
                    <a:pos x="18" y="161"/>
                  </a:cxn>
                  <a:cxn ang="0">
                    <a:pos x="19" y="135"/>
                  </a:cxn>
                  <a:cxn ang="0">
                    <a:pos x="28" y="121"/>
                  </a:cxn>
                  <a:cxn ang="0">
                    <a:pos x="39" y="107"/>
                  </a:cxn>
                  <a:cxn ang="0">
                    <a:pos x="51" y="102"/>
                  </a:cxn>
                  <a:cxn ang="0">
                    <a:pos x="59" y="101"/>
                  </a:cxn>
                  <a:cxn ang="0">
                    <a:pos x="77" y="92"/>
                  </a:cxn>
                  <a:cxn ang="0">
                    <a:pos x="77" y="56"/>
                  </a:cxn>
                  <a:cxn ang="0">
                    <a:pos x="81" y="47"/>
                  </a:cxn>
                  <a:cxn ang="0">
                    <a:pos x="94" y="45"/>
                  </a:cxn>
                  <a:cxn ang="0">
                    <a:pos x="135" y="47"/>
                  </a:cxn>
                  <a:cxn ang="0">
                    <a:pos x="141" y="45"/>
                  </a:cxn>
                  <a:cxn ang="0">
                    <a:pos x="152" y="33"/>
                  </a:cxn>
                  <a:cxn ang="0">
                    <a:pos x="171" y="33"/>
                  </a:cxn>
                  <a:cxn ang="0">
                    <a:pos x="215" y="44"/>
                  </a:cxn>
                  <a:cxn ang="0">
                    <a:pos x="260" y="54"/>
                  </a:cxn>
                  <a:cxn ang="0">
                    <a:pos x="286" y="54"/>
                  </a:cxn>
                  <a:cxn ang="0">
                    <a:pos x="302" y="43"/>
                  </a:cxn>
                  <a:cxn ang="0">
                    <a:pos x="307" y="21"/>
                  </a:cxn>
                  <a:cxn ang="0">
                    <a:pos x="309" y="8"/>
                  </a:cxn>
                  <a:cxn ang="0">
                    <a:pos x="323" y="2"/>
                  </a:cxn>
                  <a:cxn ang="0">
                    <a:pos x="356" y="1"/>
                  </a:cxn>
                  <a:cxn ang="0">
                    <a:pos x="378" y="0"/>
                  </a:cxn>
                  <a:cxn ang="0">
                    <a:pos x="378" y="16"/>
                  </a:cxn>
                  <a:cxn ang="0">
                    <a:pos x="378" y="47"/>
                  </a:cxn>
                  <a:cxn ang="0">
                    <a:pos x="375" y="47"/>
                  </a:cxn>
                </a:cxnLst>
                <a:rect l="0" t="0" r="r" b="b"/>
                <a:pathLst>
                  <a:path w="378" h="333">
                    <a:moveTo>
                      <a:pt x="375" y="47"/>
                    </a:moveTo>
                    <a:lnTo>
                      <a:pt x="375" y="47"/>
                    </a:lnTo>
                    <a:lnTo>
                      <a:pt x="371" y="41"/>
                    </a:lnTo>
                    <a:lnTo>
                      <a:pt x="367" y="37"/>
                    </a:lnTo>
                    <a:lnTo>
                      <a:pt x="360" y="35"/>
                    </a:lnTo>
                    <a:lnTo>
                      <a:pt x="353" y="32"/>
                    </a:lnTo>
                    <a:lnTo>
                      <a:pt x="353" y="32"/>
                    </a:lnTo>
                    <a:lnTo>
                      <a:pt x="345" y="39"/>
                    </a:lnTo>
                    <a:lnTo>
                      <a:pt x="338" y="47"/>
                    </a:lnTo>
                    <a:lnTo>
                      <a:pt x="332" y="55"/>
                    </a:lnTo>
                    <a:lnTo>
                      <a:pt x="325" y="64"/>
                    </a:lnTo>
                    <a:lnTo>
                      <a:pt x="315" y="85"/>
                    </a:lnTo>
                    <a:lnTo>
                      <a:pt x="303" y="107"/>
                    </a:lnTo>
                    <a:lnTo>
                      <a:pt x="284" y="155"/>
                    </a:lnTo>
                    <a:lnTo>
                      <a:pt x="272" y="178"/>
                    </a:lnTo>
                    <a:lnTo>
                      <a:pt x="261" y="201"/>
                    </a:lnTo>
                    <a:lnTo>
                      <a:pt x="261" y="201"/>
                    </a:lnTo>
                    <a:lnTo>
                      <a:pt x="250" y="220"/>
                    </a:lnTo>
                    <a:lnTo>
                      <a:pt x="239" y="236"/>
                    </a:lnTo>
                    <a:lnTo>
                      <a:pt x="227" y="253"/>
                    </a:lnTo>
                    <a:lnTo>
                      <a:pt x="215" y="268"/>
                    </a:lnTo>
                    <a:lnTo>
                      <a:pt x="201" y="282"/>
                    </a:lnTo>
                    <a:lnTo>
                      <a:pt x="187" y="295"/>
                    </a:lnTo>
                    <a:lnTo>
                      <a:pt x="173" y="306"/>
                    </a:lnTo>
                    <a:lnTo>
                      <a:pt x="160" y="315"/>
                    </a:lnTo>
                    <a:lnTo>
                      <a:pt x="147" y="323"/>
                    </a:lnTo>
                    <a:lnTo>
                      <a:pt x="133" y="329"/>
                    </a:lnTo>
                    <a:lnTo>
                      <a:pt x="120" y="333"/>
                    </a:lnTo>
                    <a:lnTo>
                      <a:pt x="109" y="333"/>
                    </a:lnTo>
                    <a:lnTo>
                      <a:pt x="103" y="333"/>
                    </a:lnTo>
                    <a:lnTo>
                      <a:pt x="99" y="331"/>
                    </a:lnTo>
                    <a:lnTo>
                      <a:pt x="93" y="329"/>
                    </a:lnTo>
                    <a:lnTo>
                      <a:pt x="88" y="327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7" y="314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61" y="284"/>
                    </a:lnTo>
                    <a:lnTo>
                      <a:pt x="51" y="264"/>
                    </a:lnTo>
                    <a:lnTo>
                      <a:pt x="45" y="249"/>
                    </a:lnTo>
                    <a:lnTo>
                      <a:pt x="39" y="236"/>
                    </a:lnTo>
                    <a:lnTo>
                      <a:pt x="33" y="227"/>
                    </a:lnTo>
                    <a:lnTo>
                      <a:pt x="30" y="223"/>
                    </a:lnTo>
                    <a:lnTo>
                      <a:pt x="26" y="221"/>
                    </a:lnTo>
                    <a:lnTo>
                      <a:pt x="20" y="219"/>
                    </a:lnTo>
                    <a:lnTo>
                      <a:pt x="15" y="216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9" y="200"/>
                    </a:lnTo>
                    <a:lnTo>
                      <a:pt x="15" y="189"/>
                    </a:lnTo>
                    <a:lnTo>
                      <a:pt x="17" y="176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9" y="135"/>
                    </a:lnTo>
                    <a:lnTo>
                      <a:pt x="21" y="129"/>
                    </a:lnTo>
                    <a:lnTo>
                      <a:pt x="24" y="124"/>
                    </a:lnTo>
                    <a:lnTo>
                      <a:pt x="28" y="121"/>
                    </a:lnTo>
                    <a:lnTo>
                      <a:pt x="32" y="117"/>
                    </a:lnTo>
                    <a:lnTo>
                      <a:pt x="35" y="113"/>
                    </a:lnTo>
                    <a:lnTo>
                      <a:pt x="39" y="107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9" y="101"/>
                    </a:lnTo>
                    <a:lnTo>
                      <a:pt x="65" y="99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56"/>
                    </a:lnTo>
                    <a:lnTo>
                      <a:pt x="78" y="53"/>
                    </a:lnTo>
                    <a:lnTo>
                      <a:pt x="79" y="49"/>
                    </a:lnTo>
                    <a:lnTo>
                      <a:pt x="81" y="47"/>
                    </a:lnTo>
                    <a:lnTo>
                      <a:pt x="84" y="46"/>
                    </a:lnTo>
                    <a:lnTo>
                      <a:pt x="87" y="45"/>
                    </a:lnTo>
                    <a:lnTo>
                      <a:pt x="94" y="45"/>
                    </a:lnTo>
                    <a:lnTo>
                      <a:pt x="112" y="48"/>
                    </a:lnTo>
                    <a:lnTo>
                      <a:pt x="124" y="48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9" y="47"/>
                    </a:lnTo>
                    <a:lnTo>
                      <a:pt x="141" y="45"/>
                    </a:lnTo>
                    <a:lnTo>
                      <a:pt x="145" y="40"/>
                    </a:lnTo>
                    <a:lnTo>
                      <a:pt x="149" y="35"/>
                    </a:lnTo>
                    <a:lnTo>
                      <a:pt x="152" y="33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71" y="33"/>
                    </a:lnTo>
                    <a:lnTo>
                      <a:pt x="186" y="36"/>
                    </a:lnTo>
                    <a:lnTo>
                      <a:pt x="201" y="39"/>
                    </a:lnTo>
                    <a:lnTo>
                      <a:pt x="215" y="44"/>
                    </a:lnTo>
                    <a:lnTo>
                      <a:pt x="230" y="47"/>
                    </a:lnTo>
                    <a:lnTo>
                      <a:pt x="245" y="51"/>
                    </a:lnTo>
                    <a:lnTo>
                      <a:pt x="260" y="54"/>
                    </a:lnTo>
                    <a:lnTo>
                      <a:pt x="276" y="54"/>
                    </a:lnTo>
                    <a:lnTo>
                      <a:pt x="276" y="54"/>
                    </a:lnTo>
                    <a:lnTo>
                      <a:pt x="286" y="54"/>
                    </a:lnTo>
                    <a:lnTo>
                      <a:pt x="294" y="52"/>
                    </a:lnTo>
                    <a:lnTo>
                      <a:pt x="299" y="47"/>
                    </a:lnTo>
                    <a:lnTo>
                      <a:pt x="302" y="43"/>
                    </a:lnTo>
                    <a:lnTo>
                      <a:pt x="303" y="36"/>
                    </a:lnTo>
                    <a:lnTo>
                      <a:pt x="305" y="29"/>
                    </a:lnTo>
                    <a:lnTo>
                      <a:pt x="307" y="21"/>
                    </a:lnTo>
                    <a:lnTo>
                      <a:pt x="308" y="12"/>
                    </a:lnTo>
                    <a:lnTo>
                      <a:pt x="308" y="12"/>
                    </a:lnTo>
                    <a:lnTo>
                      <a:pt x="309" y="8"/>
                    </a:lnTo>
                    <a:lnTo>
                      <a:pt x="311" y="7"/>
                    </a:lnTo>
                    <a:lnTo>
                      <a:pt x="316" y="3"/>
                    </a:lnTo>
                    <a:lnTo>
                      <a:pt x="323" y="2"/>
                    </a:lnTo>
                    <a:lnTo>
                      <a:pt x="331" y="1"/>
                    </a:lnTo>
                    <a:lnTo>
                      <a:pt x="348" y="1"/>
                    </a:lnTo>
                    <a:lnTo>
                      <a:pt x="356" y="1"/>
                    </a:lnTo>
                    <a:lnTo>
                      <a:pt x="363" y="0"/>
                    </a:lnTo>
                    <a:lnTo>
                      <a:pt x="363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16"/>
                    </a:lnTo>
                    <a:lnTo>
                      <a:pt x="377" y="28"/>
                    </a:lnTo>
                    <a:lnTo>
                      <a:pt x="377" y="37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75" y="47"/>
                    </a:lnTo>
                    <a:lnTo>
                      <a:pt x="375" y="47"/>
                    </a:lnTo>
                    <a:lnTo>
                      <a:pt x="375" y="4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 138">
                <a:extLst>
                  <a:ext uri="{FF2B5EF4-FFF2-40B4-BE49-F238E27FC236}">
                    <a16:creationId xmlns:a16="http://schemas.microsoft.com/office/drawing/2014/main" xmlns="" id="{FC00BF1B-0A00-4500-8F33-00959A15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404" y="1820411"/>
                <a:ext cx="777842" cy="934132"/>
              </a:xfrm>
              <a:custGeom>
                <a:avLst/>
                <a:gdLst/>
                <a:ahLst/>
                <a:cxnLst>
                  <a:cxn ang="0">
                    <a:pos x="1683" y="607"/>
                  </a:cxn>
                  <a:cxn ang="0">
                    <a:pos x="1627" y="507"/>
                  </a:cxn>
                  <a:cxn ang="0">
                    <a:pos x="1533" y="466"/>
                  </a:cxn>
                  <a:cxn ang="0">
                    <a:pos x="1410" y="368"/>
                  </a:cxn>
                  <a:cxn ang="0">
                    <a:pos x="1290" y="507"/>
                  </a:cxn>
                  <a:cxn ang="0">
                    <a:pos x="1210" y="657"/>
                  </a:cxn>
                  <a:cxn ang="0">
                    <a:pos x="1116" y="634"/>
                  </a:cxn>
                  <a:cxn ang="0">
                    <a:pos x="970" y="718"/>
                  </a:cxn>
                  <a:cxn ang="0">
                    <a:pos x="965" y="432"/>
                  </a:cxn>
                  <a:cxn ang="0">
                    <a:pos x="878" y="305"/>
                  </a:cxn>
                  <a:cxn ang="0">
                    <a:pos x="823" y="221"/>
                  </a:cxn>
                  <a:cxn ang="0">
                    <a:pos x="739" y="77"/>
                  </a:cxn>
                  <a:cxn ang="0">
                    <a:pos x="716" y="7"/>
                  </a:cxn>
                  <a:cxn ang="0">
                    <a:pos x="599" y="78"/>
                  </a:cxn>
                  <a:cxn ang="0">
                    <a:pos x="602" y="175"/>
                  </a:cxn>
                  <a:cxn ang="0">
                    <a:pos x="647" y="268"/>
                  </a:cxn>
                  <a:cxn ang="0">
                    <a:pos x="647" y="338"/>
                  </a:cxn>
                  <a:cxn ang="0">
                    <a:pos x="610" y="424"/>
                  </a:cxn>
                  <a:cxn ang="0">
                    <a:pos x="575" y="495"/>
                  </a:cxn>
                  <a:cxn ang="0">
                    <a:pos x="639" y="628"/>
                  </a:cxn>
                  <a:cxn ang="0">
                    <a:pos x="617" y="719"/>
                  </a:cxn>
                  <a:cxn ang="0">
                    <a:pos x="660" y="786"/>
                  </a:cxn>
                  <a:cxn ang="0">
                    <a:pos x="640" y="880"/>
                  </a:cxn>
                  <a:cxn ang="0">
                    <a:pos x="511" y="817"/>
                  </a:cxn>
                  <a:cxn ang="0">
                    <a:pos x="462" y="875"/>
                  </a:cxn>
                  <a:cxn ang="0">
                    <a:pos x="419" y="958"/>
                  </a:cxn>
                  <a:cxn ang="0">
                    <a:pos x="383" y="1007"/>
                  </a:cxn>
                  <a:cxn ang="0">
                    <a:pos x="362" y="1119"/>
                  </a:cxn>
                  <a:cxn ang="0">
                    <a:pos x="284" y="1033"/>
                  </a:cxn>
                  <a:cxn ang="0">
                    <a:pos x="162" y="1095"/>
                  </a:cxn>
                  <a:cxn ang="0">
                    <a:pos x="116" y="1223"/>
                  </a:cxn>
                  <a:cxn ang="0">
                    <a:pos x="120" y="1348"/>
                  </a:cxn>
                  <a:cxn ang="0">
                    <a:pos x="91" y="1461"/>
                  </a:cxn>
                  <a:cxn ang="0">
                    <a:pos x="89" y="1565"/>
                  </a:cxn>
                  <a:cxn ang="0">
                    <a:pos x="0" y="1637"/>
                  </a:cxn>
                  <a:cxn ang="0">
                    <a:pos x="82" y="1727"/>
                  </a:cxn>
                  <a:cxn ang="0">
                    <a:pos x="159" y="1742"/>
                  </a:cxn>
                  <a:cxn ang="0">
                    <a:pos x="308" y="1785"/>
                  </a:cxn>
                  <a:cxn ang="0">
                    <a:pos x="402" y="1737"/>
                  </a:cxn>
                  <a:cxn ang="0">
                    <a:pos x="457" y="1808"/>
                  </a:cxn>
                  <a:cxn ang="0">
                    <a:pos x="606" y="1869"/>
                  </a:cxn>
                  <a:cxn ang="0">
                    <a:pos x="701" y="1920"/>
                  </a:cxn>
                  <a:cxn ang="0">
                    <a:pos x="771" y="1968"/>
                  </a:cxn>
                  <a:cxn ang="0">
                    <a:pos x="808" y="1999"/>
                  </a:cxn>
                  <a:cxn ang="0">
                    <a:pos x="793" y="1949"/>
                  </a:cxn>
                  <a:cxn ang="0">
                    <a:pos x="871" y="1858"/>
                  </a:cxn>
                  <a:cxn ang="0">
                    <a:pos x="999" y="1645"/>
                  </a:cxn>
                  <a:cxn ang="0">
                    <a:pos x="1032" y="1565"/>
                  </a:cxn>
                  <a:cxn ang="0">
                    <a:pos x="1074" y="1322"/>
                  </a:cxn>
                  <a:cxn ang="0">
                    <a:pos x="1072" y="1197"/>
                  </a:cxn>
                  <a:cxn ang="0">
                    <a:pos x="1019" y="1117"/>
                  </a:cxn>
                  <a:cxn ang="0">
                    <a:pos x="1098" y="1042"/>
                  </a:cxn>
                  <a:cxn ang="0">
                    <a:pos x="1199" y="1015"/>
                  </a:cxn>
                  <a:cxn ang="0">
                    <a:pos x="1266" y="983"/>
                  </a:cxn>
                  <a:cxn ang="0">
                    <a:pos x="1340" y="992"/>
                  </a:cxn>
                  <a:cxn ang="0">
                    <a:pos x="1415" y="991"/>
                  </a:cxn>
                  <a:cxn ang="0">
                    <a:pos x="1492" y="880"/>
                  </a:cxn>
                  <a:cxn ang="0">
                    <a:pos x="1575" y="881"/>
                  </a:cxn>
                  <a:cxn ang="0">
                    <a:pos x="1672" y="827"/>
                  </a:cxn>
                  <a:cxn ang="0">
                    <a:pos x="1612" y="748"/>
                  </a:cxn>
                </a:cxnLst>
                <a:rect l="0" t="0" r="r" b="b"/>
                <a:pathLst>
                  <a:path w="1719" h="2016">
                    <a:moveTo>
                      <a:pt x="1598" y="724"/>
                    </a:moveTo>
                    <a:lnTo>
                      <a:pt x="1598" y="724"/>
                    </a:lnTo>
                    <a:lnTo>
                      <a:pt x="1598" y="625"/>
                    </a:lnTo>
                    <a:lnTo>
                      <a:pt x="1598" y="625"/>
                    </a:lnTo>
                    <a:lnTo>
                      <a:pt x="1599" y="620"/>
                    </a:lnTo>
                    <a:lnTo>
                      <a:pt x="1602" y="615"/>
                    </a:lnTo>
                    <a:lnTo>
                      <a:pt x="1605" y="613"/>
                    </a:lnTo>
                    <a:lnTo>
                      <a:pt x="1610" y="612"/>
                    </a:lnTo>
                    <a:lnTo>
                      <a:pt x="1618" y="610"/>
                    </a:lnTo>
                    <a:lnTo>
                      <a:pt x="1624" y="610"/>
                    </a:lnTo>
                    <a:lnTo>
                      <a:pt x="1624" y="610"/>
                    </a:lnTo>
                    <a:lnTo>
                      <a:pt x="1667" y="610"/>
                    </a:lnTo>
                    <a:lnTo>
                      <a:pt x="1667" y="610"/>
                    </a:lnTo>
                    <a:lnTo>
                      <a:pt x="1676" y="609"/>
                    </a:lnTo>
                    <a:lnTo>
                      <a:pt x="1683" y="607"/>
                    </a:lnTo>
                    <a:lnTo>
                      <a:pt x="1690" y="604"/>
                    </a:lnTo>
                    <a:lnTo>
                      <a:pt x="1696" y="600"/>
                    </a:lnTo>
                    <a:lnTo>
                      <a:pt x="1708" y="591"/>
                    </a:lnTo>
                    <a:lnTo>
                      <a:pt x="1719" y="580"/>
                    </a:lnTo>
                    <a:lnTo>
                      <a:pt x="1704" y="573"/>
                    </a:lnTo>
                    <a:lnTo>
                      <a:pt x="1704" y="573"/>
                    </a:lnTo>
                    <a:lnTo>
                      <a:pt x="1696" y="566"/>
                    </a:lnTo>
                    <a:lnTo>
                      <a:pt x="1686" y="559"/>
                    </a:lnTo>
                    <a:lnTo>
                      <a:pt x="1663" y="543"/>
                    </a:lnTo>
                    <a:lnTo>
                      <a:pt x="1651" y="534"/>
                    </a:lnTo>
                    <a:lnTo>
                      <a:pt x="1641" y="526"/>
                    </a:lnTo>
                    <a:lnTo>
                      <a:pt x="1633" y="516"/>
                    </a:lnTo>
                    <a:lnTo>
                      <a:pt x="1629" y="512"/>
                    </a:lnTo>
                    <a:lnTo>
                      <a:pt x="1627" y="507"/>
                    </a:lnTo>
                    <a:lnTo>
                      <a:pt x="1627" y="507"/>
                    </a:lnTo>
                    <a:lnTo>
                      <a:pt x="1624" y="495"/>
                    </a:lnTo>
                    <a:lnTo>
                      <a:pt x="1621" y="484"/>
                    </a:lnTo>
                    <a:lnTo>
                      <a:pt x="1617" y="465"/>
                    </a:lnTo>
                    <a:lnTo>
                      <a:pt x="1613" y="455"/>
                    </a:lnTo>
                    <a:lnTo>
                      <a:pt x="1609" y="447"/>
                    </a:lnTo>
                    <a:lnTo>
                      <a:pt x="1603" y="441"/>
                    </a:lnTo>
                    <a:lnTo>
                      <a:pt x="1594" y="434"/>
                    </a:lnTo>
                    <a:lnTo>
                      <a:pt x="1558" y="434"/>
                    </a:lnTo>
                    <a:lnTo>
                      <a:pt x="1558" y="434"/>
                    </a:lnTo>
                    <a:lnTo>
                      <a:pt x="1555" y="447"/>
                    </a:lnTo>
                    <a:lnTo>
                      <a:pt x="1552" y="453"/>
                    </a:lnTo>
                    <a:lnTo>
                      <a:pt x="1549" y="458"/>
                    </a:lnTo>
                    <a:lnTo>
                      <a:pt x="1545" y="461"/>
                    </a:lnTo>
                    <a:lnTo>
                      <a:pt x="1540" y="465"/>
                    </a:lnTo>
                    <a:lnTo>
                      <a:pt x="1533" y="466"/>
                    </a:lnTo>
                    <a:lnTo>
                      <a:pt x="1525" y="466"/>
                    </a:lnTo>
                    <a:lnTo>
                      <a:pt x="1525" y="466"/>
                    </a:lnTo>
                    <a:lnTo>
                      <a:pt x="1512" y="465"/>
                    </a:lnTo>
                    <a:lnTo>
                      <a:pt x="1503" y="462"/>
                    </a:lnTo>
                    <a:lnTo>
                      <a:pt x="1494" y="457"/>
                    </a:lnTo>
                    <a:lnTo>
                      <a:pt x="1487" y="451"/>
                    </a:lnTo>
                    <a:lnTo>
                      <a:pt x="1480" y="443"/>
                    </a:lnTo>
                    <a:lnTo>
                      <a:pt x="1474" y="435"/>
                    </a:lnTo>
                    <a:lnTo>
                      <a:pt x="1465" y="416"/>
                    </a:lnTo>
                    <a:lnTo>
                      <a:pt x="1453" y="399"/>
                    </a:lnTo>
                    <a:lnTo>
                      <a:pt x="1447" y="390"/>
                    </a:lnTo>
                    <a:lnTo>
                      <a:pt x="1441" y="383"/>
                    </a:lnTo>
                    <a:lnTo>
                      <a:pt x="1431" y="376"/>
                    </a:lnTo>
                    <a:lnTo>
                      <a:pt x="1422" y="371"/>
                    </a:lnTo>
                    <a:lnTo>
                      <a:pt x="1410" y="368"/>
                    </a:lnTo>
                    <a:lnTo>
                      <a:pt x="1396" y="368"/>
                    </a:lnTo>
                    <a:lnTo>
                      <a:pt x="1396" y="368"/>
                    </a:lnTo>
                    <a:lnTo>
                      <a:pt x="1375" y="368"/>
                    </a:lnTo>
                    <a:lnTo>
                      <a:pt x="1358" y="370"/>
                    </a:lnTo>
                    <a:lnTo>
                      <a:pt x="1344" y="374"/>
                    </a:lnTo>
                    <a:lnTo>
                      <a:pt x="1332" y="378"/>
                    </a:lnTo>
                    <a:lnTo>
                      <a:pt x="1323" y="384"/>
                    </a:lnTo>
                    <a:lnTo>
                      <a:pt x="1316" y="391"/>
                    </a:lnTo>
                    <a:lnTo>
                      <a:pt x="1311" y="399"/>
                    </a:lnTo>
                    <a:lnTo>
                      <a:pt x="1306" y="409"/>
                    </a:lnTo>
                    <a:lnTo>
                      <a:pt x="1303" y="420"/>
                    </a:lnTo>
                    <a:lnTo>
                      <a:pt x="1300" y="431"/>
                    </a:lnTo>
                    <a:lnTo>
                      <a:pt x="1297" y="459"/>
                    </a:lnTo>
                    <a:lnTo>
                      <a:pt x="1293" y="490"/>
                    </a:lnTo>
                    <a:lnTo>
                      <a:pt x="1290" y="507"/>
                    </a:lnTo>
                    <a:lnTo>
                      <a:pt x="1286" y="525"/>
                    </a:lnTo>
                    <a:lnTo>
                      <a:pt x="1286" y="525"/>
                    </a:lnTo>
                    <a:lnTo>
                      <a:pt x="1283" y="535"/>
                    </a:lnTo>
                    <a:lnTo>
                      <a:pt x="1279" y="544"/>
                    </a:lnTo>
                    <a:lnTo>
                      <a:pt x="1270" y="561"/>
                    </a:lnTo>
                    <a:lnTo>
                      <a:pt x="1259" y="577"/>
                    </a:lnTo>
                    <a:lnTo>
                      <a:pt x="1248" y="592"/>
                    </a:lnTo>
                    <a:lnTo>
                      <a:pt x="1237" y="607"/>
                    </a:lnTo>
                    <a:lnTo>
                      <a:pt x="1228" y="622"/>
                    </a:lnTo>
                    <a:lnTo>
                      <a:pt x="1223" y="630"/>
                    </a:lnTo>
                    <a:lnTo>
                      <a:pt x="1221" y="640"/>
                    </a:lnTo>
                    <a:lnTo>
                      <a:pt x="1217" y="648"/>
                    </a:lnTo>
                    <a:lnTo>
                      <a:pt x="1216" y="657"/>
                    </a:lnTo>
                    <a:lnTo>
                      <a:pt x="1216" y="657"/>
                    </a:lnTo>
                    <a:lnTo>
                      <a:pt x="1210" y="657"/>
                    </a:lnTo>
                    <a:lnTo>
                      <a:pt x="1205" y="656"/>
                    </a:lnTo>
                    <a:lnTo>
                      <a:pt x="1200" y="653"/>
                    </a:lnTo>
                    <a:lnTo>
                      <a:pt x="1195" y="651"/>
                    </a:lnTo>
                    <a:lnTo>
                      <a:pt x="1187" y="644"/>
                    </a:lnTo>
                    <a:lnTo>
                      <a:pt x="1181" y="637"/>
                    </a:lnTo>
                    <a:lnTo>
                      <a:pt x="1175" y="630"/>
                    </a:lnTo>
                    <a:lnTo>
                      <a:pt x="1169" y="623"/>
                    </a:lnTo>
                    <a:lnTo>
                      <a:pt x="1163" y="619"/>
                    </a:lnTo>
                    <a:lnTo>
                      <a:pt x="1160" y="618"/>
                    </a:lnTo>
                    <a:lnTo>
                      <a:pt x="1158" y="618"/>
                    </a:lnTo>
                    <a:lnTo>
                      <a:pt x="1158" y="618"/>
                    </a:lnTo>
                    <a:lnTo>
                      <a:pt x="1146" y="619"/>
                    </a:lnTo>
                    <a:lnTo>
                      <a:pt x="1136" y="622"/>
                    </a:lnTo>
                    <a:lnTo>
                      <a:pt x="1125" y="627"/>
                    </a:lnTo>
                    <a:lnTo>
                      <a:pt x="1116" y="634"/>
                    </a:lnTo>
                    <a:lnTo>
                      <a:pt x="1108" y="642"/>
                    </a:lnTo>
                    <a:lnTo>
                      <a:pt x="1099" y="651"/>
                    </a:lnTo>
                    <a:lnTo>
                      <a:pt x="1082" y="671"/>
                    </a:lnTo>
                    <a:lnTo>
                      <a:pt x="1064" y="690"/>
                    </a:lnTo>
                    <a:lnTo>
                      <a:pt x="1054" y="699"/>
                    </a:lnTo>
                    <a:lnTo>
                      <a:pt x="1045" y="707"/>
                    </a:lnTo>
                    <a:lnTo>
                      <a:pt x="1033" y="714"/>
                    </a:lnTo>
                    <a:lnTo>
                      <a:pt x="1022" y="719"/>
                    </a:lnTo>
                    <a:lnTo>
                      <a:pt x="1009" y="722"/>
                    </a:lnTo>
                    <a:lnTo>
                      <a:pt x="995" y="724"/>
                    </a:lnTo>
                    <a:lnTo>
                      <a:pt x="995" y="724"/>
                    </a:lnTo>
                    <a:lnTo>
                      <a:pt x="987" y="724"/>
                    </a:lnTo>
                    <a:lnTo>
                      <a:pt x="980" y="722"/>
                    </a:lnTo>
                    <a:lnTo>
                      <a:pt x="975" y="720"/>
                    </a:lnTo>
                    <a:lnTo>
                      <a:pt x="970" y="718"/>
                    </a:lnTo>
                    <a:lnTo>
                      <a:pt x="965" y="716"/>
                    </a:lnTo>
                    <a:lnTo>
                      <a:pt x="962" y="712"/>
                    </a:lnTo>
                    <a:lnTo>
                      <a:pt x="960" y="709"/>
                    </a:lnTo>
                    <a:lnTo>
                      <a:pt x="957" y="704"/>
                    </a:lnTo>
                    <a:lnTo>
                      <a:pt x="954" y="695"/>
                    </a:lnTo>
                    <a:lnTo>
                      <a:pt x="952" y="686"/>
                    </a:lnTo>
                    <a:lnTo>
                      <a:pt x="952" y="665"/>
                    </a:lnTo>
                    <a:lnTo>
                      <a:pt x="952" y="665"/>
                    </a:lnTo>
                    <a:lnTo>
                      <a:pt x="952" y="492"/>
                    </a:lnTo>
                    <a:lnTo>
                      <a:pt x="952" y="492"/>
                    </a:lnTo>
                    <a:lnTo>
                      <a:pt x="952" y="481"/>
                    </a:lnTo>
                    <a:lnTo>
                      <a:pt x="954" y="469"/>
                    </a:lnTo>
                    <a:lnTo>
                      <a:pt x="956" y="460"/>
                    </a:lnTo>
                    <a:lnTo>
                      <a:pt x="960" y="451"/>
                    </a:lnTo>
                    <a:lnTo>
                      <a:pt x="965" y="432"/>
                    </a:lnTo>
                    <a:lnTo>
                      <a:pt x="968" y="422"/>
                    </a:lnTo>
                    <a:lnTo>
                      <a:pt x="970" y="412"/>
                    </a:lnTo>
                    <a:lnTo>
                      <a:pt x="970" y="412"/>
                    </a:lnTo>
                    <a:lnTo>
                      <a:pt x="950" y="401"/>
                    </a:lnTo>
                    <a:lnTo>
                      <a:pt x="932" y="391"/>
                    </a:lnTo>
                    <a:lnTo>
                      <a:pt x="917" y="380"/>
                    </a:lnTo>
                    <a:lnTo>
                      <a:pt x="903" y="368"/>
                    </a:lnTo>
                    <a:lnTo>
                      <a:pt x="897" y="361"/>
                    </a:lnTo>
                    <a:lnTo>
                      <a:pt x="893" y="354"/>
                    </a:lnTo>
                    <a:lnTo>
                      <a:pt x="888" y="347"/>
                    </a:lnTo>
                    <a:lnTo>
                      <a:pt x="885" y="339"/>
                    </a:lnTo>
                    <a:lnTo>
                      <a:pt x="881" y="331"/>
                    </a:lnTo>
                    <a:lnTo>
                      <a:pt x="879" y="323"/>
                    </a:lnTo>
                    <a:lnTo>
                      <a:pt x="878" y="314"/>
                    </a:lnTo>
                    <a:lnTo>
                      <a:pt x="878" y="305"/>
                    </a:lnTo>
                    <a:lnTo>
                      <a:pt x="878" y="305"/>
                    </a:lnTo>
                    <a:lnTo>
                      <a:pt x="878" y="264"/>
                    </a:lnTo>
                    <a:lnTo>
                      <a:pt x="878" y="264"/>
                    </a:lnTo>
                    <a:lnTo>
                      <a:pt x="877" y="259"/>
                    </a:lnTo>
                    <a:lnTo>
                      <a:pt x="876" y="254"/>
                    </a:lnTo>
                    <a:lnTo>
                      <a:pt x="873" y="250"/>
                    </a:lnTo>
                    <a:lnTo>
                      <a:pt x="871" y="246"/>
                    </a:lnTo>
                    <a:lnTo>
                      <a:pt x="868" y="244"/>
                    </a:lnTo>
                    <a:lnTo>
                      <a:pt x="863" y="241"/>
                    </a:lnTo>
                    <a:lnTo>
                      <a:pt x="855" y="237"/>
                    </a:lnTo>
                    <a:lnTo>
                      <a:pt x="835" y="230"/>
                    </a:lnTo>
                    <a:lnTo>
                      <a:pt x="828" y="226"/>
                    </a:lnTo>
                    <a:lnTo>
                      <a:pt x="825" y="223"/>
                    </a:lnTo>
                    <a:lnTo>
                      <a:pt x="823" y="221"/>
                    </a:lnTo>
                    <a:lnTo>
                      <a:pt x="823" y="221"/>
                    </a:lnTo>
                    <a:lnTo>
                      <a:pt x="817" y="208"/>
                    </a:lnTo>
                    <a:lnTo>
                      <a:pt x="813" y="197"/>
                    </a:lnTo>
                    <a:lnTo>
                      <a:pt x="811" y="186"/>
                    </a:lnTo>
                    <a:lnTo>
                      <a:pt x="810" y="175"/>
                    </a:lnTo>
                    <a:lnTo>
                      <a:pt x="809" y="164"/>
                    </a:lnTo>
                    <a:lnTo>
                      <a:pt x="807" y="154"/>
                    </a:lnTo>
                    <a:lnTo>
                      <a:pt x="803" y="144"/>
                    </a:lnTo>
                    <a:lnTo>
                      <a:pt x="797" y="132"/>
                    </a:lnTo>
                    <a:lnTo>
                      <a:pt x="797" y="132"/>
                    </a:lnTo>
                    <a:lnTo>
                      <a:pt x="792" y="118"/>
                    </a:lnTo>
                    <a:lnTo>
                      <a:pt x="784" y="107"/>
                    </a:lnTo>
                    <a:lnTo>
                      <a:pt x="775" y="96"/>
                    </a:lnTo>
                    <a:lnTo>
                      <a:pt x="765" y="88"/>
                    </a:lnTo>
                    <a:lnTo>
                      <a:pt x="752" y="82"/>
                    </a:lnTo>
                    <a:lnTo>
                      <a:pt x="739" y="77"/>
                    </a:lnTo>
                    <a:lnTo>
                      <a:pt x="723" y="73"/>
                    </a:lnTo>
                    <a:lnTo>
                      <a:pt x="705" y="70"/>
                    </a:lnTo>
                    <a:lnTo>
                      <a:pt x="705" y="70"/>
                    </a:lnTo>
                    <a:lnTo>
                      <a:pt x="706" y="63"/>
                    </a:lnTo>
                    <a:lnTo>
                      <a:pt x="710" y="58"/>
                    </a:lnTo>
                    <a:lnTo>
                      <a:pt x="716" y="49"/>
                    </a:lnTo>
                    <a:lnTo>
                      <a:pt x="719" y="45"/>
                    </a:lnTo>
                    <a:lnTo>
                      <a:pt x="721" y="39"/>
                    </a:lnTo>
                    <a:lnTo>
                      <a:pt x="723" y="33"/>
                    </a:lnTo>
                    <a:lnTo>
                      <a:pt x="724" y="26"/>
                    </a:lnTo>
                    <a:lnTo>
                      <a:pt x="724" y="26"/>
                    </a:lnTo>
                    <a:lnTo>
                      <a:pt x="724" y="16"/>
                    </a:lnTo>
                    <a:lnTo>
                      <a:pt x="724" y="12"/>
                    </a:lnTo>
                    <a:lnTo>
                      <a:pt x="723" y="10"/>
                    </a:lnTo>
                    <a:lnTo>
                      <a:pt x="716" y="7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88" y="9"/>
                    </a:lnTo>
                    <a:lnTo>
                      <a:pt x="686" y="16"/>
                    </a:lnTo>
                    <a:lnTo>
                      <a:pt x="680" y="23"/>
                    </a:lnTo>
                    <a:lnTo>
                      <a:pt x="674" y="27"/>
                    </a:lnTo>
                    <a:lnTo>
                      <a:pt x="667" y="32"/>
                    </a:lnTo>
                    <a:lnTo>
                      <a:pt x="659" y="35"/>
                    </a:lnTo>
                    <a:lnTo>
                      <a:pt x="643" y="42"/>
                    </a:lnTo>
                    <a:lnTo>
                      <a:pt x="627" y="49"/>
                    </a:lnTo>
                    <a:lnTo>
                      <a:pt x="619" y="54"/>
                    </a:lnTo>
                    <a:lnTo>
                      <a:pt x="612" y="58"/>
                    </a:lnTo>
                    <a:lnTo>
                      <a:pt x="606" y="64"/>
                    </a:lnTo>
                    <a:lnTo>
                      <a:pt x="602" y="71"/>
                    </a:lnTo>
                    <a:lnTo>
                      <a:pt x="599" y="78"/>
                    </a:lnTo>
                    <a:lnTo>
                      <a:pt x="598" y="88"/>
                    </a:lnTo>
                    <a:lnTo>
                      <a:pt x="598" y="88"/>
                    </a:lnTo>
                    <a:lnTo>
                      <a:pt x="599" y="99"/>
                    </a:lnTo>
                    <a:lnTo>
                      <a:pt x="602" y="108"/>
                    </a:lnTo>
                    <a:lnTo>
                      <a:pt x="605" y="115"/>
                    </a:lnTo>
                    <a:lnTo>
                      <a:pt x="610" y="121"/>
                    </a:lnTo>
                    <a:lnTo>
                      <a:pt x="618" y="131"/>
                    </a:lnTo>
                    <a:lnTo>
                      <a:pt x="620" y="137"/>
                    </a:lnTo>
                    <a:lnTo>
                      <a:pt x="621" y="144"/>
                    </a:lnTo>
                    <a:lnTo>
                      <a:pt x="621" y="144"/>
                    </a:lnTo>
                    <a:lnTo>
                      <a:pt x="620" y="148"/>
                    </a:lnTo>
                    <a:lnTo>
                      <a:pt x="618" y="154"/>
                    </a:lnTo>
                    <a:lnTo>
                      <a:pt x="610" y="163"/>
                    </a:lnTo>
                    <a:lnTo>
                      <a:pt x="605" y="169"/>
                    </a:lnTo>
                    <a:lnTo>
                      <a:pt x="602" y="175"/>
                    </a:lnTo>
                    <a:lnTo>
                      <a:pt x="599" y="182"/>
                    </a:lnTo>
                    <a:lnTo>
                      <a:pt x="598" y="191"/>
                    </a:lnTo>
                    <a:lnTo>
                      <a:pt x="598" y="191"/>
                    </a:lnTo>
                    <a:lnTo>
                      <a:pt x="599" y="198"/>
                    </a:lnTo>
                    <a:lnTo>
                      <a:pt x="601" y="205"/>
                    </a:lnTo>
                    <a:lnTo>
                      <a:pt x="603" y="210"/>
                    </a:lnTo>
                    <a:lnTo>
                      <a:pt x="606" y="215"/>
                    </a:lnTo>
                    <a:lnTo>
                      <a:pt x="613" y="224"/>
                    </a:lnTo>
                    <a:lnTo>
                      <a:pt x="622" y="231"/>
                    </a:lnTo>
                    <a:lnTo>
                      <a:pt x="631" y="238"/>
                    </a:lnTo>
                    <a:lnTo>
                      <a:pt x="639" y="246"/>
                    </a:lnTo>
                    <a:lnTo>
                      <a:pt x="642" y="251"/>
                    </a:lnTo>
                    <a:lnTo>
                      <a:pt x="644" y="256"/>
                    </a:lnTo>
                    <a:lnTo>
                      <a:pt x="645" y="262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5" y="274"/>
                    </a:lnTo>
                    <a:lnTo>
                      <a:pt x="644" y="278"/>
                    </a:lnTo>
                    <a:lnTo>
                      <a:pt x="639" y="287"/>
                    </a:lnTo>
                    <a:lnTo>
                      <a:pt x="634" y="297"/>
                    </a:lnTo>
                    <a:lnTo>
                      <a:pt x="632" y="300"/>
                    </a:lnTo>
                    <a:lnTo>
                      <a:pt x="632" y="305"/>
                    </a:lnTo>
                    <a:lnTo>
                      <a:pt x="632" y="305"/>
                    </a:lnTo>
                    <a:lnTo>
                      <a:pt x="632" y="310"/>
                    </a:lnTo>
                    <a:lnTo>
                      <a:pt x="634" y="316"/>
                    </a:lnTo>
                    <a:lnTo>
                      <a:pt x="636" y="321"/>
                    </a:lnTo>
                    <a:lnTo>
                      <a:pt x="639" y="324"/>
                    </a:lnTo>
                    <a:lnTo>
                      <a:pt x="644" y="331"/>
                    </a:lnTo>
                    <a:lnTo>
                      <a:pt x="645" y="335"/>
                    </a:lnTo>
                    <a:lnTo>
                      <a:pt x="647" y="338"/>
                    </a:lnTo>
                    <a:lnTo>
                      <a:pt x="647" y="338"/>
                    </a:lnTo>
                    <a:lnTo>
                      <a:pt x="645" y="348"/>
                    </a:lnTo>
                    <a:lnTo>
                      <a:pt x="642" y="358"/>
                    </a:lnTo>
                    <a:lnTo>
                      <a:pt x="639" y="365"/>
                    </a:lnTo>
                    <a:lnTo>
                      <a:pt x="634" y="373"/>
                    </a:lnTo>
                    <a:lnTo>
                      <a:pt x="629" y="380"/>
                    </a:lnTo>
                    <a:lnTo>
                      <a:pt x="625" y="386"/>
                    </a:lnTo>
                    <a:lnTo>
                      <a:pt x="622" y="394"/>
                    </a:lnTo>
                    <a:lnTo>
                      <a:pt x="621" y="404"/>
                    </a:lnTo>
                    <a:lnTo>
                      <a:pt x="621" y="404"/>
                    </a:lnTo>
                    <a:lnTo>
                      <a:pt x="620" y="409"/>
                    </a:lnTo>
                    <a:lnTo>
                      <a:pt x="619" y="413"/>
                    </a:lnTo>
                    <a:lnTo>
                      <a:pt x="617" y="416"/>
                    </a:lnTo>
                    <a:lnTo>
                      <a:pt x="614" y="420"/>
                    </a:lnTo>
                    <a:lnTo>
                      <a:pt x="610" y="424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598" y="435"/>
                    </a:lnTo>
                    <a:lnTo>
                      <a:pt x="593" y="441"/>
                    </a:lnTo>
                    <a:lnTo>
                      <a:pt x="583" y="451"/>
                    </a:lnTo>
                    <a:lnTo>
                      <a:pt x="575" y="461"/>
                    </a:lnTo>
                    <a:lnTo>
                      <a:pt x="570" y="466"/>
                    </a:lnTo>
                    <a:lnTo>
                      <a:pt x="563" y="470"/>
                    </a:lnTo>
                    <a:lnTo>
                      <a:pt x="563" y="470"/>
                    </a:lnTo>
                    <a:lnTo>
                      <a:pt x="565" y="477"/>
                    </a:lnTo>
                    <a:lnTo>
                      <a:pt x="568" y="482"/>
                    </a:lnTo>
                    <a:lnTo>
                      <a:pt x="572" y="484"/>
                    </a:lnTo>
                    <a:lnTo>
                      <a:pt x="576" y="485"/>
                    </a:lnTo>
                    <a:lnTo>
                      <a:pt x="576" y="485"/>
                    </a:lnTo>
                    <a:lnTo>
                      <a:pt x="575" y="495"/>
                    </a:lnTo>
                    <a:lnTo>
                      <a:pt x="573" y="503"/>
                    </a:lnTo>
                    <a:lnTo>
                      <a:pt x="566" y="515"/>
                    </a:lnTo>
                    <a:lnTo>
                      <a:pt x="564" y="522"/>
                    </a:lnTo>
                    <a:lnTo>
                      <a:pt x="561" y="529"/>
                    </a:lnTo>
                    <a:lnTo>
                      <a:pt x="559" y="538"/>
                    </a:lnTo>
                    <a:lnTo>
                      <a:pt x="558" y="551"/>
                    </a:lnTo>
                    <a:lnTo>
                      <a:pt x="558" y="551"/>
                    </a:lnTo>
                    <a:lnTo>
                      <a:pt x="559" y="574"/>
                    </a:lnTo>
                    <a:lnTo>
                      <a:pt x="561" y="597"/>
                    </a:lnTo>
                    <a:lnTo>
                      <a:pt x="564" y="606"/>
                    </a:lnTo>
                    <a:lnTo>
                      <a:pt x="566" y="615"/>
                    </a:lnTo>
                    <a:lnTo>
                      <a:pt x="570" y="622"/>
                    </a:lnTo>
                    <a:lnTo>
                      <a:pt x="573" y="628"/>
                    </a:lnTo>
                    <a:lnTo>
                      <a:pt x="639" y="628"/>
                    </a:lnTo>
                    <a:lnTo>
                      <a:pt x="639" y="628"/>
                    </a:lnTo>
                    <a:lnTo>
                      <a:pt x="643" y="636"/>
                    </a:lnTo>
                    <a:lnTo>
                      <a:pt x="648" y="645"/>
                    </a:lnTo>
                    <a:lnTo>
                      <a:pt x="652" y="656"/>
                    </a:lnTo>
                    <a:lnTo>
                      <a:pt x="654" y="661"/>
                    </a:lnTo>
                    <a:lnTo>
                      <a:pt x="654" y="668"/>
                    </a:lnTo>
                    <a:lnTo>
                      <a:pt x="654" y="668"/>
                    </a:lnTo>
                    <a:lnTo>
                      <a:pt x="654" y="674"/>
                    </a:lnTo>
                    <a:lnTo>
                      <a:pt x="652" y="679"/>
                    </a:lnTo>
                    <a:lnTo>
                      <a:pt x="650" y="682"/>
                    </a:lnTo>
                    <a:lnTo>
                      <a:pt x="648" y="687"/>
                    </a:lnTo>
                    <a:lnTo>
                      <a:pt x="641" y="694"/>
                    </a:lnTo>
                    <a:lnTo>
                      <a:pt x="634" y="701"/>
                    </a:lnTo>
                    <a:lnTo>
                      <a:pt x="626" y="706"/>
                    </a:lnTo>
                    <a:lnTo>
                      <a:pt x="619" y="714"/>
                    </a:lnTo>
                    <a:lnTo>
                      <a:pt x="617" y="719"/>
                    </a:lnTo>
                    <a:lnTo>
                      <a:pt x="614" y="724"/>
                    </a:lnTo>
                    <a:lnTo>
                      <a:pt x="613" y="728"/>
                    </a:lnTo>
                    <a:lnTo>
                      <a:pt x="613" y="734"/>
                    </a:lnTo>
                    <a:lnTo>
                      <a:pt x="613" y="734"/>
                    </a:lnTo>
                    <a:lnTo>
                      <a:pt x="613" y="737"/>
                    </a:lnTo>
                    <a:lnTo>
                      <a:pt x="614" y="740"/>
                    </a:lnTo>
                    <a:lnTo>
                      <a:pt x="620" y="745"/>
                    </a:lnTo>
                    <a:lnTo>
                      <a:pt x="626" y="751"/>
                    </a:lnTo>
                    <a:lnTo>
                      <a:pt x="634" y="757"/>
                    </a:lnTo>
                    <a:lnTo>
                      <a:pt x="643" y="764"/>
                    </a:lnTo>
                    <a:lnTo>
                      <a:pt x="650" y="771"/>
                    </a:lnTo>
                    <a:lnTo>
                      <a:pt x="657" y="778"/>
                    </a:lnTo>
                    <a:lnTo>
                      <a:pt x="659" y="782"/>
                    </a:lnTo>
                    <a:lnTo>
                      <a:pt x="660" y="786"/>
                    </a:lnTo>
                    <a:lnTo>
                      <a:pt x="660" y="786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0" y="809"/>
                    </a:lnTo>
                    <a:lnTo>
                      <a:pt x="658" y="812"/>
                    </a:lnTo>
                    <a:lnTo>
                      <a:pt x="654" y="819"/>
                    </a:lnTo>
                    <a:lnTo>
                      <a:pt x="649" y="827"/>
                    </a:lnTo>
                    <a:lnTo>
                      <a:pt x="647" y="832"/>
                    </a:lnTo>
                    <a:lnTo>
                      <a:pt x="647" y="838"/>
                    </a:lnTo>
                    <a:lnTo>
                      <a:pt x="647" y="838"/>
                    </a:lnTo>
                    <a:lnTo>
                      <a:pt x="647" y="863"/>
                    </a:lnTo>
                    <a:lnTo>
                      <a:pt x="647" y="863"/>
                    </a:lnTo>
                    <a:lnTo>
                      <a:pt x="645" y="867"/>
                    </a:lnTo>
                    <a:lnTo>
                      <a:pt x="644" y="872"/>
                    </a:lnTo>
                    <a:lnTo>
                      <a:pt x="642" y="877"/>
                    </a:lnTo>
                    <a:lnTo>
                      <a:pt x="640" y="880"/>
                    </a:lnTo>
                    <a:lnTo>
                      <a:pt x="635" y="884"/>
                    </a:lnTo>
                    <a:lnTo>
                      <a:pt x="629" y="887"/>
                    </a:lnTo>
                    <a:lnTo>
                      <a:pt x="622" y="888"/>
                    </a:lnTo>
                    <a:lnTo>
                      <a:pt x="613" y="889"/>
                    </a:lnTo>
                    <a:lnTo>
                      <a:pt x="613" y="889"/>
                    </a:lnTo>
                    <a:lnTo>
                      <a:pt x="605" y="887"/>
                    </a:lnTo>
                    <a:lnTo>
                      <a:pt x="594" y="882"/>
                    </a:lnTo>
                    <a:lnTo>
                      <a:pt x="564" y="867"/>
                    </a:lnTo>
                    <a:lnTo>
                      <a:pt x="525" y="844"/>
                    </a:lnTo>
                    <a:lnTo>
                      <a:pt x="525" y="844"/>
                    </a:lnTo>
                    <a:lnTo>
                      <a:pt x="521" y="835"/>
                    </a:lnTo>
                    <a:lnTo>
                      <a:pt x="518" y="826"/>
                    </a:lnTo>
                    <a:lnTo>
                      <a:pt x="515" y="821"/>
                    </a:lnTo>
                    <a:lnTo>
                      <a:pt x="513" y="818"/>
                    </a:lnTo>
                    <a:lnTo>
                      <a:pt x="511" y="817"/>
                    </a:lnTo>
                    <a:lnTo>
                      <a:pt x="506" y="816"/>
                    </a:lnTo>
                    <a:lnTo>
                      <a:pt x="506" y="816"/>
                    </a:lnTo>
                    <a:lnTo>
                      <a:pt x="498" y="816"/>
                    </a:lnTo>
                    <a:lnTo>
                      <a:pt x="490" y="818"/>
                    </a:lnTo>
                    <a:lnTo>
                      <a:pt x="482" y="821"/>
                    </a:lnTo>
                    <a:lnTo>
                      <a:pt x="475" y="826"/>
                    </a:lnTo>
                    <a:lnTo>
                      <a:pt x="468" y="832"/>
                    </a:lnTo>
                    <a:lnTo>
                      <a:pt x="464" y="839"/>
                    </a:lnTo>
                    <a:lnTo>
                      <a:pt x="460" y="847"/>
                    </a:lnTo>
                    <a:lnTo>
                      <a:pt x="459" y="856"/>
                    </a:lnTo>
                    <a:lnTo>
                      <a:pt x="459" y="856"/>
                    </a:lnTo>
                    <a:lnTo>
                      <a:pt x="459" y="871"/>
                    </a:lnTo>
                    <a:lnTo>
                      <a:pt x="459" y="871"/>
                    </a:lnTo>
                    <a:lnTo>
                      <a:pt x="461" y="873"/>
                    </a:lnTo>
                    <a:lnTo>
                      <a:pt x="462" y="875"/>
                    </a:lnTo>
                    <a:lnTo>
                      <a:pt x="468" y="878"/>
                    </a:lnTo>
                    <a:lnTo>
                      <a:pt x="472" y="882"/>
                    </a:lnTo>
                    <a:lnTo>
                      <a:pt x="473" y="885"/>
                    </a:lnTo>
                    <a:lnTo>
                      <a:pt x="474" y="889"/>
                    </a:lnTo>
                    <a:lnTo>
                      <a:pt x="474" y="889"/>
                    </a:lnTo>
                    <a:lnTo>
                      <a:pt x="474" y="894"/>
                    </a:lnTo>
                    <a:lnTo>
                      <a:pt x="472" y="899"/>
                    </a:lnTo>
                    <a:lnTo>
                      <a:pt x="468" y="908"/>
                    </a:lnTo>
                    <a:lnTo>
                      <a:pt x="461" y="917"/>
                    </a:lnTo>
                    <a:lnTo>
                      <a:pt x="453" y="925"/>
                    </a:lnTo>
                    <a:lnTo>
                      <a:pt x="436" y="940"/>
                    </a:lnTo>
                    <a:lnTo>
                      <a:pt x="428" y="948"/>
                    </a:lnTo>
                    <a:lnTo>
                      <a:pt x="422" y="955"/>
                    </a:lnTo>
                    <a:lnTo>
                      <a:pt x="422" y="955"/>
                    </a:lnTo>
                    <a:lnTo>
                      <a:pt x="419" y="958"/>
                    </a:lnTo>
                    <a:lnTo>
                      <a:pt x="416" y="963"/>
                    </a:lnTo>
                    <a:lnTo>
                      <a:pt x="414" y="970"/>
                    </a:lnTo>
                    <a:lnTo>
                      <a:pt x="413" y="979"/>
                    </a:lnTo>
                    <a:lnTo>
                      <a:pt x="412" y="988"/>
                    </a:lnTo>
                    <a:lnTo>
                      <a:pt x="412" y="988"/>
                    </a:lnTo>
                    <a:lnTo>
                      <a:pt x="410" y="992"/>
                    </a:lnTo>
                    <a:lnTo>
                      <a:pt x="407" y="993"/>
                    </a:lnTo>
                    <a:lnTo>
                      <a:pt x="405" y="994"/>
                    </a:lnTo>
                    <a:lnTo>
                      <a:pt x="402" y="994"/>
                    </a:lnTo>
                    <a:lnTo>
                      <a:pt x="396" y="994"/>
                    </a:lnTo>
                    <a:lnTo>
                      <a:pt x="392" y="994"/>
                    </a:lnTo>
                    <a:lnTo>
                      <a:pt x="389" y="995"/>
                    </a:lnTo>
                    <a:lnTo>
                      <a:pt x="389" y="995"/>
                    </a:lnTo>
                    <a:lnTo>
                      <a:pt x="387" y="999"/>
                    </a:lnTo>
                    <a:lnTo>
                      <a:pt x="383" y="1007"/>
                    </a:lnTo>
                    <a:lnTo>
                      <a:pt x="377" y="1027"/>
                    </a:lnTo>
                    <a:lnTo>
                      <a:pt x="373" y="1050"/>
                    </a:lnTo>
                    <a:lnTo>
                      <a:pt x="370" y="1065"/>
                    </a:lnTo>
                    <a:lnTo>
                      <a:pt x="370" y="1065"/>
                    </a:lnTo>
                    <a:lnTo>
                      <a:pt x="372" y="1075"/>
                    </a:lnTo>
                    <a:lnTo>
                      <a:pt x="373" y="1083"/>
                    </a:lnTo>
                    <a:lnTo>
                      <a:pt x="376" y="1101"/>
                    </a:lnTo>
                    <a:lnTo>
                      <a:pt x="377" y="1109"/>
                    </a:lnTo>
                    <a:lnTo>
                      <a:pt x="377" y="1115"/>
                    </a:lnTo>
                    <a:lnTo>
                      <a:pt x="376" y="1117"/>
                    </a:lnTo>
                    <a:lnTo>
                      <a:pt x="375" y="1119"/>
                    </a:lnTo>
                    <a:lnTo>
                      <a:pt x="374" y="1121"/>
                    </a:lnTo>
                    <a:lnTo>
                      <a:pt x="370" y="1121"/>
                    </a:lnTo>
                    <a:lnTo>
                      <a:pt x="370" y="1121"/>
                    </a:lnTo>
                    <a:lnTo>
                      <a:pt x="362" y="1119"/>
                    </a:lnTo>
                    <a:lnTo>
                      <a:pt x="354" y="1117"/>
                    </a:lnTo>
                    <a:lnTo>
                      <a:pt x="349" y="1113"/>
                    </a:lnTo>
                    <a:lnTo>
                      <a:pt x="343" y="1107"/>
                    </a:lnTo>
                    <a:lnTo>
                      <a:pt x="339" y="1100"/>
                    </a:lnTo>
                    <a:lnTo>
                      <a:pt x="335" y="1093"/>
                    </a:lnTo>
                    <a:lnTo>
                      <a:pt x="329" y="1077"/>
                    </a:lnTo>
                    <a:lnTo>
                      <a:pt x="323" y="1061"/>
                    </a:lnTo>
                    <a:lnTo>
                      <a:pt x="320" y="1053"/>
                    </a:lnTo>
                    <a:lnTo>
                      <a:pt x="315" y="1046"/>
                    </a:lnTo>
                    <a:lnTo>
                      <a:pt x="311" y="1041"/>
                    </a:lnTo>
                    <a:lnTo>
                      <a:pt x="305" y="1037"/>
                    </a:lnTo>
                    <a:lnTo>
                      <a:pt x="298" y="1033"/>
                    </a:lnTo>
                    <a:lnTo>
                      <a:pt x="290" y="1032"/>
                    </a:lnTo>
                    <a:lnTo>
                      <a:pt x="290" y="1032"/>
                    </a:lnTo>
                    <a:lnTo>
                      <a:pt x="284" y="1033"/>
                    </a:lnTo>
                    <a:lnTo>
                      <a:pt x="280" y="1035"/>
                    </a:lnTo>
                    <a:lnTo>
                      <a:pt x="275" y="1038"/>
                    </a:lnTo>
                    <a:lnTo>
                      <a:pt x="271" y="1042"/>
                    </a:lnTo>
                    <a:lnTo>
                      <a:pt x="263" y="1053"/>
                    </a:lnTo>
                    <a:lnTo>
                      <a:pt x="255" y="1064"/>
                    </a:lnTo>
                    <a:lnTo>
                      <a:pt x="246" y="1075"/>
                    </a:lnTo>
                    <a:lnTo>
                      <a:pt x="242" y="1080"/>
                    </a:lnTo>
                    <a:lnTo>
                      <a:pt x="236" y="1085"/>
                    </a:lnTo>
                    <a:lnTo>
                      <a:pt x="230" y="1090"/>
                    </a:lnTo>
                    <a:lnTo>
                      <a:pt x="224" y="1092"/>
                    </a:lnTo>
                    <a:lnTo>
                      <a:pt x="217" y="1094"/>
                    </a:lnTo>
                    <a:lnTo>
                      <a:pt x="209" y="1095"/>
                    </a:lnTo>
                    <a:lnTo>
                      <a:pt x="209" y="1095"/>
                    </a:lnTo>
                    <a:lnTo>
                      <a:pt x="162" y="1095"/>
                    </a:lnTo>
                    <a:lnTo>
                      <a:pt x="162" y="1095"/>
                    </a:lnTo>
                    <a:lnTo>
                      <a:pt x="155" y="1095"/>
                    </a:lnTo>
                    <a:lnTo>
                      <a:pt x="150" y="1098"/>
                    </a:lnTo>
                    <a:lnTo>
                      <a:pt x="145" y="1100"/>
                    </a:lnTo>
                    <a:lnTo>
                      <a:pt x="139" y="1104"/>
                    </a:lnTo>
                    <a:lnTo>
                      <a:pt x="135" y="1109"/>
                    </a:lnTo>
                    <a:lnTo>
                      <a:pt x="131" y="1115"/>
                    </a:lnTo>
                    <a:lnTo>
                      <a:pt x="123" y="1129"/>
                    </a:lnTo>
                    <a:lnTo>
                      <a:pt x="117" y="1145"/>
                    </a:lnTo>
                    <a:lnTo>
                      <a:pt x="114" y="1163"/>
                    </a:lnTo>
                    <a:lnTo>
                      <a:pt x="110" y="1182"/>
                    </a:lnTo>
                    <a:lnTo>
                      <a:pt x="110" y="1201"/>
                    </a:lnTo>
                    <a:lnTo>
                      <a:pt x="110" y="1201"/>
                    </a:lnTo>
                    <a:lnTo>
                      <a:pt x="110" y="1207"/>
                    </a:lnTo>
                    <a:lnTo>
                      <a:pt x="112" y="1213"/>
                    </a:lnTo>
                    <a:lnTo>
                      <a:pt x="116" y="1223"/>
                    </a:lnTo>
                    <a:lnTo>
                      <a:pt x="123" y="1232"/>
                    </a:lnTo>
                    <a:lnTo>
                      <a:pt x="130" y="1241"/>
                    </a:lnTo>
                    <a:lnTo>
                      <a:pt x="138" y="1252"/>
                    </a:lnTo>
                    <a:lnTo>
                      <a:pt x="144" y="1262"/>
                    </a:lnTo>
                    <a:lnTo>
                      <a:pt x="147" y="1267"/>
                    </a:lnTo>
                    <a:lnTo>
                      <a:pt x="148" y="1272"/>
                    </a:lnTo>
                    <a:lnTo>
                      <a:pt x="150" y="1279"/>
                    </a:lnTo>
                    <a:lnTo>
                      <a:pt x="151" y="1286"/>
                    </a:lnTo>
                    <a:lnTo>
                      <a:pt x="151" y="1286"/>
                    </a:lnTo>
                    <a:lnTo>
                      <a:pt x="150" y="1297"/>
                    </a:lnTo>
                    <a:lnTo>
                      <a:pt x="146" y="1308"/>
                    </a:lnTo>
                    <a:lnTo>
                      <a:pt x="141" y="1320"/>
                    </a:lnTo>
                    <a:lnTo>
                      <a:pt x="136" y="1331"/>
                    </a:lnTo>
                    <a:lnTo>
                      <a:pt x="129" y="1340"/>
                    </a:lnTo>
                    <a:lnTo>
                      <a:pt x="120" y="1348"/>
                    </a:lnTo>
                    <a:lnTo>
                      <a:pt x="110" y="1355"/>
                    </a:lnTo>
                    <a:lnTo>
                      <a:pt x="99" y="1360"/>
                    </a:lnTo>
                    <a:lnTo>
                      <a:pt x="99" y="1360"/>
                    </a:lnTo>
                    <a:lnTo>
                      <a:pt x="98" y="1368"/>
                    </a:lnTo>
                    <a:lnTo>
                      <a:pt x="94" y="1376"/>
                    </a:lnTo>
                    <a:lnTo>
                      <a:pt x="86" y="1393"/>
                    </a:lnTo>
                    <a:lnTo>
                      <a:pt x="79" y="1407"/>
                    </a:lnTo>
                    <a:lnTo>
                      <a:pt x="78" y="1413"/>
                    </a:lnTo>
                    <a:lnTo>
                      <a:pt x="77" y="1419"/>
                    </a:lnTo>
                    <a:lnTo>
                      <a:pt x="77" y="1419"/>
                    </a:lnTo>
                    <a:lnTo>
                      <a:pt x="77" y="1424"/>
                    </a:lnTo>
                    <a:lnTo>
                      <a:pt x="79" y="1431"/>
                    </a:lnTo>
                    <a:lnTo>
                      <a:pt x="84" y="1443"/>
                    </a:lnTo>
                    <a:lnTo>
                      <a:pt x="90" y="1454"/>
                    </a:lnTo>
                    <a:lnTo>
                      <a:pt x="91" y="1461"/>
                    </a:lnTo>
                    <a:lnTo>
                      <a:pt x="92" y="1469"/>
                    </a:lnTo>
                    <a:lnTo>
                      <a:pt x="92" y="1469"/>
                    </a:lnTo>
                    <a:lnTo>
                      <a:pt x="91" y="1478"/>
                    </a:lnTo>
                    <a:lnTo>
                      <a:pt x="90" y="1487"/>
                    </a:lnTo>
                    <a:lnTo>
                      <a:pt x="84" y="1500"/>
                    </a:lnTo>
                    <a:lnTo>
                      <a:pt x="79" y="1512"/>
                    </a:lnTo>
                    <a:lnTo>
                      <a:pt x="77" y="1518"/>
                    </a:lnTo>
                    <a:lnTo>
                      <a:pt x="77" y="1524"/>
                    </a:lnTo>
                    <a:lnTo>
                      <a:pt x="77" y="1524"/>
                    </a:lnTo>
                    <a:lnTo>
                      <a:pt x="77" y="1530"/>
                    </a:lnTo>
                    <a:lnTo>
                      <a:pt x="78" y="1535"/>
                    </a:lnTo>
                    <a:lnTo>
                      <a:pt x="83" y="1545"/>
                    </a:lnTo>
                    <a:lnTo>
                      <a:pt x="86" y="1554"/>
                    </a:lnTo>
                    <a:lnTo>
                      <a:pt x="87" y="1560"/>
                    </a:lnTo>
                    <a:lnTo>
                      <a:pt x="89" y="1565"/>
                    </a:lnTo>
                    <a:lnTo>
                      <a:pt x="89" y="1565"/>
                    </a:lnTo>
                    <a:lnTo>
                      <a:pt x="87" y="1576"/>
                    </a:lnTo>
                    <a:lnTo>
                      <a:pt x="85" y="1584"/>
                    </a:lnTo>
                    <a:lnTo>
                      <a:pt x="82" y="1590"/>
                    </a:lnTo>
                    <a:lnTo>
                      <a:pt x="77" y="1594"/>
                    </a:lnTo>
                    <a:lnTo>
                      <a:pt x="71" y="1596"/>
                    </a:lnTo>
                    <a:lnTo>
                      <a:pt x="63" y="1598"/>
                    </a:lnTo>
                    <a:lnTo>
                      <a:pt x="44" y="1598"/>
                    </a:lnTo>
                    <a:lnTo>
                      <a:pt x="44" y="1598"/>
                    </a:lnTo>
                    <a:lnTo>
                      <a:pt x="40" y="1599"/>
                    </a:lnTo>
                    <a:lnTo>
                      <a:pt x="34" y="1604"/>
                    </a:lnTo>
                    <a:lnTo>
                      <a:pt x="19" y="1615"/>
                    </a:lnTo>
                    <a:lnTo>
                      <a:pt x="6" y="1628"/>
                    </a:lnTo>
                    <a:lnTo>
                      <a:pt x="1" y="1634"/>
                    </a:lnTo>
                    <a:lnTo>
                      <a:pt x="0" y="1637"/>
                    </a:lnTo>
                    <a:lnTo>
                      <a:pt x="0" y="1637"/>
                    </a:lnTo>
                    <a:lnTo>
                      <a:pt x="1" y="1641"/>
                    </a:lnTo>
                    <a:lnTo>
                      <a:pt x="2" y="1644"/>
                    </a:lnTo>
                    <a:lnTo>
                      <a:pt x="5" y="1648"/>
                    </a:lnTo>
                    <a:lnTo>
                      <a:pt x="8" y="1650"/>
                    </a:lnTo>
                    <a:lnTo>
                      <a:pt x="14" y="1653"/>
                    </a:lnTo>
                    <a:lnTo>
                      <a:pt x="18" y="1656"/>
                    </a:lnTo>
                    <a:lnTo>
                      <a:pt x="18" y="1656"/>
                    </a:lnTo>
                    <a:lnTo>
                      <a:pt x="26" y="1664"/>
                    </a:lnTo>
                    <a:lnTo>
                      <a:pt x="36" y="1674"/>
                    </a:lnTo>
                    <a:lnTo>
                      <a:pt x="54" y="1698"/>
                    </a:lnTo>
                    <a:lnTo>
                      <a:pt x="63" y="1710"/>
                    </a:lnTo>
                    <a:lnTo>
                      <a:pt x="72" y="1720"/>
                    </a:lnTo>
                    <a:lnTo>
                      <a:pt x="77" y="1725"/>
                    </a:lnTo>
                    <a:lnTo>
                      <a:pt x="82" y="1727"/>
                    </a:lnTo>
                    <a:lnTo>
                      <a:pt x="86" y="1729"/>
                    </a:lnTo>
                    <a:lnTo>
                      <a:pt x="92" y="1729"/>
                    </a:lnTo>
                    <a:lnTo>
                      <a:pt x="92" y="1729"/>
                    </a:lnTo>
                    <a:lnTo>
                      <a:pt x="95" y="1729"/>
                    </a:lnTo>
                    <a:lnTo>
                      <a:pt x="99" y="1728"/>
                    </a:lnTo>
                    <a:lnTo>
                      <a:pt x="106" y="1724"/>
                    </a:lnTo>
                    <a:lnTo>
                      <a:pt x="114" y="1720"/>
                    </a:lnTo>
                    <a:lnTo>
                      <a:pt x="117" y="1719"/>
                    </a:lnTo>
                    <a:lnTo>
                      <a:pt x="121" y="1719"/>
                    </a:lnTo>
                    <a:lnTo>
                      <a:pt x="121" y="1719"/>
                    </a:lnTo>
                    <a:lnTo>
                      <a:pt x="132" y="1719"/>
                    </a:lnTo>
                    <a:lnTo>
                      <a:pt x="140" y="1722"/>
                    </a:lnTo>
                    <a:lnTo>
                      <a:pt x="146" y="1726"/>
                    </a:lnTo>
                    <a:lnTo>
                      <a:pt x="151" y="1730"/>
                    </a:lnTo>
                    <a:lnTo>
                      <a:pt x="159" y="1742"/>
                    </a:lnTo>
                    <a:lnTo>
                      <a:pt x="162" y="1747"/>
                    </a:lnTo>
                    <a:lnTo>
                      <a:pt x="169" y="1751"/>
                    </a:lnTo>
                    <a:lnTo>
                      <a:pt x="169" y="1751"/>
                    </a:lnTo>
                    <a:lnTo>
                      <a:pt x="192" y="1766"/>
                    </a:lnTo>
                    <a:lnTo>
                      <a:pt x="216" y="1780"/>
                    </a:lnTo>
                    <a:lnTo>
                      <a:pt x="228" y="1787"/>
                    </a:lnTo>
                    <a:lnTo>
                      <a:pt x="242" y="1791"/>
                    </a:lnTo>
                    <a:lnTo>
                      <a:pt x="255" y="1795"/>
                    </a:lnTo>
                    <a:lnTo>
                      <a:pt x="271" y="1796"/>
                    </a:lnTo>
                    <a:lnTo>
                      <a:pt x="271" y="1796"/>
                    </a:lnTo>
                    <a:lnTo>
                      <a:pt x="283" y="1795"/>
                    </a:lnTo>
                    <a:lnTo>
                      <a:pt x="291" y="1791"/>
                    </a:lnTo>
                    <a:lnTo>
                      <a:pt x="299" y="1788"/>
                    </a:lnTo>
                    <a:lnTo>
                      <a:pt x="308" y="1785"/>
                    </a:lnTo>
                    <a:lnTo>
                      <a:pt x="308" y="1785"/>
                    </a:lnTo>
                    <a:lnTo>
                      <a:pt x="312" y="1789"/>
                    </a:lnTo>
                    <a:lnTo>
                      <a:pt x="315" y="1794"/>
                    </a:lnTo>
                    <a:lnTo>
                      <a:pt x="321" y="1797"/>
                    </a:lnTo>
                    <a:lnTo>
                      <a:pt x="326" y="1800"/>
                    </a:lnTo>
                    <a:lnTo>
                      <a:pt x="337" y="1802"/>
                    </a:lnTo>
                    <a:lnTo>
                      <a:pt x="349" y="1803"/>
                    </a:lnTo>
                    <a:lnTo>
                      <a:pt x="349" y="1803"/>
                    </a:lnTo>
                    <a:lnTo>
                      <a:pt x="355" y="1793"/>
                    </a:lnTo>
                    <a:lnTo>
                      <a:pt x="361" y="1782"/>
                    </a:lnTo>
                    <a:lnTo>
                      <a:pt x="373" y="1760"/>
                    </a:lnTo>
                    <a:lnTo>
                      <a:pt x="380" y="1751"/>
                    </a:lnTo>
                    <a:lnTo>
                      <a:pt x="387" y="1743"/>
                    </a:lnTo>
                    <a:lnTo>
                      <a:pt x="391" y="1741"/>
                    </a:lnTo>
                    <a:lnTo>
                      <a:pt x="396" y="1739"/>
                    </a:lnTo>
                    <a:lnTo>
                      <a:pt x="402" y="1737"/>
                    </a:lnTo>
                    <a:lnTo>
                      <a:pt x="407" y="1736"/>
                    </a:lnTo>
                    <a:lnTo>
                      <a:pt x="407" y="1736"/>
                    </a:lnTo>
                    <a:lnTo>
                      <a:pt x="412" y="1737"/>
                    </a:lnTo>
                    <a:lnTo>
                      <a:pt x="416" y="1739"/>
                    </a:lnTo>
                    <a:lnTo>
                      <a:pt x="420" y="1741"/>
                    </a:lnTo>
                    <a:lnTo>
                      <a:pt x="423" y="1744"/>
                    </a:lnTo>
                    <a:lnTo>
                      <a:pt x="427" y="1751"/>
                    </a:lnTo>
                    <a:lnTo>
                      <a:pt x="429" y="1760"/>
                    </a:lnTo>
                    <a:lnTo>
                      <a:pt x="434" y="1780"/>
                    </a:lnTo>
                    <a:lnTo>
                      <a:pt x="436" y="1789"/>
                    </a:lnTo>
                    <a:lnTo>
                      <a:pt x="438" y="1793"/>
                    </a:lnTo>
                    <a:lnTo>
                      <a:pt x="441" y="1796"/>
                    </a:lnTo>
                    <a:lnTo>
                      <a:pt x="441" y="1796"/>
                    </a:lnTo>
                    <a:lnTo>
                      <a:pt x="449" y="1803"/>
                    </a:lnTo>
                    <a:lnTo>
                      <a:pt x="457" y="1808"/>
                    </a:lnTo>
                    <a:lnTo>
                      <a:pt x="466" y="1812"/>
                    </a:lnTo>
                    <a:lnTo>
                      <a:pt x="475" y="1814"/>
                    </a:lnTo>
                    <a:lnTo>
                      <a:pt x="496" y="1819"/>
                    </a:lnTo>
                    <a:lnTo>
                      <a:pt x="507" y="1821"/>
                    </a:lnTo>
                    <a:lnTo>
                      <a:pt x="518" y="1825"/>
                    </a:lnTo>
                    <a:lnTo>
                      <a:pt x="518" y="1825"/>
                    </a:lnTo>
                    <a:lnTo>
                      <a:pt x="532" y="1831"/>
                    </a:lnTo>
                    <a:lnTo>
                      <a:pt x="543" y="1837"/>
                    </a:lnTo>
                    <a:lnTo>
                      <a:pt x="563" y="1852"/>
                    </a:lnTo>
                    <a:lnTo>
                      <a:pt x="571" y="1859"/>
                    </a:lnTo>
                    <a:lnTo>
                      <a:pt x="581" y="1864"/>
                    </a:lnTo>
                    <a:lnTo>
                      <a:pt x="593" y="1867"/>
                    </a:lnTo>
                    <a:lnTo>
                      <a:pt x="599" y="1869"/>
                    </a:lnTo>
                    <a:lnTo>
                      <a:pt x="606" y="1869"/>
                    </a:lnTo>
                    <a:lnTo>
                      <a:pt x="606" y="1869"/>
                    </a:lnTo>
                    <a:lnTo>
                      <a:pt x="612" y="1870"/>
                    </a:lnTo>
                    <a:lnTo>
                      <a:pt x="618" y="1872"/>
                    </a:lnTo>
                    <a:lnTo>
                      <a:pt x="621" y="1872"/>
                    </a:lnTo>
                    <a:lnTo>
                      <a:pt x="626" y="1872"/>
                    </a:lnTo>
                    <a:lnTo>
                      <a:pt x="631" y="1871"/>
                    </a:lnTo>
                    <a:lnTo>
                      <a:pt x="635" y="1869"/>
                    </a:lnTo>
                    <a:lnTo>
                      <a:pt x="635" y="1869"/>
                    </a:lnTo>
                    <a:lnTo>
                      <a:pt x="640" y="1874"/>
                    </a:lnTo>
                    <a:lnTo>
                      <a:pt x="643" y="1880"/>
                    </a:lnTo>
                    <a:lnTo>
                      <a:pt x="652" y="1888"/>
                    </a:lnTo>
                    <a:lnTo>
                      <a:pt x="662" y="1895"/>
                    </a:lnTo>
                    <a:lnTo>
                      <a:pt x="672" y="1900"/>
                    </a:lnTo>
                    <a:lnTo>
                      <a:pt x="682" y="1905"/>
                    </a:lnTo>
                    <a:lnTo>
                      <a:pt x="693" y="1912"/>
                    </a:lnTo>
                    <a:lnTo>
                      <a:pt x="701" y="1920"/>
                    </a:lnTo>
                    <a:lnTo>
                      <a:pt x="705" y="1926"/>
                    </a:lnTo>
                    <a:lnTo>
                      <a:pt x="709" y="1932"/>
                    </a:lnTo>
                    <a:lnTo>
                      <a:pt x="709" y="1932"/>
                    </a:lnTo>
                    <a:lnTo>
                      <a:pt x="713" y="1943"/>
                    </a:lnTo>
                    <a:lnTo>
                      <a:pt x="718" y="1955"/>
                    </a:lnTo>
                    <a:lnTo>
                      <a:pt x="721" y="1961"/>
                    </a:lnTo>
                    <a:lnTo>
                      <a:pt x="725" y="1965"/>
                    </a:lnTo>
                    <a:lnTo>
                      <a:pt x="731" y="1968"/>
                    </a:lnTo>
                    <a:lnTo>
                      <a:pt x="739" y="1969"/>
                    </a:lnTo>
                    <a:lnTo>
                      <a:pt x="739" y="1969"/>
                    </a:lnTo>
                    <a:lnTo>
                      <a:pt x="747" y="1968"/>
                    </a:lnTo>
                    <a:lnTo>
                      <a:pt x="755" y="1968"/>
                    </a:lnTo>
                    <a:lnTo>
                      <a:pt x="761" y="1966"/>
                    </a:lnTo>
                    <a:lnTo>
                      <a:pt x="766" y="1966"/>
                    </a:lnTo>
                    <a:lnTo>
                      <a:pt x="771" y="1968"/>
                    </a:lnTo>
                    <a:lnTo>
                      <a:pt x="775" y="1971"/>
                    </a:lnTo>
                    <a:lnTo>
                      <a:pt x="781" y="1978"/>
                    </a:lnTo>
                    <a:lnTo>
                      <a:pt x="786" y="1987"/>
                    </a:lnTo>
                    <a:lnTo>
                      <a:pt x="786" y="1987"/>
                    </a:lnTo>
                    <a:lnTo>
                      <a:pt x="789" y="1992"/>
                    </a:lnTo>
                    <a:lnTo>
                      <a:pt x="790" y="1997"/>
                    </a:lnTo>
                    <a:lnTo>
                      <a:pt x="789" y="2005"/>
                    </a:lnTo>
                    <a:lnTo>
                      <a:pt x="789" y="2009"/>
                    </a:lnTo>
                    <a:lnTo>
                      <a:pt x="790" y="2012"/>
                    </a:lnTo>
                    <a:lnTo>
                      <a:pt x="794" y="2015"/>
                    </a:lnTo>
                    <a:lnTo>
                      <a:pt x="801" y="2016"/>
                    </a:lnTo>
                    <a:lnTo>
                      <a:pt x="801" y="2016"/>
                    </a:lnTo>
                    <a:lnTo>
                      <a:pt x="802" y="2011"/>
                    </a:lnTo>
                    <a:lnTo>
                      <a:pt x="803" y="2007"/>
                    </a:lnTo>
                    <a:lnTo>
                      <a:pt x="808" y="1999"/>
                    </a:lnTo>
                    <a:lnTo>
                      <a:pt x="813" y="1993"/>
                    </a:lnTo>
                    <a:lnTo>
                      <a:pt x="820" y="1988"/>
                    </a:lnTo>
                    <a:lnTo>
                      <a:pt x="836" y="1981"/>
                    </a:lnTo>
                    <a:lnTo>
                      <a:pt x="845" y="1977"/>
                    </a:lnTo>
                    <a:lnTo>
                      <a:pt x="851" y="1972"/>
                    </a:lnTo>
                    <a:lnTo>
                      <a:pt x="851" y="1972"/>
                    </a:lnTo>
                    <a:lnTo>
                      <a:pt x="851" y="1965"/>
                    </a:lnTo>
                    <a:lnTo>
                      <a:pt x="850" y="1958"/>
                    </a:lnTo>
                    <a:lnTo>
                      <a:pt x="847" y="1947"/>
                    </a:lnTo>
                    <a:lnTo>
                      <a:pt x="847" y="1947"/>
                    </a:lnTo>
                    <a:lnTo>
                      <a:pt x="831" y="1949"/>
                    </a:lnTo>
                    <a:lnTo>
                      <a:pt x="816" y="1950"/>
                    </a:lnTo>
                    <a:lnTo>
                      <a:pt x="816" y="1950"/>
                    </a:lnTo>
                    <a:lnTo>
                      <a:pt x="801" y="1950"/>
                    </a:lnTo>
                    <a:lnTo>
                      <a:pt x="793" y="1949"/>
                    </a:lnTo>
                    <a:lnTo>
                      <a:pt x="785" y="1948"/>
                    </a:lnTo>
                    <a:lnTo>
                      <a:pt x="778" y="1946"/>
                    </a:lnTo>
                    <a:lnTo>
                      <a:pt x="773" y="1942"/>
                    </a:lnTo>
                    <a:lnTo>
                      <a:pt x="769" y="1938"/>
                    </a:lnTo>
                    <a:lnTo>
                      <a:pt x="769" y="1934"/>
                    </a:lnTo>
                    <a:lnTo>
                      <a:pt x="767" y="1932"/>
                    </a:lnTo>
                    <a:lnTo>
                      <a:pt x="767" y="1932"/>
                    </a:lnTo>
                    <a:lnTo>
                      <a:pt x="769" y="1928"/>
                    </a:lnTo>
                    <a:lnTo>
                      <a:pt x="772" y="1924"/>
                    </a:lnTo>
                    <a:lnTo>
                      <a:pt x="782" y="1915"/>
                    </a:lnTo>
                    <a:lnTo>
                      <a:pt x="797" y="1903"/>
                    </a:lnTo>
                    <a:lnTo>
                      <a:pt x="815" y="1892"/>
                    </a:lnTo>
                    <a:lnTo>
                      <a:pt x="850" y="1871"/>
                    </a:lnTo>
                    <a:lnTo>
                      <a:pt x="871" y="1858"/>
                    </a:lnTo>
                    <a:lnTo>
                      <a:pt x="871" y="1858"/>
                    </a:lnTo>
                    <a:lnTo>
                      <a:pt x="884" y="1846"/>
                    </a:lnTo>
                    <a:lnTo>
                      <a:pt x="894" y="1832"/>
                    </a:lnTo>
                    <a:lnTo>
                      <a:pt x="903" y="1818"/>
                    </a:lnTo>
                    <a:lnTo>
                      <a:pt x="912" y="1804"/>
                    </a:lnTo>
                    <a:lnTo>
                      <a:pt x="929" y="1774"/>
                    </a:lnTo>
                    <a:lnTo>
                      <a:pt x="938" y="1759"/>
                    </a:lnTo>
                    <a:lnTo>
                      <a:pt x="948" y="1744"/>
                    </a:lnTo>
                    <a:lnTo>
                      <a:pt x="948" y="1744"/>
                    </a:lnTo>
                    <a:lnTo>
                      <a:pt x="956" y="1732"/>
                    </a:lnTo>
                    <a:lnTo>
                      <a:pt x="963" y="1720"/>
                    </a:lnTo>
                    <a:lnTo>
                      <a:pt x="970" y="1709"/>
                    </a:lnTo>
                    <a:lnTo>
                      <a:pt x="975" y="1697"/>
                    </a:lnTo>
                    <a:lnTo>
                      <a:pt x="985" y="1673"/>
                    </a:lnTo>
                    <a:lnTo>
                      <a:pt x="992" y="1659"/>
                    </a:lnTo>
                    <a:lnTo>
                      <a:pt x="999" y="1645"/>
                    </a:lnTo>
                    <a:lnTo>
                      <a:pt x="999" y="1645"/>
                    </a:lnTo>
                    <a:lnTo>
                      <a:pt x="1002" y="1640"/>
                    </a:lnTo>
                    <a:lnTo>
                      <a:pt x="1006" y="1635"/>
                    </a:lnTo>
                    <a:lnTo>
                      <a:pt x="1014" y="1628"/>
                    </a:lnTo>
                    <a:lnTo>
                      <a:pt x="1021" y="1621"/>
                    </a:lnTo>
                    <a:lnTo>
                      <a:pt x="1023" y="1618"/>
                    </a:lnTo>
                    <a:lnTo>
                      <a:pt x="1025" y="1613"/>
                    </a:lnTo>
                    <a:lnTo>
                      <a:pt x="1025" y="1613"/>
                    </a:lnTo>
                    <a:lnTo>
                      <a:pt x="1026" y="1606"/>
                    </a:lnTo>
                    <a:lnTo>
                      <a:pt x="1027" y="1600"/>
                    </a:lnTo>
                    <a:lnTo>
                      <a:pt x="1027" y="1589"/>
                    </a:lnTo>
                    <a:lnTo>
                      <a:pt x="1027" y="1583"/>
                    </a:lnTo>
                    <a:lnTo>
                      <a:pt x="1027" y="1577"/>
                    </a:lnTo>
                    <a:lnTo>
                      <a:pt x="1030" y="1572"/>
                    </a:lnTo>
                    <a:lnTo>
                      <a:pt x="1032" y="1565"/>
                    </a:lnTo>
                    <a:lnTo>
                      <a:pt x="1032" y="1565"/>
                    </a:lnTo>
                    <a:lnTo>
                      <a:pt x="1046" y="1548"/>
                    </a:lnTo>
                    <a:lnTo>
                      <a:pt x="1059" y="1531"/>
                    </a:lnTo>
                    <a:lnTo>
                      <a:pt x="1070" y="1513"/>
                    </a:lnTo>
                    <a:lnTo>
                      <a:pt x="1084" y="1492"/>
                    </a:lnTo>
                    <a:lnTo>
                      <a:pt x="1084" y="1399"/>
                    </a:lnTo>
                    <a:lnTo>
                      <a:pt x="1084" y="1399"/>
                    </a:lnTo>
                    <a:lnTo>
                      <a:pt x="1087" y="1391"/>
                    </a:lnTo>
                    <a:lnTo>
                      <a:pt x="1092" y="1378"/>
                    </a:lnTo>
                    <a:lnTo>
                      <a:pt x="1092" y="1378"/>
                    </a:lnTo>
                    <a:lnTo>
                      <a:pt x="1087" y="1353"/>
                    </a:lnTo>
                    <a:lnTo>
                      <a:pt x="1085" y="1339"/>
                    </a:lnTo>
                    <a:lnTo>
                      <a:pt x="1080" y="1325"/>
                    </a:lnTo>
                    <a:lnTo>
                      <a:pt x="1080" y="1325"/>
                    </a:lnTo>
                    <a:lnTo>
                      <a:pt x="1074" y="1322"/>
                    </a:lnTo>
                    <a:lnTo>
                      <a:pt x="1067" y="1316"/>
                    </a:lnTo>
                    <a:lnTo>
                      <a:pt x="1061" y="1308"/>
                    </a:lnTo>
                    <a:lnTo>
                      <a:pt x="1056" y="1300"/>
                    </a:lnTo>
                    <a:lnTo>
                      <a:pt x="1052" y="1291"/>
                    </a:lnTo>
                    <a:lnTo>
                      <a:pt x="1049" y="1281"/>
                    </a:lnTo>
                    <a:lnTo>
                      <a:pt x="1047" y="1270"/>
                    </a:lnTo>
                    <a:lnTo>
                      <a:pt x="1046" y="1260"/>
                    </a:lnTo>
                    <a:lnTo>
                      <a:pt x="1046" y="1260"/>
                    </a:lnTo>
                    <a:lnTo>
                      <a:pt x="1047" y="1248"/>
                    </a:lnTo>
                    <a:lnTo>
                      <a:pt x="1048" y="1238"/>
                    </a:lnTo>
                    <a:lnTo>
                      <a:pt x="1052" y="1228"/>
                    </a:lnTo>
                    <a:lnTo>
                      <a:pt x="1055" y="1220"/>
                    </a:lnTo>
                    <a:lnTo>
                      <a:pt x="1060" y="1211"/>
                    </a:lnTo>
                    <a:lnTo>
                      <a:pt x="1065" y="1203"/>
                    </a:lnTo>
                    <a:lnTo>
                      <a:pt x="1072" y="1197"/>
                    </a:lnTo>
                    <a:lnTo>
                      <a:pt x="1080" y="1190"/>
                    </a:lnTo>
                    <a:lnTo>
                      <a:pt x="1080" y="1190"/>
                    </a:lnTo>
                    <a:lnTo>
                      <a:pt x="1074" y="1185"/>
                    </a:lnTo>
                    <a:lnTo>
                      <a:pt x="1064" y="1180"/>
                    </a:lnTo>
                    <a:lnTo>
                      <a:pt x="1054" y="1175"/>
                    </a:lnTo>
                    <a:lnTo>
                      <a:pt x="1044" y="1168"/>
                    </a:lnTo>
                    <a:lnTo>
                      <a:pt x="1033" y="1160"/>
                    </a:lnTo>
                    <a:lnTo>
                      <a:pt x="1025" y="1152"/>
                    </a:lnTo>
                    <a:lnTo>
                      <a:pt x="1022" y="1147"/>
                    </a:lnTo>
                    <a:lnTo>
                      <a:pt x="1019" y="1141"/>
                    </a:lnTo>
                    <a:lnTo>
                      <a:pt x="1018" y="1137"/>
                    </a:lnTo>
                    <a:lnTo>
                      <a:pt x="1018" y="1131"/>
                    </a:lnTo>
                    <a:lnTo>
                      <a:pt x="1018" y="1131"/>
                    </a:lnTo>
                    <a:lnTo>
                      <a:pt x="1018" y="1124"/>
                    </a:lnTo>
                    <a:lnTo>
                      <a:pt x="1019" y="1117"/>
                    </a:lnTo>
                    <a:lnTo>
                      <a:pt x="1023" y="1111"/>
                    </a:lnTo>
                    <a:lnTo>
                      <a:pt x="1026" y="1107"/>
                    </a:lnTo>
                    <a:lnTo>
                      <a:pt x="1030" y="1102"/>
                    </a:lnTo>
                    <a:lnTo>
                      <a:pt x="1036" y="1099"/>
                    </a:lnTo>
                    <a:lnTo>
                      <a:pt x="1046" y="1094"/>
                    </a:lnTo>
                    <a:lnTo>
                      <a:pt x="1070" y="1085"/>
                    </a:lnTo>
                    <a:lnTo>
                      <a:pt x="1082" y="1079"/>
                    </a:lnTo>
                    <a:lnTo>
                      <a:pt x="1086" y="1076"/>
                    </a:lnTo>
                    <a:lnTo>
                      <a:pt x="1091" y="1072"/>
                    </a:lnTo>
                    <a:lnTo>
                      <a:pt x="1091" y="1072"/>
                    </a:lnTo>
                    <a:lnTo>
                      <a:pt x="1094" y="1067"/>
                    </a:lnTo>
                    <a:lnTo>
                      <a:pt x="1097" y="1061"/>
                    </a:lnTo>
                    <a:lnTo>
                      <a:pt x="1097" y="1055"/>
                    </a:lnTo>
                    <a:lnTo>
                      <a:pt x="1098" y="1048"/>
                    </a:lnTo>
                    <a:lnTo>
                      <a:pt x="1098" y="1042"/>
                    </a:lnTo>
                    <a:lnTo>
                      <a:pt x="1099" y="1037"/>
                    </a:lnTo>
                    <a:lnTo>
                      <a:pt x="1102" y="1031"/>
                    </a:lnTo>
                    <a:lnTo>
                      <a:pt x="1109" y="1025"/>
                    </a:lnTo>
                    <a:lnTo>
                      <a:pt x="1109" y="1025"/>
                    </a:lnTo>
                    <a:lnTo>
                      <a:pt x="1113" y="1023"/>
                    </a:lnTo>
                    <a:lnTo>
                      <a:pt x="1116" y="1022"/>
                    </a:lnTo>
                    <a:lnTo>
                      <a:pt x="1125" y="1020"/>
                    </a:lnTo>
                    <a:lnTo>
                      <a:pt x="1135" y="1020"/>
                    </a:lnTo>
                    <a:lnTo>
                      <a:pt x="1146" y="1020"/>
                    </a:lnTo>
                    <a:lnTo>
                      <a:pt x="1159" y="1022"/>
                    </a:lnTo>
                    <a:lnTo>
                      <a:pt x="1171" y="1022"/>
                    </a:lnTo>
                    <a:lnTo>
                      <a:pt x="1185" y="1020"/>
                    </a:lnTo>
                    <a:lnTo>
                      <a:pt x="1198" y="1018"/>
                    </a:lnTo>
                    <a:lnTo>
                      <a:pt x="1198" y="1018"/>
                    </a:lnTo>
                    <a:lnTo>
                      <a:pt x="1199" y="1015"/>
                    </a:lnTo>
                    <a:lnTo>
                      <a:pt x="1199" y="1008"/>
                    </a:lnTo>
                    <a:lnTo>
                      <a:pt x="1201" y="992"/>
                    </a:lnTo>
                    <a:lnTo>
                      <a:pt x="1202" y="983"/>
                    </a:lnTo>
                    <a:lnTo>
                      <a:pt x="1205" y="973"/>
                    </a:lnTo>
                    <a:lnTo>
                      <a:pt x="1208" y="966"/>
                    </a:lnTo>
                    <a:lnTo>
                      <a:pt x="1209" y="964"/>
                    </a:lnTo>
                    <a:lnTo>
                      <a:pt x="1213" y="963"/>
                    </a:lnTo>
                    <a:lnTo>
                      <a:pt x="1213" y="963"/>
                    </a:lnTo>
                    <a:lnTo>
                      <a:pt x="1219" y="966"/>
                    </a:lnTo>
                    <a:lnTo>
                      <a:pt x="1228" y="973"/>
                    </a:lnTo>
                    <a:lnTo>
                      <a:pt x="1239" y="981"/>
                    </a:lnTo>
                    <a:lnTo>
                      <a:pt x="1244" y="984"/>
                    </a:lnTo>
                    <a:lnTo>
                      <a:pt x="1248" y="984"/>
                    </a:lnTo>
                    <a:lnTo>
                      <a:pt x="1248" y="984"/>
                    </a:lnTo>
                    <a:lnTo>
                      <a:pt x="1266" y="983"/>
                    </a:lnTo>
                    <a:lnTo>
                      <a:pt x="1273" y="981"/>
                    </a:lnTo>
                    <a:lnTo>
                      <a:pt x="1281" y="979"/>
                    </a:lnTo>
                    <a:lnTo>
                      <a:pt x="1288" y="976"/>
                    </a:lnTo>
                    <a:lnTo>
                      <a:pt x="1293" y="972"/>
                    </a:lnTo>
                    <a:lnTo>
                      <a:pt x="1299" y="968"/>
                    </a:lnTo>
                    <a:lnTo>
                      <a:pt x="1304" y="963"/>
                    </a:lnTo>
                    <a:lnTo>
                      <a:pt x="1304" y="963"/>
                    </a:lnTo>
                    <a:lnTo>
                      <a:pt x="1308" y="965"/>
                    </a:lnTo>
                    <a:lnTo>
                      <a:pt x="1311" y="970"/>
                    </a:lnTo>
                    <a:lnTo>
                      <a:pt x="1317" y="980"/>
                    </a:lnTo>
                    <a:lnTo>
                      <a:pt x="1321" y="985"/>
                    </a:lnTo>
                    <a:lnTo>
                      <a:pt x="1326" y="988"/>
                    </a:lnTo>
                    <a:lnTo>
                      <a:pt x="1332" y="991"/>
                    </a:lnTo>
                    <a:lnTo>
                      <a:pt x="1340" y="992"/>
                    </a:lnTo>
                    <a:lnTo>
                      <a:pt x="1340" y="992"/>
                    </a:lnTo>
                    <a:lnTo>
                      <a:pt x="1346" y="992"/>
                    </a:lnTo>
                    <a:lnTo>
                      <a:pt x="1351" y="991"/>
                    </a:lnTo>
                    <a:lnTo>
                      <a:pt x="1359" y="986"/>
                    </a:lnTo>
                    <a:lnTo>
                      <a:pt x="1368" y="983"/>
                    </a:lnTo>
                    <a:lnTo>
                      <a:pt x="1373" y="981"/>
                    </a:lnTo>
                    <a:lnTo>
                      <a:pt x="1377" y="980"/>
                    </a:lnTo>
                    <a:lnTo>
                      <a:pt x="1377" y="980"/>
                    </a:lnTo>
                    <a:lnTo>
                      <a:pt x="1382" y="983"/>
                    </a:lnTo>
                    <a:lnTo>
                      <a:pt x="1389" y="986"/>
                    </a:lnTo>
                    <a:lnTo>
                      <a:pt x="1398" y="991"/>
                    </a:lnTo>
                    <a:lnTo>
                      <a:pt x="1403" y="992"/>
                    </a:lnTo>
                    <a:lnTo>
                      <a:pt x="1407" y="992"/>
                    </a:lnTo>
                    <a:lnTo>
                      <a:pt x="1407" y="992"/>
                    </a:lnTo>
                    <a:lnTo>
                      <a:pt x="1412" y="992"/>
                    </a:lnTo>
                    <a:lnTo>
                      <a:pt x="1415" y="991"/>
                    </a:lnTo>
                    <a:lnTo>
                      <a:pt x="1419" y="988"/>
                    </a:lnTo>
                    <a:lnTo>
                      <a:pt x="1421" y="987"/>
                    </a:lnTo>
                    <a:lnTo>
                      <a:pt x="1426" y="981"/>
                    </a:lnTo>
                    <a:lnTo>
                      <a:pt x="1428" y="974"/>
                    </a:lnTo>
                    <a:lnTo>
                      <a:pt x="1433" y="962"/>
                    </a:lnTo>
                    <a:lnTo>
                      <a:pt x="1434" y="957"/>
                    </a:lnTo>
                    <a:lnTo>
                      <a:pt x="1436" y="955"/>
                    </a:lnTo>
                    <a:lnTo>
                      <a:pt x="1436" y="955"/>
                    </a:lnTo>
                    <a:lnTo>
                      <a:pt x="1446" y="949"/>
                    </a:lnTo>
                    <a:lnTo>
                      <a:pt x="1456" y="942"/>
                    </a:lnTo>
                    <a:lnTo>
                      <a:pt x="1464" y="934"/>
                    </a:lnTo>
                    <a:lnTo>
                      <a:pt x="1469" y="925"/>
                    </a:lnTo>
                    <a:lnTo>
                      <a:pt x="1476" y="913"/>
                    </a:lnTo>
                    <a:lnTo>
                      <a:pt x="1481" y="903"/>
                    </a:lnTo>
                    <a:lnTo>
                      <a:pt x="1492" y="880"/>
                    </a:lnTo>
                    <a:lnTo>
                      <a:pt x="1497" y="869"/>
                    </a:lnTo>
                    <a:lnTo>
                      <a:pt x="1503" y="858"/>
                    </a:lnTo>
                    <a:lnTo>
                      <a:pt x="1510" y="849"/>
                    </a:lnTo>
                    <a:lnTo>
                      <a:pt x="1518" y="841"/>
                    </a:lnTo>
                    <a:lnTo>
                      <a:pt x="1526" y="834"/>
                    </a:lnTo>
                    <a:lnTo>
                      <a:pt x="1536" y="829"/>
                    </a:lnTo>
                    <a:lnTo>
                      <a:pt x="1548" y="827"/>
                    </a:lnTo>
                    <a:lnTo>
                      <a:pt x="1561" y="827"/>
                    </a:lnTo>
                    <a:lnTo>
                      <a:pt x="1561" y="844"/>
                    </a:lnTo>
                    <a:lnTo>
                      <a:pt x="1550" y="871"/>
                    </a:lnTo>
                    <a:lnTo>
                      <a:pt x="1550" y="871"/>
                    </a:lnTo>
                    <a:lnTo>
                      <a:pt x="1556" y="871"/>
                    </a:lnTo>
                    <a:lnTo>
                      <a:pt x="1561" y="873"/>
                    </a:lnTo>
                    <a:lnTo>
                      <a:pt x="1571" y="878"/>
                    </a:lnTo>
                    <a:lnTo>
                      <a:pt x="1575" y="881"/>
                    </a:lnTo>
                    <a:lnTo>
                      <a:pt x="1581" y="884"/>
                    </a:lnTo>
                    <a:lnTo>
                      <a:pt x="1587" y="885"/>
                    </a:lnTo>
                    <a:lnTo>
                      <a:pt x="1594" y="886"/>
                    </a:lnTo>
                    <a:lnTo>
                      <a:pt x="1594" y="886"/>
                    </a:lnTo>
                    <a:lnTo>
                      <a:pt x="1602" y="885"/>
                    </a:lnTo>
                    <a:lnTo>
                      <a:pt x="1607" y="884"/>
                    </a:lnTo>
                    <a:lnTo>
                      <a:pt x="1614" y="880"/>
                    </a:lnTo>
                    <a:lnTo>
                      <a:pt x="1619" y="878"/>
                    </a:lnTo>
                    <a:lnTo>
                      <a:pt x="1629" y="869"/>
                    </a:lnTo>
                    <a:lnTo>
                      <a:pt x="1639" y="858"/>
                    </a:lnTo>
                    <a:lnTo>
                      <a:pt x="1647" y="848"/>
                    </a:lnTo>
                    <a:lnTo>
                      <a:pt x="1655" y="839"/>
                    </a:lnTo>
                    <a:lnTo>
                      <a:pt x="1663" y="832"/>
                    </a:lnTo>
                    <a:lnTo>
                      <a:pt x="1667" y="828"/>
                    </a:lnTo>
                    <a:lnTo>
                      <a:pt x="1672" y="827"/>
                    </a:lnTo>
                    <a:lnTo>
                      <a:pt x="1672" y="827"/>
                    </a:lnTo>
                    <a:lnTo>
                      <a:pt x="1665" y="806"/>
                    </a:lnTo>
                    <a:lnTo>
                      <a:pt x="1662" y="797"/>
                    </a:lnTo>
                    <a:lnTo>
                      <a:pt x="1660" y="789"/>
                    </a:lnTo>
                    <a:lnTo>
                      <a:pt x="1660" y="789"/>
                    </a:lnTo>
                    <a:lnTo>
                      <a:pt x="1660" y="785"/>
                    </a:lnTo>
                    <a:lnTo>
                      <a:pt x="1662" y="781"/>
                    </a:lnTo>
                    <a:lnTo>
                      <a:pt x="1665" y="775"/>
                    </a:lnTo>
                    <a:lnTo>
                      <a:pt x="1668" y="771"/>
                    </a:lnTo>
                    <a:lnTo>
                      <a:pt x="1672" y="764"/>
                    </a:lnTo>
                    <a:lnTo>
                      <a:pt x="1672" y="764"/>
                    </a:lnTo>
                    <a:lnTo>
                      <a:pt x="1645" y="758"/>
                    </a:lnTo>
                    <a:lnTo>
                      <a:pt x="1634" y="756"/>
                    </a:lnTo>
                    <a:lnTo>
                      <a:pt x="1622" y="752"/>
                    </a:lnTo>
                    <a:lnTo>
                      <a:pt x="1612" y="748"/>
                    </a:lnTo>
                    <a:lnTo>
                      <a:pt x="1609" y="744"/>
                    </a:lnTo>
                    <a:lnTo>
                      <a:pt x="1605" y="741"/>
                    </a:lnTo>
                    <a:lnTo>
                      <a:pt x="1602" y="737"/>
                    </a:lnTo>
                    <a:lnTo>
                      <a:pt x="1599" y="734"/>
                    </a:lnTo>
                    <a:lnTo>
                      <a:pt x="1598" y="729"/>
                    </a:lnTo>
                    <a:lnTo>
                      <a:pt x="1598" y="724"/>
                    </a:lnTo>
                    <a:lnTo>
                      <a:pt x="1598" y="724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 139">
                <a:extLst>
                  <a:ext uri="{FF2B5EF4-FFF2-40B4-BE49-F238E27FC236}">
                    <a16:creationId xmlns:a16="http://schemas.microsoft.com/office/drawing/2014/main" xmlns="" id="{0F4053A8-163F-4889-A2B7-A54B12D4C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797" y="1239960"/>
                <a:ext cx="282851" cy="262139"/>
              </a:xfrm>
              <a:custGeom>
                <a:avLst/>
                <a:gdLst/>
                <a:ahLst/>
                <a:cxnLst>
                  <a:cxn ang="0">
                    <a:pos x="573" y="324"/>
                  </a:cxn>
                  <a:cxn ang="0">
                    <a:pos x="519" y="268"/>
                  </a:cxn>
                  <a:cxn ang="0">
                    <a:pos x="510" y="307"/>
                  </a:cxn>
                  <a:cxn ang="0">
                    <a:pos x="475" y="305"/>
                  </a:cxn>
                  <a:cxn ang="0">
                    <a:pos x="418" y="282"/>
                  </a:cxn>
                  <a:cxn ang="0">
                    <a:pos x="401" y="293"/>
                  </a:cxn>
                  <a:cxn ang="0">
                    <a:pos x="366" y="307"/>
                  </a:cxn>
                  <a:cxn ang="0">
                    <a:pos x="328" y="308"/>
                  </a:cxn>
                  <a:cxn ang="0">
                    <a:pos x="258" y="268"/>
                  </a:cxn>
                  <a:cxn ang="0">
                    <a:pos x="266" y="229"/>
                  </a:cxn>
                  <a:cxn ang="0">
                    <a:pos x="320" y="141"/>
                  </a:cxn>
                  <a:cxn ang="0">
                    <a:pos x="327" y="101"/>
                  </a:cxn>
                  <a:cxn ang="0">
                    <a:pos x="332" y="68"/>
                  </a:cxn>
                  <a:cxn ang="0">
                    <a:pos x="320" y="15"/>
                  </a:cxn>
                  <a:cxn ang="0">
                    <a:pos x="219" y="4"/>
                  </a:cxn>
                  <a:cxn ang="0">
                    <a:pos x="185" y="62"/>
                  </a:cxn>
                  <a:cxn ang="0">
                    <a:pos x="180" y="104"/>
                  </a:cxn>
                  <a:cxn ang="0">
                    <a:pos x="194" y="139"/>
                  </a:cxn>
                  <a:cxn ang="0">
                    <a:pos x="218" y="185"/>
                  </a:cxn>
                  <a:cxn ang="0">
                    <a:pos x="205" y="221"/>
                  </a:cxn>
                  <a:cxn ang="0">
                    <a:pos x="190" y="218"/>
                  </a:cxn>
                  <a:cxn ang="0">
                    <a:pos x="170" y="144"/>
                  </a:cxn>
                  <a:cxn ang="0">
                    <a:pos x="112" y="124"/>
                  </a:cxn>
                  <a:cxn ang="0">
                    <a:pos x="88" y="109"/>
                  </a:cxn>
                  <a:cxn ang="0">
                    <a:pos x="67" y="110"/>
                  </a:cxn>
                  <a:cxn ang="0">
                    <a:pos x="49" y="122"/>
                  </a:cxn>
                  <a:cxn ang="0">
                    <a:pos x="11" y="157"/>
                  </a:cxn>
                  <a:cxn ang="0">
                    <a:pos x="0" y="187"/>
                  </a:cxn>
                  <a:cxn ang="0">
                    <a:pos x="19" y="232"/>
                  </a:cxn>
                  <a:cxn ang="0">
                    <a:pos x="26" y="269"/>
                  </a:cxn>
                  <a:cxn ang="0">
                    <a:pos x="15" y="316"/>
                  </a:cxn>
                  <a:cxn ang="0">
                    <a:pos x="22" y="353"/>
                  </a:cxn>
                  <a:cxn ang="0">
                    <a:pos x="40" y="353"/>
                  </a:cxn>
                  <a:cxn ang="0">
                    <a:pos x="63" y="335"/>
                  </a:cxn>
                  <a:cxn ang="0">
                    <a:pos x="78" y="343"/>
                  </a:cxn>
                  <a:cxn ang="0">
                    <a:pos x="93" y="355"/>
                  </a:cxn>
                  <a:cxn ang="0">
                    <a:pos x="151" y="356"/>
                  </a:cxn>
                  <a:cxn ang="0">
                    <a:pos x="172" y="370"/>
                  </a:cxn>
                  <a:cxn ang="0">
                    <a:pos x="192" y="375"/>
                  </a:cxn>
                  <a:cxn ang="0">
                    <a:pos x="214" y="364"/>
                  </a:cxn>
                  <a:cxn ang="0">
                    <a:pos x="240" y="375"/>
                  </a:cxn>
                  <a:cxn ang="0">
                    <a:pos x="252" y="417"/>
                  </a:cxn>
                  <a:cxn ang="0">
                    <a:pos x="273" y="434"/>
                  </a:cxn>
                  <a:cxn ang="0">
                    <a:pos x="284" y="430"/>
                  </a:cxn>
                  <a:cxn ang="0">
                    <a:pos x="298" y="436"/>
                  </a:cxn>
                  <a:cxn ang="0">
                    <a:pos x="315" y="480"/>
                  </a:cxn>
                  <a:cxn ang="0">
                    <a:pos x="329" y="529"/>
                  </a:cxn>
                  <a:cxn ang="0">
                    <a:pos x="352" y="555"/>
                  </a:cxn>
                  <a:cxn ang="0">
                    <a:pos x="412" y="566"/>
                  </a:cxn>
                  <a:cxn ang="0">
                    <a:pos x="462" y="542"/>
                  </a:cxn>
                  <a:cxn ang="0">
                    <a:pos x="472" y="515"/>
                  </a:cxn>
                  <a:cxn ang="0">
                    <a:pos x="474" y="474"/>
                  </a:cxn>
                  <a:cxn ang="0">
                    <a:pos x="546" y="422"/>
                  </a:cxn>
                  <a:cxn ang="0">
                    <a:pos x="625" y="382"/>
                  </a:cxn>
                </a:cxnLst>
                <a:rect l="0" t="0" r="r" b="b"/>
                <a:pathLst>
                  <a:path w="625" h="566">
                    <a:moveTo>
                      <a:pt x="625" y="382"/>
                    </a:moveTo>
                    <a:lnTo>
                      <a:pt x="625" y="382"/>
                    </a:lnTo>
                    <a:lnTo>
                      <a:pt x="611" y="370"/>
                    </a:lnTo>
                    <a:lnTo>
                      <a:pt x="599" y="355"/>
                    </a:lnTo>
                    <a:lnTo>
                      <a:pt x="573" y="324"/>
                    </a:lnTo>
                    <a:lnTo>
                      <a:pt x="561" y="308"/>
                    </a:lnTo>
                    <a:lnTo>
                      <a:pt x="547" y="293"/>
                    </a:lnTo>
                    <a:lnTo>
                      <a:pt x="533" y="279"/>
                    </a:lnTo>
                    <a:lnTo>
                      <a:pt x="526" y="274"/>
                    </a:lnTo>
                    <a:lnTo>
                      <a:pt x="519" y="268"/>
                    </a:lnTo>
                    <a:lnTo>
                      <a:pt x="519" y="268"/>
                    </a:lnTo>
                    <a:lnTo>
                      <a:pt x="517" y="280"/>
                    </a:lnTo>
                    <a:lnTo>
                      <a:pt x="515" y="294"/>
                    </a:lnTo>
                    <a:lnTo>
                      <a:pt x="512" y="305"/>
                    </a:lnTo>
                    <a:lnTo>
                      <a:pt x="510" y="307"/>
                    </a:lnTo>
                    <a:lnTo>
                      <a:pt x="508" y="308"/>
                    </a:lnTo>
                    <a:lnTo>
                      <a:pt x="508" y="308"/>
                    </a:lnTo>
                    <a:lnTo>
                      <a:pt x="498" y="308"/>
                    </a:lnTo>
                    <a:lnTo>
                      <a:pt x="487" y="307"/>
                    </a:lnTo>
                    <a:lnTo>
                      <a:pt x="475" y="305"/>
                    </a:lnTo>
                    <a:lnTo>
                      <a:pt x="464" y="302"/>
                    </a:lnTo>
                    <a:lnTo>
                      <a:pt x="451" y="298"/>
                    </a:lnTo>
                    <a:lnTo>
                      <a:pt x="440" y="293"/>
                    </a:lnTo>
                    <a:lnTo>
                      <a:pt x="428" y="289"/>
                    </a:lnTo>
                    <a:lnTo>
                      <a:pt x="418" y="282"/>
                    </a:lnTo>
                    <a:lnTo>
                      <a:pt x="418" y="282"/>
                    </a:lnTo>
                    <a:lnTo>
                      <a:pt x="413" y="286"/>
                    </a:lnTo>
                    <a:lnTo>
                      <a:pt x="409" y="291"/>
                    </a:lnTo>
                    <a:lnTo>
                      <a:pt x="409" y="291"/>
                    </a:lnTo>
                    <a:lnTo>
                      <a:pt x="401" y="293"/>
                    </a:lnTo>
                    <a:lnTo>
                      <a:pt x="393" y="295"/>
                    </a:lnTo>
                    <a:lnTo>
                      <a:pt x="380" y="297"/>
                    </a:lnTo>
                    <a:lnTo>
                      <a:pt x="374" y="298"/>
                    </a:lnTo>
                    <a:lnTo>
                      <a:pt x="370" y="301"/>
                    </a:lnTo>
                    <a:lnTo>
                      <a:pt x="366" y="307"/>
                    </a:lnTo>
                    <a:lnTo>
                      <a:pt x="365" y="316"/>
                    </a:lnTo>
                    <a:lnTo>
                      <a:pt x="342" y="316"/>
                    </a:lnTo>
                    <a:lnTo>
                      <a:pt x="342" y="316"/>
                    </a:lnTo>
                    <a:lnTo>
                      <a:pt x="337" y="314"/>
                    </a:lnTo>
                    <a:lnTo>
                      <a:pt x="328" y="308"/>
                    </a:lnTo>
                    <a:lnTo>
                      <a:pt x="299" y="293"/>
                    </a:lnTo>
                    <a:lnTo>
                      <a:pt x="271" y="278"/>
                    </a:lnTo>
                    <a:lnTo>
                      <a:pt x="261" y="272"/>
                    </a:lnTo>
                    <a:lnTo>
                      <a:pt x="259" y="270"/>
                    </a:lnTo>
                    <a:lnTo>
                      <a:pt x="258" y="268"/>
                    </a:lnTo>
                    <a:lnTo>
                      <a:pt x="258" y="268"/>
                    </a:lnTo>
                    <a:lnTo>
                      <a:pt x="259" y="257"/>
                    </a:lnTo>
                    <a:lnTo>
                      <a:pt x="260" y="247"/>
                    </a:lnTo>
                    <a:lnTo>
                      <a:pt x="263" y="238"/>
                    </a:lnTo>
                    <a:lnTo>
                      <a:pt x="266" y="229"/>
                    </a:lnTo>
                    <a:lnTo>
                      <a:pt x="274" y="213"/>
                    </a:lnTo>
                    <a:lnTo>
                      <a:pt x="284" y="196"/>
                    </a:lnTo>
                    <a:lnTo>
                      <a:pt x="306" y="165"/>
                    </a:lnTo>
                    <a:lnTo>
                      <a:pt x="315" y="149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6" y="125"/>
                    </a:lnTo>
                    <a:lnTo>
                      <a:pt x="327" y="117"/>
                    </a:lnTo>
                    <a:lnTo>
                      <a:pt x="327" y="101"/>
                    </a:lnTo>
                    <a:lnTo>
                      <a:pt x="327" y="93"/>
                    </a:lnTo>
                    <a:lnTo>
                      <a:pt x="327" y="84"/>
                    </a:lnTo>
                    <a:lnTo>
                      <a:pt x="328" y="76"/>
                    </a:lnTo>
                    <a:lnTo>
                      <a:pt x="332" y="68"/>
                    </a:lnTo>
                    <a:lnTo>
                      <a:pt x="332" y="68"/>
                    </a:lnTo>
                    <a:lnTo>
                      <a:pt x="328" y="55"/>
                    </a:lnTo>
                    <a:lnTo>
                      <a:pt x="326" y="41"/>
                    </a:lnTo>
                    <a:lnTo>
                      <a:pt x="325" y="28"/>
                    </a:lnTo>
                    <a:lnTo>
                      <a:pt x="324" y="15"/>
                    </a:lnTo>
                    <a:lnTo>
                      <a:pt x="320" y="15"/>
                    </a:lnTo>
                    <a:lnTo>
                      <a:pt x="320" y="15"/>
                    </a:lnTo>
                    <a:lnTo>
                      <a:pt x="289" y="13"/>
                    </a:lnTo>
                    <a:lnTo>
                      <a:pt x="259" y="11"/>
                    </a:lnTo>
                    <a:lnTo>
                      <a:pt x="231" y="7"/>
                    </a:lnTo>
                    <a:lnTo>
                      <a:pt x="219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98" y="25"/>
                    </a:lnTo>
                    <a:lnTo>
                      <a:pt x="189" y="49"/>
                    </a:lnTo>
                    <a:lnTo>
                      <a:pt x="185" y="62"/>
                    </a:lnTo>
                    <a:lnTo>
                      <a:pt x="183" y="73"/>
                    </a:lnTo>
                    <a:lnTo>
                      <a:pt x="181" y="85"/>
                    </a:lnTo>
                    <a:lnTo>
                      <a:pt x="181" y="96"/>
                    </a:lnTo>
                    <a:lnTo>
                      <a:pt x="181" y="96"/>
                    </a:lnTo>
                    <a:lnTo>
                      <a:pt x="180" y="104"/>
                    </a:lnTo>
                    <a:lnTo>
                      <a:pt x="180" y="112"/>
                    </a:lnTo>
                    <a:lnTo>
                      <a:pt x="182" y="119"/>
                    </a:lnTo>
                    <a:lnTo>
                      <a:pt x="184" y="126"/>
                    </a:lnTo>
                    <a:lnTo>
                      <a:pt x="189" y="132"/>
                    </a:lnTo>
                    <a:lnTo>
                      <a:pt x="194" y="139"/>
                    </a:lnTo>
                    <a:lnTo>
                      <a:pt x="203" y="150"/>
                    </a:lnTo>
                    <a:lnTo>
                      <a:pt x="211" y="163"/>
                    </a:lnTo>
                    <a:lnTo>
                      <a:pt x="214" y="170"/>
                    </a:lnTo>
                    <a:lnTo>
                      <a:pt x="217" y="177"/>
                    </a:lnTo>
                    <a:lnTo>
                      <a:pt x="218" y="185"/>
                    </a:lnTo>
                    <a:lnTo>
                      <a:pt x="217" y="193"/>
                    </a:lnTo>
                    <a:lnTo>
                      <a:pt x="214" y="203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5" y="221"/>
                    </a:lnTo>
                    <a:lnTo>
                      <a:pt x="202" y="225"/>
                    </a:lnTo>
                    <a:lnTo>
                      <a:pt x="198" y="226"/>
                    </a:lnTo>
                    <a:lnTo>
                      <a:pt x="195" y="225"/>
                    </a:lnTo>
                    <a:lnTo>
                      <a:pt x="192" y="223"/>
                    </a:lnTo>
                    <a:lnTo>
                      <a:pt x="190" y="218"/>
                    </a:lnTo>
                    <a:lnTo>
                      <a:pt x="187" y="205"/>
                    </a:lnTo>
                    <a:lnTo>
                      <a:pt x="179" y="170"/>
                    </a:lnTo>
                    <a:lnTo>
                      <a:pt x="175" y="155"/>
                    </a:lnTo>
                    <a:lnTo>
                      <a:pt x="173" y="148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47" y="134"/>
                    </a:lnTo>
                    <a:lnTo>
                      <a:pt x="130" y="130"/>
                    </a:lnTo>
                    <a:lnTo>
                      <a:pt x="116" y="126"/>
                    </a:lnTo>
                    <a:lnTo>
                      <a:pt x="112" y="124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0" y="116"/>
                    </a:lnTo>
                    <a:lnTo>
                      <a:pt x="93" y="111"/>
                    </a:lnTo>
                    <a:lnTo>
                      <a:pt x="88" y="109"/>
                    </a:lnTo>
                    <a:lnTo>
                      <a:pt x="83" y="107"/>
                    </a:lnTo>
                    <a:lnTo>
                      <a:pt x="78" y="107"/>
                    </a:lnTo>
                    <a:lnTo>
                      <a:pt x="74" y="107"/>
                    </a:lnTo>
                    <a:lnTo>
                      <a:pt x="70" y="109"/>
                    </a:lnTo>
                    <a:lnTo>
                      <a:pt x="67" y="110"/>
                    </a:lnTo>
                    <a:lnTo>
                      <a:pt x="61" y="115"/>
                    </a:lnTo>
                    <a:lnTo>
                      <a:pt x="57" y="119"/>
                    </a:lnTo>
                    <a:lnTo>
                      <a:pt x="52" y="122"/>
                    </a:lnTo>
                    <a:lnTo>
                      <a:pt x="51" y="123"/>
                    </a:lnTo>
                    <a:lnTo>
                      <a:pt x="49" y="122"/>
                    </a:lnTo>
                    <a:lnTo>
                      <a:pt x="49" y="155"/>
                    </a:lnTo>
                    <a:lnTo>
                      <a:pt x="49" y="155"/>
                    </a:lnTo>
                    <a:lnTo>
                      <a:pt x="26" y="155"/>
                    </a:lnTo>
                    <a:lnTo>
                      <a:pt x="17" y="155"/>
                    </a:lnTo>
                    <a:lnTo>
                      <a:pt x="11" y="157"/>
                    </a:lnTo>
                    <a:lnTo>
                      <a:pt x="6" y="161"/>
                    </a:lnTo>
                    <a:lnTo>
                      <a:pt x="2" y="167"/>
                    </a:lnTo>
                    <a:lnTo>
                      <a:pt x="1" y="176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201"/>
                    </a:lnTo>
                    <a:lnTo>
                      <a:pt x="5" y="211"/>
                    </a:lnTo>
                    <a:lnTo>
                      <a:pt x="9" y="218"/>
                    </a:lnTo>
                    <a:lnTo>
                      <a:pt x="14" y="225"/>
                    </a:lnTo>
                    <a:lnTo>
                      <a:pt x="19" y="232"/>
                    </a:lnTo>
                    <a:lnTo>
                      <a:pt x="22" y="239"/>
                    </a:lnTo>
                    <a:lnTo>
                      <a:pt x="26" y="249"/>
                    </a:lnTo>
                    <a:lnTo>
                      <a:pt x="27" y="261"/>
                    </a:lnTo>
                    <a:lnTo>
                      <a:pt x="27" y="261"/>
                    </a:lnTo>
                    <a:lnTo>
                      <a:pt x="26" y="269"/>
                    </a:lnTo>
                    <a:lnTo>
                      <a:pt x="24" y="276"/>
                    </a:lnTo>
                    <a:lnTo>
                      <a:pt x="21" y="289"/>
                    </a:lnTo>
                    <a:lnTo>
                      <a:pt x="17" y="301"/>
                    </a:lnTo>
                    <a:lnTo>
                      <a:pt x="16" y="308"/>
                    </a:lnTo>
                    <a:lnTo>
                      <a:pt x="15" y="316"/>
                    </a:lnTo>
                    <a:lnTo>
                      <a:pt x="15" y="316"/>
                    </a:lnTo>
                    <a:lnTo>
                      <a:pt x="15" y="330"/>
                    </a:lnTo>
                    <a:lnTo>
                      <a:pt x="17" y="343"/>
                    </a:lnTo>
                    <a:lnTo>
                      <a:pt x="19" y="348"/>
                    </a:lnTo>
                    <a:lnTo>
                      <a:pt x="22" y="353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0" y="356"/>
                    </a:lnTo>
                    <a:lnTo>
                      <a:pt x="35" y="355"/>
                    </a:lnTo>
                    <a:lnTo>
                      <a:pt x="40" y="353"/>
                    </a:lnTo>
                    <a:lnTo>
                      <a:pt x="44" y="350"/>
                    </a:lnTo>
                    <a:lnTo>
                      <a:pt x="49" y="345"/>
                    </a:lnTo>
                    <a:lnTo>
                      <a:pt x="55" y="338"/>
                    </a:lnTo>
                    <a:lnTo>
                      <a:pt x="59" y="336"/>
                    </a:lnTo>
                    <a:lnTo>
                      <a:pt x="63" y="335"/>
                    </a:lnTo>
                    <a:lnTo>
                      <a:pt x="63" y="335"/>
                    </a:lnTo>
                    <a:lnTo>
                      <a:pt x="69" y="336"/>
                    </a:lnTo>
                    <a:lnTo>
                      <a:pt x="74" y="337"/>
                    </a:lnTo>
                    <a:lnTo>
                      <a:pt x="76" y="339"/>
                    </a:lnTo>
                    <a:lnTo>
                      <a:pt x="78" y="343"/>
                    </a:lnTo>
                    <a:lnTo>
                      <a:pt x="81" y="348"/>
                    </a:lnTo>
                    <a:lnTo>
                      <a:pt x="83" y="351"/>
                    </a:lnTo>
                    <a:lnTo>
                      <a:pt x="85" y="353"/>
                    </a:lnTo>
                    <a:lnTo>
                      <a:pt x="85" y="353"/>
                    </a:lnTo>
                    <a:lnTo>
                      <a:pt x="93" y="355"/>
                    </a:lnTo>
                    <a:lnTo>
                      <a:pt x="101" y="355"/>
                    </a:lnTo>
                    <a:lnTo>
                      <a:pt x="119" y="355"/>
                    </a:lnTo>
                    <a:lnTo>
                      <a:pt x="135" y="354"/>
                    </a:lnTo>
                    <a:lnTo>
                      <a:pt x="143" y="354"/>
                    </a:lnTo>
                    <a:lnTo>
                      <a:pt x="151" y="356"/>
                    </a:lnTo>
                    <a:lnTo>
                      <a:pt x="151" y="356"/>
                    </a:lnTo>
                    <a:lnTo>
                      <a:pt x="156" y="359"/>
                    </a:lnTo>
                    <a:lnTo>
                      <a:pt x="159" y="361"/>
                    </a:lnTo>
                    <a:lnTo>
                      <a:pt x="167" y="367"/>
                    </a:lnTo>
                    <a:lnTo>
                      <a:pt x="172" y="370"/>
                    </a:lnTo>
                    <a:lnTo>
                      <a:pt x="176" y="373"/>
                    </a:lnTo>
                    <a:lnTo>
                      <a:pt x="182" y="375"/>
                    </a:lnTo>
                    <a:lnTo>
                      <a:pt x="188" y="375"/>
                    </a:lnTo>
                    <a:lnTo>
                      <a:pt x="188" y="375"/>
                    </a:lnTo>
                    <a:lnTo>
                      <a:pt x="192" y="375"/>
                    </a:lnTo>
                    <a:lnTo>
                      <a:pt x="196" y="374"/>
                    </a:lnTo>
                    <a:lnTo>
                      <a:pt x="203" y="369"/>
                    </a:lnTo>
                    <a:lnTo>
                      <a:pt x="208" y="366"/>
                    </a:lnTo>
                    <a:lnTo>
                      <a:pt x="211" y="364"/>
                    </a:lnTo>
                    <a:lnTo>
                      <a:pt x="214" y="364"/>
                    </a:lnTo>
                    <a:lnTo>
                      <a:pt x="214" y="364"/>
                    </a:lnTo>
                    <a:lnTo>
                      <a:pt x="222" y="364"/>
                    </a:lnTo>
                    <a:lnTo>
                      <a:pt x="229" y="367"/>
                    </a:lnTo>
                    <a:lnTo>
                      <a:pt x="235" y="370"/>
                    </a:lnTo>
                    <a:lnTo>
                      <a:pt x="240" y="375"/>
                    </a:lnTo>
                    <a:lnTo>
                      <a:pt x="242" y="381"/>
                    </a:lnTo>
                    <a:lnTo>
                      <a:pt x="244" y="386"/>
                    </a:lnTo>
                    <a:lnTo>
                      <a:pt x="248" y="399"/>
                    </a:lnTo>
                    <a:lnTo>
                      <a:pt x="250" y="412"/>
                    </a:lnTo>
                    <a:lnTo>
                      <a:pt x="252" y="417"/>
                    </a:lnTo>
                    <a:lnTo>
                      <a:pt x="253" y="423"/>
                    </a:lnTo>
                    <a:lnTo>
                      <a:pt x="257" y="428"/>
                    </a:lnTo>
                    <a:lnTo>
                      <a:pt x="261" y="431"/>
                    </a:lnTo>
                    <a:lnTo>
                      <a:pt x="266" y="434"/>
                    </a:lnTo>
                    <a:lnTo>
                      <a:pt x="273" y="434"/>
                    </a:lnTo>
                    <a:lnTo>
                      <a:pt x="273" y="434"/>
                    </a:lnTo>
                    <a:lnTo>
                      <a:pt x="278" y="434"/>
                    </a:lnTo>
                    <a:lnTo>
                      <a:pt x="281" y="432"/>
                    </a:lnTo>
                    <a:lnTo>
                      <a:pt x="283" y="431"/>
                    </a:lnTo>
                    <a:lnTo>
                      <a:pt x="284" y="430"/>
                    </a:lnTo>
                    <a:lnTo>
                      <a:pt x="286" y="431"/>
                    </a:lnTo>
                    <a:lnTo>
                      <a:pt x="291" y="434"/>
                    </a:lnTo>
                    <a:lnTo>
                      <a:pt x="291" y="434"/>
                    </a:lnTo>
                    <a:lnTo>
                      <a:pt x="295" y="435"/>
                    </a:lnTo>
                    <a:lnTo>
                      <a:pt x="298" y="436"/>
                    </a:lnTo>
                    <a:lnTo>
                      <a:pt x="302" y="438"/>
                    </a:lnTo>
                    <a:lnTo>
                      <a:pt x="304" y="440"/>
                    </a:lnTo>
                    <a:lnTo>
                      <a:pt x="307" y="448"/>
                    </a:lnTo>
                    <a:lnTo>
                      <a:pt x="311" y="458"/>
                    </a:lnTo>
                    <a:lnTo>
                      <a:pt x="315" y="480"/>
                    </a:lnTo>
                    <a:lnTo>
                      <a:pt x="320" y="504"/>
                    </a:lnTo>
                    <a:lnTo>
                      <a:pt x="320" y="504"/>
                    </a:lnTo>
                    <a:lnTo>
                      <a:pt x="322" y="513"/>
                    </a:lnTo>
                    <a:lnTo>
                      <a:pt x="326" y="522"/>
                    </a:lnTo>
                    <a:lnTo>
                      <a:pt x="329" y="529"/>
                    </a:lnTo>
                    <a:lnTo>
                      <a:pt x="333" y="536"/>
                    </a:lnTo>
                    <a:lnTo>
                      <a:pt x="337" y="543"/>
                    </a:lnTo>
                    <a:lnTo>
                      <a:pt x="342" y="547"/>
                    </a:lnTo>
                    <a:lnTo>
                      <a:pt x="348" y="552"/>
                    </a:lnTo>
                    <a:lnTo>
                      <a:pt x="352" y="555"/>
                    </a:lnTo>
                    <a:lnTo>
                      <a:pt x="359" y="559"/>
                    </a:lnTo>
                    <a:lnTo>
                      <a:pt x="365" y="561"/>
                    </a:lnTo>
                    <a:lnTo>
                      <a:pt x="380" y="565"/>
                    </a:lnTo>
                    <a:lnTo>
                      <a:pt x="395" y="566"/>
                    </a:lnTo>
                    <a:lnTo>
                      <a:pt x="412" y="566"/>
                    </a:lnTo>
                    <a:lnTo>
                      <a:pt x="412" y="566"/>
                    </a:lnTo>
                    <a:lnTo>
                      <a:pt x="417" y="565"/>
                    </a:lnTo>
                    <a:lnTo>
                      <a:pt x="424" y="562"/>
                    </a:lnTo>
                    <a:lnTo>
                      <a:pt x="443" y="552"/>
                    </a:lnTo>
                    <a:lnTo>
                      <a:pt x="462" y="542"/>
                    </a:lnTo>
                    <a:lnTo>
                      <a:pt x="467" y="536"/>
                    </a:lnTo>
                    <a:lnTo>
                      <a:pt x="471" y="532"/>
                    </a:lnTo>
                    <a:lnTo>
                      <a:pt x="471" y="532"/>
                    </a:lnTo>
                    <a:lnTo>
                      <a:pt x="472" y="523"/>
                    </a:lnTo>
                    <a:lnTo>
                      <a:pt x="472" y="515"/>
                    </a:lnTo>
                    <a:lnTo>
                      <a:pt x="469" y="501"/>
                    </a:lnTo>
                    <a:lnTo>
                      <a:pt x="467" y="494"/>
                    </a:lnTo>
                    <a:lnTo>
                      <a:pt x="467" y="488"/>
                    </a:lnTo>
                    <a:lnTo>
                      <a:pt x="470" y="481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89" y="461"/>
                    </a:lnTo>
                    <a:lnTo>
                      <a:pt x="505" y="448"/>
                    </a:lnTo>
                    <a:lnTo>
                      <a:pt x="525" y="435"/>
                    </a:lnTo>
                    <a:lnTo>
                      <a:pt x="546" y="422"/>
                    </a:lnTo>
                    <a:lnTo>
                      <a:pt x="566" y="410"/>
                    </a:lnTo>
                    <a:lnTo>
                      <a:pt x="587" y="399"/>
                    </a:lnTo>
                    <a:lnTo>
                      <a:pt x="608" y="390"/>
                    </a:lnTo>
                    <a:lnTo>
                      <a:pt x="625" y="382"/>
                    </a:lnTo>
                    <a:lnTo>
                      <a:pt x="625" y="382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 140">
                <a:extLst>
                  <a:ext uri="{FF2B5EF4-FFF2-40B4-BE49-F238E27FC236}">
                    <a16:creationId xmlns:a16="http://schemas.microsoft.com/office/drawing/2014/main" xmlns="" id="{4D26A4DA-947C-4E52-9418-03102BF20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785" y="1004867"/>
                <a:ext cx="344439" cy="445221"/>
              </a:xfrm>
              <a:custGeom>
                <a:avLst/>
                <a:gdLst/>
                <a:ahLst/>
                <a:cxnLst>
                  <a:cxn ang="0">
                    <a:pos x="697" y="156"/>
                  </a:cxn>
                  <a:cxn ang="0">
                    <a:pos x="691" y="106"/>
                  </a:cxn>
                  <a:cxn ang="0">
                    <a:pos x="643" y="35"/>
                  </a:cxn>
                  <a:cxn ang="0">
                    <a:pos x="561" y="64"/>
                  </a:cxn>
                  <a:cxn ang="0">
                    <a:pos x="507" y="110"/>
                  </a:cxn>
                  <a:cxn ang="0">
                    <a:pos x="468" y="114"/>
                  </a:cxn>
                  <a:cxn ang="0">
                    <a:pos x="434" y="159"/>
                  </a:cxn>
                  <a:cxn ang="0">
                    <a:pos x="414" y="217"/>
                  </a:cxn>
                  <a:cxn ang="0">
                    <a:pos x="375" y="239"/>
                  </a:cxn>
                  <a:cxn ang="0">
                    <a:pos x="360" y="310"/>
                  </a:cxn>
                  <a:cxn ang="0">
                    <a:pos x="294" y="324"/>
                  </a:cxn>
                  <a:cxn ang="0">
                    <a:pos x="294" y="438"/>
                  </a:cxn>
                  <a:cxn ang="0">
                    <a:pos x="271" y="492"/>
                  </a:cxn>
                  <a:cxn ang="0">
                    <a:pos x="136" y="514"/>
                  </a:cxn>
                  <a:cxn ang="0">
                    <a:pos x="4" y="562"/>
                  </a:cxn>
                  <a:cxn ang="0">
                    <a:pos x="50" y="565"/>
                  </a:cxn>
                  <a:cxn ang="0">
                    <a:pos x="70" y="580"/>
                  </a:cxn>
                  <a:cxn ang="0">
                    <a:pos x="89" y="570"/>
                  </a:cxn>
                  <a:cxn ang="0">
                    <a:pos x="122" y="588"/>
                  </a:cxn>
                  <a:cxn ang="0">
                    <a:pos x="110" y="636"/>
                  </a:cxn>
                  <a:cxn ang="0">
                    <a:pos x="122" y="709"/>
                  </a:cxn>
                  <a:cxn ang="0">
                    <a:pos x="104" y="773"/>
                  </a:cxn>
                  <a:cxn ang="0">
                    <a:pos x="140" y="809"/>
                  </a:cxn>
                  <a:cxn ang="0">
                    <a:pos x="188" y="812"/>
                  </a:cxn>
                  <a:cxn ang="0">
                    <a:pos x="231" y="808"/>
                  </a:cxn>
                  <a:cxn ang="0">
                    <a:pos x="292" y="865"/>
                  </a:cxn>
                  <a:cxn ang="0">
                    <a:pos x="286" y="768"/>
                  </a:cxn>
                  <a:cxn ang="0">
                    <a:pos x="298" y="751"/>
                  </a:cxn>
                  <a:cxn ang="0">
                    <a:pos x="324" y="692"/>
                  </a:cxn>
                  <a:cxn ang="0">
                    <a:pos x="340" y="686"/>
                  </a:cxn>
                  <a:cxn ang="0">
                    <a:pos x="337" y="721"/>
                  </a:cxn>
                  <a:cxn ang="0">
                    <a:pos x="368" y="687"/>
                  </a:cxn>
                  <a:cxn ang="0">
                    <a:pos x="355" y="749"/>
                  </a:cxn>
                  <a:cxn ang="0">
                    <a:pos x="377" y="759"/>
                  </a:cxn>
                  <a:cxn ang="0">
                    <a:pos x="403" y="751"/>
                  </a:cxn>
                  <a:cxn ang="0">
                    <a:pos x="403" y="705"/>
                  </a:cxn>
                  <a:cxn ang="0">
                    <a:pos x="400" y="665"/>
                  </a:cxn>
                  <a:cxn ang="0">
                    <a:pos x="424" y="661"/>
                  </a:cxn>
                  <a:cxn ang="0">
                    <a:pos x="445" y="717"/>
                  </a:cxn>
                  <a:cxn ang="0">
                    <a:pos x="417" y="763"/>
                  </a:cxn>
                  <a:cxn ang="0">
                    <a:pos x="378" y="821"/>
                  </a:cxn>
                  <a:cxn ang="0">
                    <a:pos x="361" y="843"/>
                  </a:cxn>
                  <a:cxn ang="0">
                    <a:pos x="344" y="901"/>
                  </a:cxn>
                  <a:cxn ang="0">
                    <a:pos x="413" y="917"/>
                  </a:cxn>
                  <a:cxn ang="0">
                    <a:pos x="462" y="939"/>
                  </a:cxn>
                  <a:cxn ang="0">
                    <a:pos x="506" y="850"/>
                  </a:cxn>
                  <a:cxn ang="0">
                    <a:pos x="532" y="815"/>
                  </a:cxn>
                  <a:cxn ang="0">
                    <a:pos x="514" y="794"/>
                  </a:cxn>
                  <a:cxn ang="0">
                    <a:pos x="517" y="741"/>
                  </a:cxn>
                  <a:cxn ang="0">
                    <a:pos x="554" y="648"/>
                  </a:cxn>
                  <a:cxn ang="0">
                    <a:pos x="592" y="654"/>
                  </a:cxn>
                  <a:cxn ang="0">
                    <a:pos x="626" y="621"/>
                  </a:cxn>
                  <a:cxn ang="0">
                    <a:pos x="628" y="488"/>
                  </a:cxn>
                  <a:cxn ang="0">
                    <a:pos x="698" y="367"/>
                  </a:cxn>
                  <a:cxn ang="0">
                    <a:pos x="758" y="300"/>
                  </a:cxn>
                </a:cxnLst>
                <a:rect l="0" t="0" r="r" b="b"/>
                <a:pathLst>
                  <a:path w="761" h="962">
                    <a:moveTo>
                      <a:pt x="757" y="165"/>
                    </a:moveTo>
                    <a:lnTo>
                      <a:pt x="757" y="165"/>
                    </a:lnTo>
                    <a:lnTo>
                      <a:pt x="733" y="165"/>
                    </a:lnTo>
                    <a:lnTo>
                      <a:pt x="721" y="164"/>
                    </a:lnTo>
                    <a:lnTo>
                      <a:pt x="712" y="163"/>
                    </a:lnTo>
                    <a:lnTo>
                      <a:pt x="703" y="160"/>
                    </a:lnTo>
                    <a:lnTo>
                      <a:pt x="697" y="156"/>
                    </a:lnTo>
                    <a:lnTo>
                      <a:pt x="695" y="153"/>
                    </a:lnTo>
                    <a:lnTo>
                      <a:pt x="692" y="151"/>
                    </a:lnTo>
                    <a:lnTo>
                      <a:pt x="691" y="148"/>
                    </a:lnTo>
                    <a:lnTo>
                      <a:pt x="691" y="143"/>
                    </a:lnTo>
                    <a:lnTo>
                      <a:pt x="691" y="143"/>
                    </a:lnTo>
                    <a:lnTo>
                      <a:pt x="691" y="106"/>
                    </a:lnTo>
                    <a:lnTo>
                      <a:pt x="691" y="106"/>
                    </a:lnTo>
                    <a:lnTo>
                      <a:pt x="690" y="97"/>
                    </a:lnTo>
                    <a:lnTo>
                      <a:pt x="686" y="88"/>
                    </a:lnTo>
                    <a:lnTo>
                      <a:pt x="682" y="79"/>
                    </a:lnTo>
                    <a:lnTo>
                      <a:pt x="676" y="69"/>
                    </a:lnTo>
                    <a:lnTo>
                      <a:pt x="669" y="60"/>
                    </a:lnTo>
                    <a:lnTo>
                      <a:pt x="661" y="52"/>
                    </a:lnTo>
                    <a:lnTo>
                      <a:pt x="643" y="35"/>
                    </a:lnTo>
                    <a:lnTo>
                      <a:pt x="626" y="21"/>
                    </a:lnTo>
                    <a:lnTo>
                      <a:pt x="611" y="1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84" y="22"/>
                    </a:lnTo>
                    <a:lnTo>
                      <a:pt x="573" y="44"/>
                    </a:lnTo>
                    <a:lnTo>
                      <a:pt x="561" y="64"/>
                    </a:lnTo>
                    <a:lnTo>
                      <a:pt x="555" y="73"/>
                    </a:lnTo>
                    <a:lnTo>
                      <a:pt x="548" y="81"/>
                    </a:lnTo>
                    <a:lnTo>
                      <a:pt x="542" y="89"/>
                    </a:lnTo>
                    <a:lnTo>
                      <a:pt x="533" y="96"/>
                    </a:lnTo>
                    <a:lnTo>
                      <a:pt x="525" y="102"/>
                    </a:lnTo>
                    <a:lnTo>
                      <a:pt x="516" y="106"/>
                    </a:lnTo>
                    <a:lnTo>
                      <a:pt x="507" y="110"/>
                    </a:lnTo>
                    <a:lnTo>
                      <a:pt x="497" y="111"/>
                    </a:lnTo>
                    <a:lnTo>
                      <a:pt x="486" y="112"/>
                    </a:lnTo>
                    <a:lnTo>
                      <a:pt x="474" y="111"/>
                    </a:lnTo>
                    <a:lnTo>
                      <a:pt x="474" y="111"/>
                    </a:lnTo>
                    <a:lnTo>
                      <a:pt x="471" y="111"/>
                    </a:lnTo>
                    <a:lnTo>
                      <a:pt x="469" y="112"/>
                    </a:lnTo>
                    <a:lnTo>
                      <a:pt x="468" y="114"/>
                    </a:lnTo>
                    <a:lnTo>
                      <a:pt x="466" y="117"/>
                    </a:lnTo>
                    <a:lnTo>
                      <a:pt x="459" y="135"/>
                    </a:lnTo>
                    <a:lnTo>
                      <a:pt x="454" y="144"/>
                    </a:lnTo>
                    <a:lnTo>
                      <a:pt x="449" y="149"/>
                    </a:lnTo>
                    <a:lnTo>
                      <a:pt x="446" y="153"/>
                    </a:lnTo>
                    <a:lnTo>
                      <a:pt x="440" y="157"/>
                    </a:lnTo>
                    <a:lnTo>
                      <a:pt x="434" y="159"/>
                    </a:lnTo>
                    <a:lnTo>
                      <a:pt x="428" y="161"/>
                    </a:lnTo>
                    <a:lnTo>
                      <a:pt x="418" y="161"/>
                    </a:lnTo>
                    <a:lnTo>
                      <a:pt x="418" y="161"/>
                    </a:lnTo>
                    <a:lnTo>
                      <a:pt x="420" y="186"/>
                    </a:lnTo>
                    <a:lnTo>
                      <a:pt x="417" y="203"/>
                    </a:lnTo>
                    <a:lnTo>
                      <a:pt x="416" y="211"/>
                    </a:lnTo>
                    <a:lnTo>
                      <a:pt x="414" y="217"/>
                    </a:lnTo>
                    <a:lnTo>
                      <a:pt x="411" y="222"/>
                    </a:lnTo>
                    <a:lnTo>
                      <a:pt x="409" y="227"/>
                    </a:lnTo>
                    <a:lnTo>
                      <a:pt x="406" y="231"/>
                    </a:lnTo>
                    <a:lnTo>
                      <a:pt x="402" y="233"/>
                    </a:lnTo>
                    <a:lnTo>
                      <a:pt x="394" y="236"/>
                    </a:lnTo>
                    <a:lnTo>
                      <a:pt x="385" y="239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74" y="267"/>
                    </a:lnTo>
                    <a:lnTo>
                      <a:pt x="372" y="279"/>
                    </a:lnTo>
                    <a:lnTo>
                      <a:pt x="370" y="289"/>
                    </a:lnTo>
                    <a:lnTo>
                      <a:pt x="367" y="297"/>
                    </a:lnTo>
                    <a:lnTo>
                      <a:pt x="363" y="304"/>
                    </a:lnTo>
                    <a:lnTo>
                      <a:pt x="360" y="310"/>
                    </a:lnTo>
                    <a:lnTo>
                      <a:pt x="355" y="315"/>
                    </a:lnTo>
                    <a:lnTo>
                      <a:pt x="349" y="318"/>
                    </a:lnTo>
                    <a:lnTo>
                      <a:pt x="344" y="320"/>
                    </a:lnTo>
                    <a:lnTo>
                      <a:pt x="337" y="321"/>
                    </a:lnTo>
                    <a:lnTo>
                      <a:pt x="330" y="323"/>
                    </a:lnTo>
                    <a:lnTo>
                      <a:pt x="314" y="324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6" y="348"/>
                    </a:lnTo>
                    <a:lnTo>
                      <a:pt x="298" y="370"/>
                    </a:lnTo>
                    <a:lnTo>
                      <a:pt x="298" y="390"/>
                    </a:lnTo>
                    <a:lnTo>
                      <a:pt x="298" y="408"/>
                    </a:lnTo>
                    <a:lnTo>
                      <a:pt x="296" y="424"/>
                    </a:lnTo>
                    <a:lnTo>
                      <a:pt x="294" y="438"/>
                    </a:lnTo>
                    <a:lnTo>
                      <a:pt x="292" y="450"/>
                    </a:lnTo>
                    <a:lnTo>
                      <a:pt x="288" y="461"/>
                    </a:lnTo>
                    <a:lnTo>
                      <a:pt x="285" y="470"/>
                    </a:lnTo>
                    <a:lnTo>
                      <a:pt x="281" y="478"/>
                    </a:lnTo>
                    <a:lnTo>
                      <a:pt x="278" y="484"/>
                    </a:lnTo>
                    <a:lnTo>
                      <a:pt x="275" y="488"/>
                    </a:lnTo>
                    <a:lnTo>
                      <a:pt x="271" y="492"/>
                    </a:lnTo>
                    <a:lnTo>
                      <a:pt x="268" y="494"/>
                    </a:lnTo>
                    <a:lnTo>
                      <a:pt x="264" y="496"/>
                    </a:lnTo>
                    <a:lnTo>
                      <a:pt x="261" y="496"/>
                    </a:lnTo>
                    <a:lnTo>
                      <a:pt x="261" y="496"/>
                    </a:lnTo>
                    <a:lnTo>
                      <a:pt x="238" y="500"/>
                    </a:lnTo>
                    <a:lnTo>
                      <a:pt x="176" y="509"/>
                    </a:lnTo>
                    <a:lnTo>
                      <a:pt x="136" y="514"/>
                    </a:lnTo>
                    <a:lnTo>
                      <a:pt x="92" y="518"/>
                    </a:lnTo>
                    <a:lnTo>
                      <a:pt x="46" y="520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1" y="535"/>
                    </a:lnTo>
                    <a:lnTo>
                      <a:pt x="2" y="548"/>
                    </a:lnTo>
                    <a:lnTo>
                      <a:pt x="4" y="562"/>
                    </a:lnTo>
                    <a:lnTo>
                      <a:pt x="8" y="575"/>
                    </a:lnTo>
                    <a:lnTo>
                      <a:pt x="8" y="575"/>
                    </a:lnTo>
                    <a:lnTo>
                      <a:pt x="8" y="573"/>
                    </a:lnTo>
                    <a:lnTo>
                      <a:pt x="8" y="573"/>
                    </a:lnTo>
                    <a:lnTo>
                      <a:pt x="27" y="571"/>
                    </a:lnTo>
                    <a:lnTo>
                      <a:pt x="43" y="568"/>
                    </a:lnTo>
                    <a:lnTo>
                      <a:pt x="50" y="565"/>
                    </a:lnTo>
                    <a:lnTo>
                      <a:pt x="56" y="562"/>
                    </a:lnTo>
                    <a:lnTo>
                      <a:pt x="56" y="562"/>
                    </a:lnTo>
                    <a:lnTo>
                      <a:pt x="58" y="569"/>
                    </a:lnTo>
                    <a:lnTo>
                      <a:pt x="62" y="575"/>
                    </a:lnTo>
                    <a:lnTo>
                      <a:pt x="64" y="577"/>
                    </a:lnTo>
                    <a:lnTo>
                      <a:pt x="66" y="579"/>
                    </a:lnTo>
                    <a:lnTo>
                      <a:pt x="70" y="580"/>
                    </a:lnTo>
                    <a:lnTo>
                      <a:pt x="73" y="580"/>
                    </a:lnTo>
                    <a:lnTo>
                      <a:pt x="73" y="580"/>
                    </a:lnTo>
                    <a:lnTo>
                      <a:pt x="77" y="580"/>
                    </a:lnTo>
                    <a:lnTo>
                      <a:pt x="79" y="579"/>
                    </a:lnTo>
                    <a:lnTo>
                      <a:pt x="82" y="576"/>
                    </a:lnTo>
                    <a:lnTo>
                      <a:pt x="87" y="571"/>
                    </a:lnTo>
                    <a:lnTo>
                      <a:pt x="89" y="570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122" y="570"/>
                    </a:lnTo>
                    <a:lnTo>
                      <a:pt x="122" y="570"/>
                    </a:lnTo>
                    <a:lnTo>
                      <a:pt x="119" y="576"/>
                    </a:lnTo>
                    <a:lnTo>
                      <a:pt x="120" y="580"/>
                    </a:lnTo>
                    <a:lnTo>
                      <a:pt x="122" y="588"/>
                    </a:lnTo>
                    <a:lnTo>
                      <a:pt x="122" y="588"/>
                    </a:lnTo>
                    <a:lnTo>
                      <a:pt x="120" y="594"/>
                    </a:lnTo>
                    <a:lnTo>
                      <a:pt x="119" y="601"/>
                    </a:lnTo>
                    <a:lnTo>
                      <a:pt x="116" y="611"/>
                    </a:lnTo>
                    <a:lnTo>
                      <a:pt x="111" y="623"/>
                    </a:lnTo>
                    <a:lnTo>
                      <a:pt x="110" y="629"/>
                    </a:lnTo>
                    <a:lnTo>
                      <a:pt x="110" y="636"/>
                    </a:lnTo>
                    <a:lnTo>
                      <a:pt x="110" y="636"/>
                    </a:lnTo>
                    <a:lnTo>
                      <a:pt x="110" y="645"/>
                    </a:lnTo>
                    <a:lnTo>
                      <a:pt x="111" y="654"/>
                    </a:lnTo>
                    <a:lnTo>
                      <a:pt x="116" y="672"/>
                    </a:lnTo>
                    <a:lnTo>
                      <a:pt x="119" y="691"/>
                    </a:lnTo>
                    <a:lnTo>
                      <a:pt x="120" y="700"/>
                    </a:lnTo>
                    <a:lnTo>
                      <a:pt x="122" y="709"/>
                    </a:lnTo>
                    <a:lnTo>
                      <a:pt x="122" y="709"/>
                    </a:lnTo>
                    <a:lnTo>
                      <a:pt x="120" y="720"/>
                    </a:lnTo>
                    <a:lnTo>
                      <a:pt x="119" y="731"/>
                    </a:lnTo>
                    <a:lnTo>
                      <a:pt x="117" y="741"/>
                    </a:lnTo>
                    <a:lnTo>
                      <a:pt x="113" y="753"/>
                    </a:lnTo>
                    <a:lnTo>
                      <a:pt x="109" y="763"/>
                    </a:lnTo>
                    <a:lnTo>
                      <a:pt x="104" y="773"/>
                    </a:lnTo>
                    <a:lnTo>
                      <a:pt x="100" y="782"/>
                    </a:lnTo>
                    <a:lnTo>
                      <a:pt x="94" y="789"/>
                    </a:lnTo>
                    <a:lnTo>
                      <a:pt x="94" y="789"/>
                    </a:lnTo>
                    <a:lnTo>
                      <a:pt x="104" y="796"/>
                    </a:lnTo>
                    <a:lnTo>
                      <a:pt x="116" y="800"/>
                    </a:lnTo>
                    <a:lnTo>
                      <a:pt x="127" y="805"/>
                    </a:lnTo>
                    <a:lnTo>
                      <a:pt x="140" y="809"/>
                    </a:lnTo>
                    <a:lnTo>
                      <a:pt x="151" y="812"/>
                    </a:lnTo>
                    <a:lnTo>
                      <a:pt x="163" y="814"/>
                    </a:lnTo>
                    <a:lnTo>
                      <a:pt x="174" y="815"/>
                    </a:lnTo>
                    <a:lnTo>
                      <a:pt x="184" y="815"/>
                    </a:lnTo>
                    <a:lnTo>
                      <a:pt x="184" y="815"/>
                    </a:lnTo>
                    <a:lnTo>
                      <a:pt x="186" y="814"/>
                    </a:lnTo>
                    <a:lnTo>
                      <a:pt x="188" y="812"/>
                    </a:lnTo>
                    <a:lnTo>
                      <a:pt x="191" y="801"/>
                    </a:lnTo>
                    <a:lnTo>
                      <a:pt x="193" y="787"/>
                    </a:lnTo>
                    <a:lnTo>
                      <a:pt x="195" y="775"/>
                    </a:lnTo>
                    <a:lnTo>
                      <a:pt x="195" y="775"/>
                    </a:lnTo>
                    <a:lnTo>
                      <a:pt x="208" y="784"/>
                    </a:lnTo>
                    <a:lnTo>
                      <a:pt x="219" y="796"/>
                    </a:lnTo>
                    <a:lnTo>
                      <a:pt x="231" y="808"/>
                    </a:lnTo>
                    <a:lnTo>
                      <a:pt x="242" y="822"/>
                    </a:lnTo>
                    <a:lnTo>
                      <a:pt x="264" y="850"/>
                    </a:lnTo>
                    <a:lnTo>
                      <a:pt x="276" y="863"/>
                    </a:lnTo>
                    <a:lnTo>
                      <a:pt x="286" y="876"/>
                    </a:lnTo>
                    <a:lnTo>
                      <a:pt x="286" y="876"/>
                    </a:lnTo>
                    <a:lnTo>
                      <a:pt x="290" y="870"/>
                    </a:lnTo>
                    <a:lnTo>
                      <a:pt x="292" y="865"/>
                    </a:lnTo>
                    <a:lnTo>
                      <a:pt x="293" y="857"/>
                    </a:lnTo>
                    <a:lnTo>
                      <a:pt x="294" y="848"/>
                    </a:lnTo>
                    <a:lnTo>
                      <a:pt x="294" y="848"/>
                    </a:lnTo>
                    <a:lnTo>
                      <a:pt x="293" y="827"/>
                    </a:lnTo>
                    <a:lnTo>
                      <a:pt x="291" y="808"/>
                    </a:lnTo>
                    <a:lnTo>
                      <a:pt x="287" y="790"/>
                    </a:lnTo>
                    <a:lnTo>
                      <a:pt x="286" y="768"/>
                    </a:lnTo>
                    <a:lnTo>
                      <a:pt x="286" y="768"/>
                    </a:lnTo>
                    <a:lnTo>
                      <a:pt x="287" y="762"/>
                    </a:lnTo>
                    <a:lnTo>
                      <a:pt x="288" y="756"/>
                    </a:lnTo>
                    <a:lnTo>
                      <a:pt x="294" y="746"/>
                    </a:lnTo>
                    <a:lnTo>
                      <a:pt x="294" y="746"/>
                    </a:lnTo>
                    <a:lnTo>
                      <a:pt x="295" y="748"/>
                    </a:lnTo>
                    <a:lnTo>
                      <a:pt x="298" y="751"/>
                    </a:lnTo>
                    <a:lnTo>
                      <a:pt x="302" y="753"/>
                    </a:lnTo>
                    <a:lnTo>
                      <a:pt x="308" y="753"/>
                    </a:lnTo>
                    <a:lnTo>
                      <a:pt x="316" y="753"/>
                    </a:lnTo>
                    <a:lnTo>
                      <a:pt x="316" y="753"/>
                    </a:lnTo>
                    <a:lnTo>
                      <a:pt x="317" y="731"/>
                    </a:lnTo>
                    <a:lnTo>
                      <a:pt x="321" y="705"/>
                    </a:lnTo>
                    <a:lnTo>
                      <a:pt x="324" y="692"/>
                    </a:lnTo>
                    <a:lnTo>
                      <a:pt x="327" y="680"/>
                    </a:lnTo>
                    <a:lnTo>
                      <a:pt x="331" y="670"/>
                    </a:lnTo>
                    <a:lnTo>
                      <a:pt x="334" y="662"/>
                    </a:lnTo>
                    <a:lnTo>
                      <a:pt x="334" y="662"/>
                    </a:lnTo>
                    <a:lnTo>
                      <a:pt x="339" y="676"/>
                    </a:lnTo>
                    <a:lnTo>
                      <a:pt x="340" y="682"/>
                    </a:lnTo>
                    <a:lnTo>
                      <a:pt x="340" y="686"/>
                    </a:lnTo>
                    <a:lnTo>
                      <a:pt x="340" y="690"/>
                    </a:lnTo>
                    <a:lnTo>
                      <a:pt x="338" y="694"/>
                    </a:lnTo>
                    <a:lnTo>
                      <a:pt x="336" y="698"/>
                    </a:lnTo>
                    <a:lnTo>
                      <a:pt x="331" y="702"/>
                    </a:lnTo>
                    <a:lnTo>
                      <a:pt x="331" y="724"/>
                    </a:lnTo>
                    <a:lnTo>
                      <a:pt x="331" y="724"/>
                    </a:lnTo>
                    <a:lnTo>
                      <a:pt x="337" y="721"/>
                    </a:lnTo>
                    <a:lnTo>
                      <a:pt x="341" y="716"/>
                    </a:lnTo>
                    <a:lnTo>
                      <a:pt x="345" y="712"/>
                    </a:lnTo>
                    <a:lnTo>
                      <a:pt x="348" y="706"/>
                    </a:lnTo>
                    <a:lnTo>
                      <a:pt x="350" y="700"/>
                    </a:lnTo>
                    <a:lnTo>
                      <a:pt x="355" y="695"/>
                    </a:lnTo>
                    <a:lnTo>
                      <a:pt x="361" y="691"/>
                    </a:lnTo>
                    <a:lnTo>
                      <a:pt x="368" y="687"/>
                    </a:lnTo>
                    <a:lnTo>
                      <a:pt x="368" y="702"/>
                    </a:lnTo>
                    <a:lnTo>
                      <a:pt x="368" y="702"/>
                    </a:lnTo>
                    <a:lnTo>
                      <a:pt x="359" y="720"/>
                    </a:lnTo>
                    <a:lnTo>
                      <a:pt x="353" y="732"/>
                    </a:lnTo>
                    <a:lnTo>
                      <a:pt x="349" y="746"/>
                    </a:lnTo>
                    <a:lnTo>
                      <a:pt x="349" y="746"/>
                    </a:lnTo>
                    <a:lnTo>
                      <a:pt x="355" y="749"/>
                    </a:lnTo>
                    <a:lnTo>
                      <a:pt x="357" y="751"/>
                    </a:lnTo>
                    <a:lnTo>
                      <a:pt x="363" y="748"/>
                    </a:lnTo>
                    <a:lnTo>
                      <a:pt x="375" y="746"/>
                    </a:lnTo>
                    <a:lnTo>
                      <a:pt x="375" y="746"/>
                    </a:lnTo>
                    <a:lnTo>
                      <a:pt x="375" y="753"/>
                    </a:lnTo>
                    <a:lnTo>
                      <a:pt x="376" y="758"/>
                    </a:lnTo>
                    <a:lnTo>
                      <a:pt x="377" y="759"/>
                    </a:lnTo>
                    <a:lnTo>
                      <a:pt x="379" y="760"/>
                    </a:lnTo>
                    <a:lnTo>
                      <a:pt x="386" y="760"/>
                    </a:lnTo>
                    <a:lnTo>
                      <a:pt x="386" y="760"/>
                    </a:lnTo>
                    <a:lnTo>
                      <a:pt x="392" y="760"/>
                    </a:lnTo>
                    <a:lnTo>
                      <a:pt x="397" y="758"/>
                    </a:lnTo>
                    <a:lnTo>
                      <a:pt x="401" y="754"/>
                    </a:lnTo>
                    <a:lnTo>
                      <a:pt x="403" y="751"/>
                    </a:lnTo>
                    <a:lnTo>
                      <a:pt x="406" y="745"/>
                    </a:lnTo>
                    <a:lnTo>
                      <a:pt x="407" y="739"/>
                    </a:lnTo>
                    <a:lnTo>
                      <a:pt x="408" y="724"/>
                    </a:lnTo>
                    <a:lnTo>
                      <a:pt x="408" y="724"/>
                    </a:lnTo>
                    <a:lnTo>
                      <a:pt x="408" y="716"/>
                    </a:lnTo>
                    <a:lnTo>
                      <a:pt x="406" y="710"/>
                    </a:lnTo>
                    <a:lnTo>
                      <a:pt x="403" y="705"/>
                    </a:lnTo>
                    <a:lnTo>
                      <a:pt x="401" y="700"/>
                    </a:lnTo>
                    <a:lnTo>
                      <a:pt x="395" y="691"/>
                    </a:lnTo>
                    <a:lnTo>
                      <a:pt x="394" y="687"/>
                    </a:lnTo>
                    <a:lnTo>
                      <a:pt x="393" y="684"/>
                    </a:lnTo>
                    <a:lnTo>
                      <a:pt x="393" y="684"/>
                    </a:lnTo>
                    <a:lnTo>
                      <a:pt x="395" y="676"/>
                    </a:lnTo>
                    <a:lnTo>
                      <a:pt x="400" y="665"/>
                    </a:lnTo>
                    <a:lnTo>
                      <a:pt x="406" y="657"/>
                    </a:lnTo>
                    <a:lnTo>
                      <a:pt x="409" y="655"/>
                    </a:lnTo>
                    <a:lnTo>
                      <a:pt x="411" y="654"/>
                    </a:lnTo>
                    <a:lnTo>
                      <a:pt x="411" y="654"/>
                    </a:lnTo>
                    <a:lnTo>
                      <a:pt x="415" y="654"/>
                    </a:lnTo>
                    <a:lnTo>
                      <a:pt x="418" y="656"/>
                    </a:lnTo>
                    <a:lnTo>
                      <a:pt x="424" y="661"/>
                    </a:lnTo>
                    <a:lnTo>
                      <a:pt x="430" y="669"/>
                    </a:lnTo>
                    <a:lnTo>
                      <a:pt x="434" y="678"/>
                    </a:lnTo>
                    <a:lnTo>
                      <a:pt x="439" y="689"/>
                    </a:lnTo>
                    <a:lnTo>
                      <a:pt x="443" y="699"/>
                    </a:lnTo>
                    <a:lnTo>
                      <a:pt x="444" y="709"/>
                    </a:lnTo>
                    <a:lnTo>
                      <a:pt x="445" y="717"/>
                    </a:lnTo>
                    <a:lnTo>
                      <a:pt x="445" y="717"/>
                    </a:lnTo>
                    <a:lnTo>
                      <a:pt x="444" y="724"/>
                    </a:lnTo>
                    <a:lnTo>
                      <a:pt x="443" y="731"/>
                    </a:lnTo>
                    <a:lnTo>
                      <a:pt x="440" y="738"/>
                    </a:lnTo>
                    <a:lnTo>
                      <a:pt x="437" y="744"/>
                    </a:lnTo>
                    <a:lnTo>
                      <a:pt x="432" y="749"/>
                    </a:lnTo>
                    <a:lnTo>
                      <a:pt x="428" y="754"/>
                    </a:lnTo>
                    <a:lnTo>
                      <a:pt x="417" y="763"/>
                    </a:lnTo>
                    <a:lnTo>
                      <a:pt x="407" y="771"/>
                    </a:lnTo>
                    <a:lnTo>
                      <a:pt x="397" y="781"/>
                    </a:lnTo>
                    <a:lnTo>
                      <a:pt x="388" y="790"/>
                    </a:lnTo>
                    <a:lnTo>
                      <a:pt x="385" y="796"/>
                    </a:lnTo>
                    <a:lnTo>
                      <a:pt x="383" y="801"/>
                    </a:lnTo>
                    <a:lnTo>
                      <a:pt x="383" y="801"/>
                    </a:lnTo>
                    <a:lnTo>
                      <a:pt x="378" y="821"/>
                    </a:lnTo>
                    <a:lnTo>
                      <a:pt x="372" y="835"/>
                    </a:lnTo>
                    <a:lnTo>
                      <a:pt x="370" y="839"/>
                    </a:lnTo>
                    <a:lnTo>
                      <a:pt x="369" y="842"/>
                    </a:lnTo>
                    <a:lnTo>
                      <a:pt x="368" y="842"/>
                    </a:lnTo>
                    <a:lnTo>
                      <a:pt x="368" y="842"/>
                    </a:lnTo>
                    <a:lnTo>
                      <a:pt x="364" y="842"/>
                    </a:lnTo>
                    <a:lnTo>
                      <a:pt x="361" y="843"/>
                    </a:lnTo>
                    <a:lnTo>
                      <a:pt x="359" y="845"/>
                    </a:lnTo>
                    <a:lnTo>
                      <a:pt x="356" y="847"/>
                    </a:lnTo>
                    <a:lnTo>
                      <a:pt x="353" y="853"/>
                    </a:lnTo>
                    <a:lnTo>
                      <a:pt x="350" y="861"/>
                    </a:lnTo>
                    <a:lnTo>
                      <a:pt x="347" y="881"/>
                    </a:lnTo>
                    <a:lnTo>
                      <a:pt x="344" y="901"/>
                    </a:lnTo>
                    <a:lnTo>
                      <a:pt x="344" y="901"/>
                    </a:lnTo>
                    <a:lnTo>
                      <a:pt x="374" y="901"/>
                    </a:lnTo>
                    <a:lnTo>
                      <a:pt x="388" y="903"/>
                    </a:lnTo>
                    <a:lnTo>
                      <a:pt x="397" y="905"/>
                    </a:lnTo>
                    <a:lnTo>
                      <a:pt x="403" y="907"/>
                    </a:lnTo>
                    <a:lnTo>
                      <a:pt x="403" y="907"/>
                    </a:lnTo>
                    <a:lnTo>
                      <a:pt x="408" y="912"/>
                    </a:lnTo>
                    <a:lnTo>
                      <a:pt x="413" y="917"/>
                    </a:lnTo>
                    <a:lnTo>
                      <a:pt x="421" y="934"/>
                    </a:lnTo>
                    <a:lnTo>
                      <a:pt x="431" y="949"/>
                    </a:lnTo>
                    <a:lnTo>
                      <a:pt x="436" y="955"/>
                    </a:lnTo>
                    <a:lnTo>
                      <a:pt x="441" y="959"/>
                    </a:lnTo>
                    <a:lnTo>
                      <a:pt x="445" y="962"/>
                    </a:lnTo>
                    <a:lnTo>
                      <a:pt x="445" y="962"/>
                    </a:lnTo>
                    <a:lnTo>
                      <a:pt x="462" y="939"/>
                    </a:lnTo>
                    <a:lnTo>
                      <a:pt x="479" y="915"/>
                    </a:lnTo>
                    <a:lnTo>
                      <a:pt x="487" y="903"/>
                    </a:lnTo>
                    <a:lnTo>
                      <a:pt x="494" y="889"/>
                    </a:lnTo>
                    <a:lnTo>
                      <a:pt x="500" y="873"/>
                    </a:lnTo>
                    <a:lnTo>
                      <a:pt x="504" y="857"/>
                    </a:lnTo>
                    <a:lnTo>
                      <a:pt x="504" y="857"/>
                    </a:lnTo>
                    <a:lnTo>
                      <a:pt x="506" y="850"/>
                    </a:lnTo>
                    <a:lnTo>
                      <a:pt x="509" y="844"/>
                    </a:lnTo>
                    <a:lnTo>
                      <a:pt x="514" y="840"/>
                    </a:lnTo>
                    <a:lnTo>
                      <a:pt x="520" y="837"/>
                    </a:lnTo>
                    <a:lnTo>
                      <a:pt x="524" y="833"/>
                    </a:lnTo>
                    <a:lnTo>
                      <a:pt x="529" y="830"/>
                    </a:lnTo>
                    <a:lnTo>
                      <a:pt x="531" y="824"/>
                    </a:lnTo>
                    <a:lnTo>
                      <a:pt x="532" y="815"/>
                    </a:lnTo>
                    <a:lnTo>
                      <a:pt x="532" y="815"/>
                    </a:lnTo>
                    <a:lnTo>
                      <a:pt x="532" y="809"/>
                    </a:lnTo>
                    <a:lnTo>
                      <a:pt x="529" y="806"/>
                    </a:lnTo>
                    <a:lnTo>
                      <a:pt x="525" y="802"/>
                    </a:lnTo>
                    <a:lnTo>
                      <a:pt x="522" y="800"/>
                    </a:lnTo>
                    <a:lnTo>
                      <a:pt x="517" y="798"/>
                    </a:lnTo>
                    <a:lnTo>
                      <a:pt x="514" y="794"/>
                    </a:lnTo>
                    <a:lnTo>
                      <a:pt x="512" y="790"/>
                    </a:lnTo>
                    <a:lnTo>
                      <a:pt x="510" y="783"/>
                    </a:lnTo>
                    <a:lnTo>
                      <a:pt x="510" y="783"/>
                    </a:lnTo>
                    <a:lnTo>
                      <a:pt x="510" y="771"/>
                    </a:lnTo>
                    <a:lnTo>
                      <a:pt x="513" y="760"/>
                    </a:lnTo>
                    <a:lnTo>
                      <a:pt x="514" y="751"/>
                    </a:lnTo>
                    <a:lnTo>
                      <a:pt x="517" y="741"/>
                    </a:lnTo>
                    <a:lnTo>
                      <a:pt x="524" y="725"/>
                    </a:lnTo>
                    <a:lnTo>
                      <a:pt x="532" y="710"/>
                    </a:lnTo>
                    <a:lnTo>
                      <a:pt x="540" y="695"/>
                    </a:lnTo>
                    <a:lnTo>
                      <a:pt x="547" y="679"/>
                    </a:lnTo>
                    <a:lnTo>
                      <a:pt x="551" y="670"/>
                    </a:lnTo>
                    <a:lnTo>
                      <a:pt x="553" y="660"/>
                    </a:lnTo>
                    <a:lnTo>
                      <a:pt x="554" y="648"/>
                    </a:lnTo>
                    <a:lnTo>
                      <a:pt x="554" y="636"/>
                    </a:lnTo>
                    <a:lnTo>
                      <a:pt x="574" y="636"/>
                    </a:lnTo>
                    <a:lnTo>
                      <a:pt x="574" y="636"/>
                    </a:lnTo>
                    <a:lnTo>
                      <a:pt x="583" y="646"/>
                    </a:lnTo>
                    <a:lnTo>
                      <a:pt x="588" y="652"/>
                    </a:lnTo>
                    <a:lnTo>
                      <a:pt x="592" y="654"/>
                    </a:lnTo>
                    <a:lnTo>
                      <a:pt x="592" y="654"/>
                    </a:lnTo>
                    <a:lnTo>
                      <a:pt x="597" y="654"/>
                    </a:lnTo>
                    <a:lnTo>
                      <a:pt x="602" y="652"/>
                    </a:lnTo>
                    <a:lnTo>
                      <a:pt x="612" y="648"/>
                    </a:lnTo>
                    <a:lnTo>
                      <a:pt x="620" y="641"/>
                    </a:lnTo>
                    <a:lnTo>
                      <a:pt x="628" y="636"/>
                    </a:lnTo>
                    <a:lnTo>
                      <a:pt x="628" y="636"/>
                    </a:lnTo>
                    <a:lnTo>
                      <a:pt x="626" y="621"/>
                    </a:lnTo>
                    <a:lnTo>
                      <a:pt x="626" y="603"/>
                    </a:lnTo>
                    <a:lnTo>
                      <a:pt x="626" y="571"/>
                    </a:lnTo>
                    <a:lnTo>
                      <a:pt x="627" y="541"/>
                    </a:lnTo>
                    <a:lnTo>
                      <a:pt x="628" y="518"/>
                    </a:lnTo>
                    <a:lnTo>
                      <a:pt x="628" y="518"/>
                    </a:lnTo>
                    <a:lnTo>
                      <a:pt x="627" y="502"/>
                    </a:lnTo>
                    <a:lnTo>
                      <a:pt x="628" y="488"/>
                    </a:lnTo>
                    <a:lnTo>
                      <a:pt x="630" y="474"/>
                    </a:lnTo>
                    <a:lnTo>
                      <a:pt x="636" y="461"/>
                    </a:lnTo>
                    <a:lnTo>
                      <a:pt x="644" y="445"/>
                    </a:lnTo>
                    <a:lnTo>
                      <a:pt x="653" y="425"/>
                    </a:lnTo>
                    <a:lnTo>
                      <a:pt x="680" y="374"/>
                    </a:lnTo>
                    <a:lnTo>
                      <a:pt x="680" y="374"/>
                    </a:lnTo>
                    <a:lnTo>
                      <a:pt x="698" y="367"/>
                    </a:lnTo>
                    <a:lnTo>
                      <a:pt x="713" y="359"/>
                    </a:lnTo>
                    <a:lnTo>
                      <a:pt x="726" y="350"/>
                    </a:lnTo>
                    <a:lnTo>
                      <a:pt x="736" y="342"/>
                    </a:lnTo>
                    <a:lnTo>
                      <a:pt x="744" y="332"/>
                    </a:lnTo>
                    <a:lnTo>
                      <a:pt x="750" y="321"/>
                    </a:lnTo>
                    <a:lnTo>
                      <a:pt x="754" y="311"/>
                    </a:lnTo>
                    <a:lnTo>
                      <a:pt x="758" y="300"/>
                    </a:lnTo>
                    <a:lnTo>
                      <a:pt x="760" y="287"/>
                    </a:lnTo>
                    <a:lnTo>
                      <a:pt x="761" y="273"/>
                    </a:lnTo>
                    <a:lnTo>
                      <a:pt x="760" y="242"/>
                    </a:lnTo>
                    <a:lnTo>
                      <a:pt x="759" y="206"/>
                    </a:lnTo>
                    <a:lnTo>
                      <a:pt x="757" y="165"/>
                    </a:lnTo>
                    <a:lnTo>
                      <a:pt x="757" y="16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27000" rIns="0" bIns="0" anchor="ctr" anchorCtr="1"/>
              <a:lstStyle/>
              <a:p>
                <a:pPr defTabSz="326578">
                  <a:defRPr/>
                </a:pPr>
                <a:endParaRPr lang="ru-RU" sz="14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35" name="Прямоугольник 495"/>
            <p:cNvSpPr>
              <a:spLocks noChangeArrowheads="1"/>
            </p:cNvSpPr>
            <p:nvPr/>
          </p:nvSpPr>
          <p:spPr bwMode="auto">
            <a:xfrm>
              <a:off x="3800803" y="236335"/>
              <a:ext cx="1883202" cy="400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Северо-Западный НЦ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36" name="Прямая со стрелкой 496"/>
            <p:cNvCxnSpPr>
              <a:cxnSpLocks noChangeShapeType="1"/>
              <a:stCxn id="235" idx="2"/>
            </p:cNvCxnSpPr>
            <p:nvPr/>
          </p:nvCxnSpPr>
          <p:spPr bwMode="auto">
            <a:xfrm flipH="1">
              <a:off x="3547403" y="637319"/>
              <a:ext cx="1195041" cy="971453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7" name="Прямоугольник 497"/>
            <p:cNvSpPr>
              <a:spLocks noChangeArrowheads="1"/>
            </p:cNvSpPr>
            <p:nvPr/>
          </p:nvSpPr>
          <p:spPr bwMode="auto">
            <a:xfrm>
              <a:off x="1800073" y="331382"/>
              <a:ext cx="1787538" cy="32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Зеленоградский НЦ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38" name="Прямая со стрелкой 498"/>
            <p:cNvCxnSpPr>
              <a:cxnSpLocks noChangeShapeType="1"/>
              <a:stCxn id="237" idx="2"/>
            </p:cNvCxnSpPr>
            <p:nvPr/>
          </p:nvCxnSpPr>
          <p:spPr bwMode="auto">
            <a:xfrm>
              <a:off x="2693963" y="657967"/>
              <a:ext cx="654093" cy="1337702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9" name="Прямоугольник 499"/>
            <p:cNvSpPr>
              <a:spLocks noChangeArrowheads="1"/>
            </p:cNvSpPr>
            <p:nvPr/>
          </p:nvSpPr>
          <p:spPr bwMode="auto">
            <a:xfrm>
              <a:off x="340524" y="1376916"/>
              <a:ext cx="1869535" cy="3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ТехноСпарк</a:t>
              </a:r>
              <a:r>
                <a:rPr lang="en-US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 (</a:t>
              </a:r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Троицк)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40" name="Прямая со стрелкой 500"/>
            <p:cNvCxnSpPr>
              <a:cxnSpLocks noChangeShapeType="1"/>
              <a:stCxn id="239" idx="3"/>
            </p:cNvCxnSpPr>
            <p:nvPr/>
          </p:nvCxnSpPr>
          <p:spPr bwMode="auto">
            <a:xfrm>
              <a:off x="2211185" y="1547491"/>
              <a:ext cx="1196984" cy="432269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1" name="Прямоугольник 501"/>
            <p:cNvSpPr>
              <a:spLocks noChangeArrowheads="1"/>
            </p:cNvSpPr>
            <p:nvPr/>
          </p:nvSpPr>
          <p:spPr bwMode="auto">
            <a:xfrm>
              <a:off x="725911" y="2080789"/>
              <a:ext cx="1642675" cy="33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Т-Нано (Москва)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42" name="Прямая со стрелкой 502"/>
            <p:cNvCxnSpPr>
              <a:cxnSpLocks noChangeShapeType="1"/>
            </p:cNvCxnSpPr>
            <p:nvPr/>
          </p:nvCxnSpPr>
          <p:spPr bwMode="auto">
            <a:xfrm flipV="1">
              <a:off x="2211185" y="1975063"/>
              <a:ext cx="1247199" cy="260902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Прямоугольник 503"/>
            <p:cNvSpPr>
              <a:spLocks noChangeArrowheads="1"/>
            </p:cNvSpPr>
            <p:nvPr/>
          </p:nvSpPr>
          <p:spPr bwMode="auto">
            <a:xfrm>
              <a:off x="780576" y="2797505"/>
              <a:ext cx="1369351" cy="33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НЦ в Дубне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44" name="Прямая со стрелкой 504"/>
            <p:cNvCxnSpPr>
              <a:cxnSpLocks noChangeShapeType="1"/>
              <a:stCxn id="243" idx="3"/>
            </p:cNvCxnSpPr>
            <p:nvPr/>
          </p:nvCxnSpPr>
          <p:spPr bwMode="auto">
            <a:xfrm flipV="1">
              <a:off x="2148773" y="2446485"/>
              <a:ext cx="1196457" cy="516861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" name="Прямоугольник 505"/>
            <p:cNvSpPr>
              <a:spLocks noChangeArrowheads="1"/>
            </p:cNvSpPr>
            <p:nvPr/>
          </p:nvSpPr>
          <p:spPr bwMode="auto">
            <a:xfrm>
              <a:off x="124599" y="3123753"/>
              <a:ext cx="2017130" cy="344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НЦ Мордовия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46" name="Прямая со стрелкой 506"/>
            <p:cNvCxnSpPr>
              <a:cxnSpLocks noChangeShapeType="1"/>
              <a:stCxn id="245" idx="3"/>
            </p:cNvCxnSpPr>
            <p:nvPr/>
          </p:nvCxnSpPr>
          <p:spPr bwMode="auto">
            <a:xfrm flipV="1">
              <a:off x="2140710" y="2584396"/>
              <a:ext cx="1419793" cy="711738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7" name="Прямоугольник 507"/>
            <p:cNvSpPr>
              <a:spLocks noChangeArrowheads="1"/>
            </p:cNvSpPr>
            <p:nvPr/>
          </p:nvSpPr>
          <p:spPr bwMode="auto">
            <a:xfrm>
              <a:off x="1360023" y="3730008"/>
              <a:ext cx="1527879" cy="30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Ульяновский НЦ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48" name="Прямая со стрелкой 508"/>
            <p:cNvCxnSpPr>
              <a:cxnSpLocks noChangeShapeType="1"/>
              <a:stCxn id="247" idx="0"/>
            </p:cNvCxnSpPr>
            <p:nvPr/>
          </p:nvCxnSpPr>
          <p:spPr bwMode="auto">
            <a:xfrm flipV="1">
              <a:off x="2123502" y="2861891"/>
              <a:ext cx="1500557" cy="868611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9" name="Прямоугольник 509"/>
            <p:cNvSpPr>
              <a:spLocks noChangeArrowheads="1"/>
            </p:cNvSpPr>
            <p:nvPr/>
          </p:nvSpPr>
          <p:spPr bwMode="auto">
            <a:xfrm>
              <a:off x="3828136" y="3491102"/>
              <a:ext cx="1303755" cy="31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Казанский НЦ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50" name="Прямая со стрелкой 510"/>
            <p:cNvCxnSpPr>
              <a:cxnSpLocks noChangeShapeType="1"/>
              <a:stCxn id="249" idx="0"/>
            </p:cNvCxnSpPr>
            <p:nvPr/>
          </p:nvCxnSpPr>
          <p:spPr bwMode="auto">
            <a:xfrm flipH="1" flipV="1">
              <a:off x="3943486" y="2720019"/>
              <a:ext cx="537282" cy="771240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1" name="Прямоугольник 511"/>
            <p:cNvSpPr>
              <a:spLocks noChangeArrowheads="1"/>
            </p:cNvSpPr>
            <p:nvPr/>
          </p:nvSpPr>
          <p:spPr bwMode="auto">
            <a:xfrm>
              <a:off x="5347816" y="3776248"/>
              <a:ext cx="2123727" cy="33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Сигма.Новосибирск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sp>
          <p:nvSpPr>
            <p:cNvPr id="252" name="Прямоугольник 512"/>
            <p:cNvSpPr>
              <a:spLocks noChangeArrowheads="1"/>
            </p:cNvSpPr>
            <p:nvPr/>
          </p:nvSpPr>
          <p:spPr bwMode="auto">
            <a:xfrm>
              <a:off x="6419245" y="3524498"/>
              <a:ext cx="1697342" cy="33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Сигма.Томск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53" name="Прямая со стрелкой 513"/>
            <p:cNvCxnSpPr>
              <a:cxnSpLocks noChangeShapeType="1"/>
            </p:cNvCxnSpPr>
            <p:nvPr/>
          </p:nvCxnSpPr>
          <p:spPr bwMode="auto">
            <a:xfrm flipH="1" flipV="1">
              <a:off x="5276565" y="3275852"/>
              <a:ext cx="846930" cy="517592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Прямая со стрелкой 514"/>
            <p:cNvCxnSpPr>
              <a:cxnSpLocks noChangeShapeType="1"/>
            </p:cNvCxnSpPr>
            <p:nvPr/>
          </p:nvCxnSpPr>
          <p:spPr bwMode="auto">
            <a:xfrm flipH="1" flipV="1">
              <a:off x="5379318" y="3096481"/>
              <a:ext cx="1243848" cy="623344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5" name="Прямоугольник 515"/>
            <p:cNvSpPr>
              <a:spLocks noChangeArrowheads="1"/>
            </p:cNvSpPr>
            <p:nvPr/>
          </p:nvSpPr>
          <p:spPr bwMode="auto">
            <a:xfrm>
              <a:off x="258527" y="827177"/>
              <a:ext cx="2085461" cy="31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НЦ Композитов (Москва)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56" name="Прямая со стрелкой 516"/>
            <p:cNvCxnSpPr>
              <a:cxnSpLocks noChangeShapeType="1"/>
              <a:stCxn id="255" idx="3"/>
            </p:cNvCxnSpPr>
            <p:nvPr/>
          </p:nvCxnSpPr>
          <p:spPr bwMode="auto">
            <a:xfrm>
              <a:off x="2344995" y="983880"/>
              <a:ext cx="1175893" cy="967287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7" name="Прямоугольник 517"/>
            <p:cNvSpPr>
              <a:spLocks noChangeArrowheads="1"/>
            </p:cNvSpPr>
            <p:nvPr/>
          </p:nvSpPr>
          <p:spPr bwMode="auto">
            <a:xfrm>
              <a:off x="2816838" y="3768540"/>
              <a:ext cx="1303755" cy="33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25438"/>
              <a:r>
                <a:rPr lang="ru-RU" sz="800" dirty="0">
                  <a:solidFill>
                    <a:srgbClr val="707070"/>
                  </a:solidFill>
                  <a:latin typeface="Calibri" charset="0"/>
                  <a:cs typeface="Times New Roman" charset="0"/>
                </a:rPr>
                <a:t>Самарский НЦ</a:t>
              </a:r>
              <a:endParaRPr lang="ru-RU" sz="8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cxnSp>
          <p:nvCxnSpPr>
            <p:cNvPr id="258" name="Прямая со стрелкой 518"/>
            <p:cNvCxnSpPr>
              <a:cxnSpLocks noChangeShapeType="1"/>
              <a:stCxn id="257" idx="0"/>
            </p:cNvCxnSpPr>
            <p:nvPr/>
          </p:nvCxnSpPr>
          <p:spPr bwMode="auto">
            <a:xfrm flipV="1">
              <a:off x="3468932" y="2843763"/>
              <a:ext cx="375840" cy="925181"/>
            </a:xfrm>
            <a:prstGeom prst="straightConnector1">
              <a:avLst/>
            </a:prstGeom>
            <a:noFill/>
            <a:ln w="635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6" name="TextBox 395">
            <a:extLst>
              <a:ext uri="{FF2B5EF4-FFF2-40B4-BE49-F238E27FC236}">
                <a16:creationId xmlns:a16="http://schemas.microsoft.com/office/drawing/2014/main" xmlns="" id="{1C28D3BC-834D-41DC-B204-173BE2FEC9C8}"/>
              </a:ext>
            </a:extLst>
          </p:cNvPr>
          <p:cNvSpPr txBox="1"/>
          <p:nvPr/>
        </p:nvSpPr>
        <p:spPr>
          <a:xfrm>
            <a:off x="2472942" y="3930651"/>
            <a:ext cx="5492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15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xmlns="" id="{A71BB3C5-CC43-41D6-9A90-CD44919904E8}"/>
              </a:ext>
            </a:extLst>
          </p:cNvPr>
          <p:cNvSpPr txBox="1"/>
          <p:nvPr/>
        </p:nvSpPr>
        <p:spPr>
          <a:xfrm>
            <a:off x="1775521" y="3826933"/>
            <a:ext cx="5501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10</a:t>
            </a:r>
            <a:endParaRPr lang="ru-RU" sz="2800" b="1" dirty="0">
              <a:solidFill>
                <a:srgbClr val="0075CC"/>
              </a:solidFill>
              <a:latin typeface="Calibri" panose="020F0502020204030204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xmlns="" id="{F0FB255E-680F-40D5-8472-C368D93BC1AF}"/>
              </a:ext>
            </a:extLst>
          </p:cNvPr>
          <p:cNvSpPr txBox="1"/>
          <p:nvPr/>
        </p:nvSpPr>
        <p:spPr>
          <a:xfrm>
            <a:off x="2608264" y="5205413"/>
            <a:ext cx="10054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&gt;</a:t>
            </a: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1</a:t>
            </a: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1</a:t>
            </a: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,</a:t>
            </a: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5</a:t>
            </a:r>
            <a:endParaRPr lang="ru-RU" sz="2800" b="1" dirty="0">
              <a:solidFill>
                <a:srgbClr val="0075CC"/>
              </a:solidFill>
              <a:latin typeface="Calibri" panose="020F0502020204030204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E59D229D-6CD3-42F0-B9F8-6839A58A6E1D}"/>
              </a:ext>
            </a:extLst>
          </p:cNvPr>
          <p:cNvSpPr txBox="1"/>
          <p:nvPr/>
        </p:nvSpPr>
        <p:spPr>
          <a:xfrm>
            <a:off x="2614614" y="5638800"/>
            <a:ext cx="7826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млрд. руб.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xmlns="" id="{AB94CA9E-9C25-42CC-8166-B85D1F98172A}"/>
              </a:ext>
            </a:extLst>
          </p:cNvPr>
          <p:cNvSpPr txBox="1"/>
          <p:nvPr/>
        </p:nvSpPr>
        <p:spPr>
          <a:xfrm>
            <a:off x="2614614" y="5072063"/>
            <a:ext cx="6683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Выручка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xmlns="" id="{C43E2768-F4B9-4A23-A30A-9E993A7E1115}"/>
              </a:ext>
            </a:extLst>
          </p:cNvPr>
          <p:cNvSpPr txBox="1"/>
          <p:nvPr/>
        </p:nvSpPr>
        <p:spPr>
          <a:xfrm>
            <a:off x="3930651" y="5638800"/>
            <a:ext cx="8226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&gt;</a:t>
            </a: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2,</a:t>
            </a: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9</a:t>
            </a:r>
            <a:endParaRPr lang="ru-RU" sz="2800" b="1" dirty="0">
              <a:solidFill>
                <a:srgbClr val="0075CC"/>
              </a:solidFill>
              <a:latin typeface="Calibri" panose="020F0502020204030204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xmlns="" id="{126A08C6-BD03-4C05-9B30-00A6421D4ACA}"/>
              </a:ext>
            </a:extLst>
          </p:cNvPr>
          <p:cNvSpPr txBox="1"/>
          <p:nvPr/>
        </p:nvSpPr>
        <p:spPr>
          <a:xfrm>
            <a:off x="4080933" y="6053139"/>
            <a:ext cx="6683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тыс. чел.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xmlns="" id="{6F16A4C0-212E-4199-B118-1C7518FA7935}"/>
              </a:ext>
            </a:extLst>
          </p:cNvPr>
          <p:cNvSpPr txBox="1"/>
          <p:nvPr/>
        </p:nvSpPr>
        <p:spPr>
          <a:xfrm>
            <a:off x="3719513" y="5486401"/>
            <a:ext cx="10033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Рабочие места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xmlns="" id="{400F8FB5-F652-454A-9994-B2AFBE6005BF}"/>
              </a:ext>
            </a:extLst>
          </p:cNvPr>
          <p:cNvSpPr txBox="1"/>
          <p:nvPr/>
        </p:nvSpPr>
        <p:spPr>
          <a:xfrm>
            <a:off x="1835151" y="4645025"/>
            <a:ext cx="9124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&gt;</a:t>
            </a: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700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xmlns="" id="{10D72805-F43E-46F3-8A16-416978809C31}"/>
              </a:ext>
            </a:extLst>
          </p:cNvPr>
          <p:cNvSpPr txBox="1"/>
          <p:nvPr/>
        </p:nvSpPr>
        <p:spPr>
          <a:xfrm>
            <a:off x="1846263" y="4516438"/>
            <a:ext cx="704850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Стартапы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xmlns="" id="{CE92FC94-8622-46E6-844E-B233FF5F320A}"/>
              </a:ext>
            </a:extLst>
          </p:cNvPr>
          <p:cNvSpPr txBox="1"/>
          <p:nvPr/>
        </p:nvSpPr>
        <p:spPr>
          <a:xfrm>
            <a:off x="5280026" y="5953125"/>
            <a:ext cx="8226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&gt;</a:t>
            </a: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2,7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xmlns="" id="{1A7B2C12-3D33-4E83-A1BC-7B439887FF93}"/>
              </a:ext>
            </a:extLst>
          </p:cNvPr>
          <p:cNvSpPr txBox="1"/>
          <p:nvPr/>
        </p:nvSpPr>
        <p:spPr>
          <a:xfrm>
            <a:off x="5416551" y="6353314"/>
            <a:ext cx="7477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млрд руб.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xmlns="" id="{FC03D079-E397-4B73-B920-8619A3635B83}"/>
              </a:ext>
            </a:extLst>
          </p:cNvPr>
          <p:cNvSpPr txBox="1"/>
          <p:nvPr/>
        </p:nvSpPr>
        <p:spPr>
          <a:xfrm>
            <a:off x="5280026" y="5800726"/>
            <a:ext cx="5810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Налоги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xmlns="" id="{4C1AF05A-F356-4887-A8A5-E7CBC543610F}"/>
              </a:ext>
            </a:extLst>
          </p:cNvPr>
          <p:cNvSpPr txBox="1"/>
          <p:nvPr/>
        </p:nvSpPr>
        <p:spPr>
          <a:xfrm>
            <a:off x="6519864" y="5967413"/>
            <a:ext cx="8226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&gt;</a:t>
            </a:r>
            <a:r>
              <a:rPr lang="ru-RU" sz="2800" b="1" dirty="0">
                <a:solidFill>
                  <a:srgbClr val="0075CC"/>
                </a:solidFill>
                <a:latin typeface="Calibri" panose="020F0502020204030204"/>
              </a:rPr>
              <a:t>1,1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xmlns="" id="{A57D7748-3BD0-42B0-A9C1-D5FCC81D2247}"/>
              </a:ext>
            </a:extLst>
          </p:cNvPr>
          <p:cNvSpPr txBox="1"/>
          <p:nvPr/>
        </p:nvSpPr>
        <p:spPr>
          <a:xfrm>
            <a:off x="6626225" y="6346825"/>
            <a:ext cx="782108" cy="247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млрд руб.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xmlns="" id="{7885C138-393B-4F40-A52F-34747D73745D}"/>
              </a:ext>
            </a:extLst>
          </p:cNvPr>
          <p:cNvSpPr txBox="1"/>
          <p:nvPr/>
        </p:nvSpPr>
        <p:spPr>
          <a:xfrm>
            <a:off x="6381750" y="5653088"/>
            <a:ext cx="858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Выходы </a:t>
            </a:r>
            <a:br>
              <a:rPr lang="ru-RU" sz="1000" b="1" dirty="0">
                <a:solidFill>
                  <a:srgbClr val="C00000"/>
                </a:solidFill>
                <a:latin typeface="Calibri" charset="0"/>
              </a:rPr>
            </a:br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из проектов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19D11799-425E-4C78-8D41-4417D6A91B2E}"/>
              </a:ext>
            </a:extLst>
          </p:cNvPr>
          <p:cNvSpPr txBox="1"/>
          <p:nvPr/>
        </p:nvSpPr>
        <p:spPr>
          <a:xfrm>
            <a:off x="1529438" y="3449808"/>
            <a:ext cx="11334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C00000"/>
                </a:solidFill>
                <a:latin typeface="Calibri" charset="0"/>
              </a:rPr>
              <a:t>Технологических инжиниринговых компаний (ТИК)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xmlns="" id="{279C835A-93BD-4609-BAAA-D0307A43C799}"/>
              </a:ext>
            </a:extLst>
          </p:cNvPr>
          <p:cNvSpPr txBox="1"/>
          <p:nvPr/>
        </p:nvSpPr>
        <p:spPr>
          <a:xfrm>
            <a:off x="2357438" y="3813027"/>
            <a:ext cx="9255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Наноцентров</a:t>
            </a:r>
          </a:p>
        </p:txBody>
      </p:sp>
      <p:sp>
        <p:nvSpPr>
          <p:cNvPr id="414" name="Дуга 413">
            <a:extLst>
              <a:ext uri="{FF2B5EF4-FFF2-40B4-BE49-F238E27FC236}">
                <a16:creationId xmlns:a16="http://schemas.microsoft.com/office/drawing/2014/main" xmlns="" id="{B4CC5B57-1CD9-439F-B677-0B42F5C295AC}"/>
              </a:ext>
            </a:extLst>
          </p:cNvPr>
          <p:cNvSpPr/>
          <p:nvPr/>
        </p:nvSpPr>
        <p:spPr>
          <a:xfrm>
            <a:off x="2679700" y="2641600"/>
            <a:ext cx="6572250" cy="2774950"/>
          </a:xfrm>
          <a:prstGeom prst="arc">
            <a:avLst>
              <a:gd name="adj1" fmla="val 1742628"/>
              <a:gd name="adj2" fmla="val 10820323"/>
            </a:avLst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326578">
              <a:defRPr/>
            </a:pPr>
            <a:endParaRPr lang="ru-RU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15" name="Прямая соединительная линия 675"/>
          <p:cNvCxnSpPr>
            <a:cxnSpLocks noChangeShapeType="1"/>
          </p:cNvCxnSpPr>
          <p:nvPr/>
        </p:nvCxnSpPr>
        <p:spPr bwMode="auto">
          <a:xfrm flipH="1">
            <a:off x="2509839" y="4567238"/>
            <a:ext cx="282575" cy="152400"/>
          </a:xfrm>
          <a:prstGeom prst="line">
            <a:avLst/>
          </a:prstGeom>
          <a:noFill/>
          <a:ln w="6350">
            <a:solidFill>
              <a:srgbClr val="70AD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6" name="Прямая соединительная линия 676"/>
          <p:cNvCxnSpPr>
            <a:cxnSpLocks noChangeShapeType="1"/>
            <a:endCxn id="400" idx="0"/>
          </p:cNvCxnSpPr>
          <p:nvPr/>
        </p:nvCxnSpPr>
        <p:spPr bwMode="auto">
          <a:xfrm flipH="1">
            <a:off x="2947988" y="4895851"/>
            <a:ext cx="260350" cy="176213"/>
          </a:xfrm>
          <a:prstGeom prst="line">
            <a:avLst/>
          </a:prstGeom>
          <a:noFill/>
          <a:ln w="6350">
            <a:solidFill>
              <a:srgbClr val="70AD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" name="Прямая соединительная линия 677"/>
          <p:cNvCxnSpPr>
            <a:cxnSpLocks noChangeShapeType="1"/>
          </p:cNvCxnSpPr>
          <p:nvPr/>
        </p:nvCxnSpPr>
        <p:spPr bwMode="auto">
          <a:xfrm flipH="1">
            <a:off x="4270375" y="5284788"/>
            <a:ext cx="50800" cy="215900"/>
          </a:xfrm>
          <a:prstGeom prst="line">
            <a:avLst/>
          </a:prstGeom>
          <a:noFill/>
          <a:ln w="6350">
            <a:solidFill>
              <a:srgbClr val="70AD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8" name="Прямая соединительная линия 678"/>
          <p:cNvCxnSpPr>
            <a:cxnSpLocks noChangeShapeType="1"/>
            <a:endCxn id="408" idx="0"/>
          </p:cNvCxnSpPr>
          <p:nvPr/>
        </p:nvCxnSpPr>
        <p:spPr bwMode="auto">
          <a:xfrm>
            <a:off x="5481638" y="5399089"/>
            <a:ext cx="88900" cy="401637"/>
          </a:xfrm>
          <a:prstGeom prst="line">
            <a:avLst/>
          </a:prstGeom>
          <a:noFill/>
          <a:ln w="6350">
            <a:solidFill>
              <a:srgbClr val="70AD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Прямая соединительная линия 679"/>
          <p:cNvCxnSpPr>
            <a:cxnSpLocks noChangeShapeType="1"/>
          </p:cNvCxnSpPr>
          <p:nvPr/>
        </p:nvCxnSpPr>
        <p:spPr bwMode="auto">
          <a:xfrm>
            <a:off x="6434138" y="5422901"/>
            <a:ext cx="80962" cy="346075"/>
          </a:xfrm>
          <a:prstGeom prst="line">
            <a:avLst/>
          </a:prstGeom>
          <a:noFill/>
          <a:ln w="6350">
            <a:solidFill>
              <a:srgbClr val="70AD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0" name="Рисунок 17" descr="http://www.fips.ru/rutmimage/0/300000/390000/396000/396124-s.jpg">
            <a:hlinkClick r:id="rId3" tooltip="&quot;81 Kb&quot;"/>
            <a:extLst>
              <a:ext uri="{FF2B5EF4-FFF2-40B4-BE49-F238E27FC236}">
                <a16:creationId xmlns:a16="http://schemas.microsoft.com/office/drawing/2014/main" xmlns="" id="{BF21686E-67C6-47DB-A666-AB389B8F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53" y="4475005"/>
            <a:ext cx="864096" cy="373064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" name="Рисунок 68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46" y="3721100"/>
            <a:ext cx="10271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2" name="Picture 2" descr="C:\Users\Admin\Desktop\Логотипы\ЦИРК\logo_nanocent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3"/>
          <a:stretch>
            <a:fillRect/>
          </a:stretch>
        </p:blipFill>
        <p:spPr bwMode="auto">
          <a:xfrm>
            <a:off x="8640763" y="3295651"/>
            <a:ext cx="412750" cy="4429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Рисунок 68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6016626"/>
            <a:ext cx="8397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" name="TextBox 423">
            <a:extLst>
              <a:ext uri="{FF2B5EF4-FFF2-40B4-BE49-F238E27FC236}">
                <a16:creationId xmlns:a16="http://schemas.microsoft.com/office/drawing/2014/main" xmlns="" id="{A3F11185-7567-4008-989F-A8B4C3B316B2}"/>
              </a:ext>
            </a:extLst>
          </p:cNvPr>
          <p:cNvSpPr txBox="1"/>
          <p:nvPr/>
        </p:nvSpPr>
        <p:spPr>
          <a:xfrm>
            <a:off x="8866188" y="6226175"/>
            <a:ext cx="1274762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800" b="1" dirty="0">
                <a:solidFill>
                  <a:srgbClr val="0075CC"/>
                </a:solidFill>
                <a:latin typeface="Calibri" charset="0"/>
              </a:rPr>
              <a:t>Площадка «Управление </a:t>
            </a:r>
          </a:p>
          <a:p>
            <a:pPr algn="ctr" eaLnBrk="1" hangingPunct="1"/>
            <a:r>
              <a:rPr lang="ru-RU" sz="800" b="1" dirty="0">
                <a:solidFill>
                  <a:srgbClr val="0075CC"/>
                </a:solidFill>
                <a:latin typeface="Calibri" charset="0"/>
              </a:rPr>
              <a:t>инновациями»</a:t>
            </a:r>
          </a:p>
        </p:txBody>
      </p:sp>
      <p:pic>
        <p:nvPicPr>
          <p:cNvPr id="425" name="Рисунок 68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6118225"/>
            <a:ext cx="10302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927FB593-8057-467D-94BB-2D7618FCA548}"/>
              </a:ext>
            </a:extLst>
          </p:cNvPr>
          <p:cNvSpPr txBox="1"/>
          <p:nvPr/>
        </p:nvSpPr>
        <p:spPr>
          <a:xfrm>
            <a:off x="3166269" y="4087284"/>
            <a:ext cx="366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26578">
              <a:defRPr/>
            </a:pPr>
            <a:r>
              <a:rPr lang="en-US" sz="2800" b="1" dirty="0">
                <a:solidFill>
                  <a:srgbClr val="0075CC"/>
                </a:solidFill>
                <a:latin typeface="Calibri" panose="020F0502020204030204"/>
              </a:rPr>
              <a:t>5</a:t>
            </a:r>
            <a:endParaRPr lang="ru-RU" sz="1400" b="1" dirty="0">
              <a:solidFill>
                <a:srgbClr val="0075CC"/>
              </a:solidFill>
              <a:latin typeface="Calibri" panose="020F0502020204030204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E30E5A20-2ADD-4D3E-ACD1-30C2076B1C4C}"/>
              </a:ext>
            </a:extLst>
          </p:cNvPr>
          <p:cNvSpPr txBox="1"/>
          <p:nvPr/>
        </p:nvSpPr>
        <p:spPr>
          <a:xfrm>
            <a:off x="3166532" y="3878819"/>
            <a:ext cx="1106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C00000"/>
                </a:solidFill>
                <a:latin typeface="Calibri" charset="0"/>
              </a:rPr>
              <a:t>Прочих </a:t>
            </a:r>
            <a:r>
              <a:rPr lang="ru-RU" sz="900" b="1" dirty="0" err="1">
                <a:solidFill>
                  <a:srgbClr val="C00000"/>
                </a:solidFill>
                <a:latin typeface="Calibri" charset="0"/>
              </a:rPr>
              <a:t>инфр.проектов</a:t>
            </a:r>
            <a:endParaRPr lang="ru-RU" sz="900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xmlns="" id="{3D64B57D-662D-4020-8A43-EC63E033BDD1}"/>
              </a:ext>
            </a:extLst>
          </p:cNvPr>
          <p:cNvSpPr txBox="1"/>
          <p:nvPr/>
        </p:nvSpPr>
        <p:spPr>
          <a:xfrm>
            <a:off x="8032750" y="4454526"/>
            <a:ext cx="1545616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&gt;230 </a:t>
            </a:r>
            <a:r>
              <a:rPr lang="ru-RU" sz="1000" b="1" dirty="0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Национальных </a:t>
            </a:r>
          </a:p>
          <a:p>
            <a:pPr eaLnBrk="1" hangingPunct="1"/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стандартов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xmlns="" id="{C87F226F-510F-48C9-A9CF-CADE92A8B8BA}"/>
              </a:ext>
            </a:extLst>
          </p:cNvPr>
          <p:cNvSpPr txBox="1"/>
          <p:nvPr/>
        </p:nvSpPr>
        <p:spPr>
          <a:xfrm>
            <a:off x="8008939" y="4027489"/>
            <a:ext cx="2224087" cy="49244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&gt;</a:t>
            </a:r>
            <a:r>
              <a:rPr lang="ru-RU" sz="1600" b="1" dirty="0">
                <a:solidFill>
                  <a:srgbClr val="C00000"/>
                </a:solidFill>
                <a:latin typeface="Calibri" charset="0"/>
              </a:rPr>
              <a:t>5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80</a:t>
            </a:r>
            <a:r>
              <a:rPr lang="ru-RU" sz="1000" b="1" dirty="0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Документов о соответствии качества и безопасности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xmlns="" id="{2E3F7084-68CF-4ED1-B520-32C4548AED3A}"/>
              </a:ext>
            </a:extLst>
          </p:cNvPr>
          <p:cNvSpPr txBox="1"/>
          <p:nvPr/>
        </p:nvSpPr>
        <p:spPr>
          <a:xfrm>
            <a:off x="7893051" y="3475038"/>
            <a:ext cx="11668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00000"/>
                </a:solidFill>
                <a:latin typeface="Calibri" charset="0"/>
              </a:rPr>
              <a:t>17</a:t>
            </a:r>
            <a:r>
              <a:rPr lang="ru-RU" sz="1200" b="1" dirty="0">
                <a:solidFill>
                  <a:srgbClr val="0000CC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ru-RU" sz="1100" b="1" dirty="0">
                <a:solidFill>
                  <a:srgbClr val="006600"/>
                </a:solidFill>
                <a:latin typeface="Calibri" charset="0"/>
              </a:rPr>
              <a:t>испытательных </a:t>
            </a:r>
          </a:p>
          <a:p>
            <a:pPr algn="ctr" eaLnBrk="1" hangingPunct="1"/>
            <a:r>
              <a:rPr lang="ru-RU" sz="1100" b="1" dirty="0">
                <a:solidFill>
                  <a:srgbClr val="006600"/>
                </a:solidFill>
                <a:latin typeface="Calibri" charset="0"/>
              </a:rPr>
              <a:t>центров</a:t>
            </a:r>
            <a:endParaRPr lang="ru-RU" sz="900" b="1" dirty="0">
              <a:solidFill>
                <a:srgbClr val="006600"/>
              </a:solidFill>
              <a:latin typeface="Calibri" charset="0"/>
            </a:endParaRPr>
          </a:p>
        </p:txBody>
      </p:sp>
      <p:sp>
        <p:nvSpPr>
          <p:cNvPr id="431" name="Прямоугольник 691"/>
          <p:cNvSpPr>
            <a:spLocks noChangeArrowheads="1"/>
          </p:cNvSpPr>
          <p:nvPr/>
        </p:nvSpPr>
        <p:spPr bwMode="auto">
          <a:xfrm>
            <a:off x="4848225" y="2889250"/>
            <a:ext cx="10937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325438"/>
            <a:r>
              <a:rPr lang="ru-RU" sz="800" dirty="0">
                <a:solidFill>
                  <a:srgbClr val="707070"/>
                </a:solidFill>
                <a:latin typeface="Calibri" charset="0"/>
                <a:cs typeface="Times New Roman" charset="0"/>
              </a:rPr>
              <a:t>Санкт-Петербург НЦ</a:t>
            </a:r>
            <a:endParaRPr lang="ru-RU" sz="800" dirty="0">
              <a:solidFill>
                <a:srgbClr val="FFFFFF"/>
              </a:solidFill>
              <a:latin typeface="Calibri" charset="0"/>
              <a:cs typeface="Times New Roman" charset="0"/>
            </a:endParaRPr>
          </a:p>
        </p:txBody>
      </p:sp>
      <p:cxnSp>
        <p:nvCxnSpPr>
          <p:cNvPr id="432" name="Прямая со стрелкой 692"/>
          <p:cNvCxnSpPr>
            <a:cxnSpLocks noChangeShapeType="1"/>
          </p:cNvCxnSpPr>
          <p:nvPr/>
        </p:nvCxnSpPr>
        <p:spPr bwMode="auto">
          <a:xfrm flipH="1">
            <a:off x="5207000" y="3084513"/>
            <a:ext cx="196850" cy="582612"/>
          </a:xfrm>
          <a:prstGeom prst="straightConnector1">
            <a:avLst/>
          </a:prstGeom>
          <a:noFill/>
          <a:ln w="635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3" name="Прямоугольник 693"/>
          <p:cNvSpPr>
            <a:spLocks noChangeArrowheads="1"/>
          </p:cNvSpPr>
          <p:nvPr/>
        </p:nvSpPr>
        <p:spPr bwMode="auto">
          <a:xfrm>
            <a:off x="6999288" y="4575176"/>
            <a:ext cx="984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325438"/>
            <a:r>
              <a:rPr lang="ru-RU" sz="800" dirty="0">
                <a:solidFill>
                  <a:srgbClr val="707070"/>
                </a:solidFill>
                <a:latin typeface="Calibri" charset="0"/>
                <a:cs typeface="Times New Roman" charset="0"/>
              </a:rPr>
              <a:t>Красноярский НЦ</a:t>
            </a:r>
            <a:endParaRPr lang="ru-RU" sz="800" dirty="0">
              <a:solidFill>
                <a:srgbClr val="FFFFFF"/>
              </a:solidFill>
              <a:latin typeface="Calibri" charset="0"/>
              <a:cs typeface="Times New Roman" charset="0"/>
            </a:endParaRPr>
          </a:p>
        </p:txBody>
      </p:sp>
      <p:cxnSp>
        <p:nvCxnSpPr>
          <p:cNvPr id="434" name="Прямая со стрелкой 694"/>
          <p:cNvCxnSpPr>
            <a:cxnSpLocks noChangeShapeType="1"/>
          </p:cNvCxnSpPr>
          <p:nvPr/>
        </p:nvCxnSpPr>
        <p:spPr bwMode="auto">
          <a:xfrm flipH="1" flipV="1">
            <a:off x="6519863" y="4462464"/>
            <a:ext cx="525462" cy="155575"/>
          </a:xfrm>
          <a:prstGeom prst="straightConnector1">
            <a:avLst/>
          </a:prstGeom>
          <a:noFill/>
          <a:ln w="635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5" name="Дуга 434">
            <a:extLst>
              <a:ext uri="{FF2B5EF4-FFF2-40B4-BE49-F238E27FC236}">
                <a16:creationId xmlns:a16="http://schemas.microsoft.com/office/drawing/2014/main" xmlns="" id="{9D02B1D8-6BBC-4D3C-876F-2259C39758C0}"/>
              </a:ext>
            </a:extLst>
          </p:cNvPr>
          <p:cNvSpPr/>
          <p:nvPr/>
        </p:nvSpPr>
        <p:spPr>
          <a:xfrm rot="10458867">
            <a:off x="2609850" y="2408239"/>
            <a:ext cx="5956300" cy="1887537"/>
          </a:xfrm>
          <a:prstGeom prst="arc">
            <a:avLst>
              <a:gd name="adj1" fmla="val 1882900"/>
              <a:gd name="adj2" fmla="val 10598965"/>
            </a:avLst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326578">
              <a:defRPr/>
            </a:pPr>
            <a:endParaRPr lang="ru-RU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6" name="Рисунок 69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b="19991"/>
          <a:stretch>
            <a:fillRect/>
          </a:stretch>
        </p:blipFill>
        <p:spPr bwMode="auto">
          <a:xfrm>
            <a:off x="9317039" y="2212975"/>
            <a:ext cx="1266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" name="Рисунок 69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1168400"/>
            <a:ext cx="12668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" name="TextBox 437">
            <a:extLst>
              <a:ext uri="{FF2B5EF4-FFF2-40B4-BE49-F238E27FC236}">
                <a16:creationId xmlns:a16="http://schemas.microsoft.com/office/drawing/2014/main" xmlns="" id="{123A2AF6-217E-46C3-A670-1003FAD4CDCE}"/>
              </a:ext>
            </a:extLst>
          </p:cNvPr>
          <p:cNvSpPr txBox="1"/>
          <p:nvPr/>
        </p:nvSpPr>
        <p:spPr>
          <a:xfrm>
            <a:off x="3598863" y="1260476"/>
            <a:ext cx="1808162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&gt;170</a:t>
            </a:r>
            <a:r>
              <a:rPr lang="ru-RU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образовательных </a:t>
            </a:r>
          </a:p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программ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xmlns="" id="{066D9992-7633-4E1C-B161-860D6B5E8C5E}"/>
              </a:ext>
            </a:extLst>
          </p:cNvPr>
          <p:cNvSpPr txBox="1"/>
          <p:nvPr/>
        </p:nvSpPr>
        <p:spPr>
          <a:xfrm>
            <a:off x="3609975" y="1770064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&gt;7</a:t>
            </a:r>
            <a:r>
              <a:rPr lang="ru-RU" b="1" dirty="0">
                <a:solidFill>
                  <a:srgbClr val="C00000"/>
                </a:solidFill>
                <a:latin typeface="Calibri" charset="0"/>
              </a:rPr>
              <a:t>5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тыс.</a:t>
            </a:r>
            <a:r>
              <a:rPr lang="en-US" sz="1000" b="1" dirty="0">
                <a:solidFill>
                  <a:srgbClr val="0075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специалистов и </a:t>
            </a:r>
          </a:p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студентов обучено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xmlns="" id="{4D0756AE-0BFF-4E68-A931-148976388B86}"/>
              </a:ext>
            </a:extLst>
          </p:cNvPr>
          <p:cNvSpPr txBox="1"/>
          <p:nvPr/>
        </p:nvSpPr>
        <p:spPr>
          <a:xfrm>
            <a:off x="5291138" y="1057275"/>
            <a:ext cx="14814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&gt;60</a:t>
            </a:r>
            <a:r>
              <a:rPr lang="ru-RU" sz="1000" b="1" dirty="0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профстандартов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xmlns="" id="{A2D87A57-0E3A-4E1A-B692-440EA6563A58}"/>
              </a:ext>
            </a:extLst>
          </p:cNvPr>
          <p:cNvSpPr txBox="1"/>
          <p:nvPr/>
        </p:nvSpPr>
        <p:spPr>
          <a:xfrm>
            <a:off x="5284788" y="2020778"/>
            <a:ext cx="2963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экзаменационные площадки</a:t>
            </a:r>
          </a:p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в</a:t>
            </a:r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 10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регионах  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xmlns="" id="{97F39A90-9A45-4C1F-A89A-AEE032D140F2}"/>
              </a:ext>
            </a:extLst>
          </p:cNvPr>
          <p:cNvSpPr txBox="1"/>
          <p:nvPr/>
        </p:nvSpPr>
        <p:spPr>
          <a:xfrm>
            <a:off x="8040688" y="1104900"/>
            <a:ext cx="2646362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&gt;</a:t>
            </a:r>
            <a:r>
              <a:rPr lang="ru-RU" b="1" dirty="0">
                <a:solidFill>
                  <a:srgbClr val="C00000"/>
                </a:solidFill>
                <a:latin typeface="Calibri" charset="0"/>
              </a:rPr>
              <a:t>1000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школ</a:t>
            </a:r>
            <a:r>
              <a:rPr lang="en-US" sz="1000" b="1" dirty="0">
                <a:solidFill>
                  <a:srgbClr val="0075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и  </a:t>
            </a:r>
            <a:r>
              <a:rPr lang="ru-RU" b="1" dirty="0">
                <a:solidFill>
                  <a:srgbClr val="C00000"/>
                </a:solidFill>
                <a:latin typeface="Calibri" charset="0"/>
              </a:rPr>
              <a:t>22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ресурсных центра</a:t>
            </a:r>
          </a:p>
        </p:txBody>
      </p:sp>
      <p:pic>
        <p:nvPicPr>
          <p:cNvPr id="443" name="Рисунок 70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1484314"/>
            <a:ext cx="8239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" name="TextBox 443">
            <a:extLst>
              <a:ext uri="{FF2B5EF4-FFF2-40B4-BE49-F238E27FC236}">
                <a16:creationId xmlns:a16="http://schemas.microsoft.com/office/drawing/2014/main" xmlns="" id="{20516F76-32B7-4950-883C-DB1037512461}"/>
              </a:ext>
            </a:extLst>
          </p:cNvPr>
          <p:cNvSpPr txBox="1"/>
          <p:nvPr/>
        </p:nvSpPr>
        <p:spPr>
          <a:xfrm>
            <a:off x="8134351" y="1908176"/>
            <a:ext cx="1354137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&gt;</a:t>
            </a:r>
            <a:r>
              <a:rPr lang="ru-RU" b="1" dirty="0">
                <a:solidFill>
                  <a:srgbClr val="C00000"/>
                </a:solidFill>
                <a:latin typeface="Calibri" charset="0"/>
              </a:rPr>
              <a:t>620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эл.модулей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xmlns="" id="{EF9AE035-A486-4525-9161-A59F2370C6C1}"/>
              </a:ext>
            </a:extLst>
          </p:cNvPr>
          <p:cNvSpPr txBox="1"/>
          <p:nvPr/>
        </p:nvSpPr>
        <p:spPr>
          <a:xfrm>
            <a:off x="8151814" y="2171284"/>
            <a:ext cx="1666875" cy="67710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&gt;</a:t>
            </a:r>
            <a:r>
              <a:rPr lang="ru-RU" b="1" dirty="0">
                <a:solidFill>
                  <a:srgbClr val="C00000"/>
                </a:solidFill>
                <a:latin typeface="Calibri" charset="0"/>
              </a:rPr>
              <a:t>19</a:t>
            </a:r>
            <a:r>
              <a:rPr lang="ru-RU" b="1" dirty="0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тыс.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 </a:t>
            </a:r>
          </a:p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пользователей </a:t>
            </a:r>
          </a:p>
          <a:p>
            <a:pPr eaLnBrk="1" hangingPunct="1"/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образовательного портала</a:t>
            </a:r>
          </a:p>
        </p:txBody>
      </p:sp>
      <p:pic>
        <p:nvPicPr>
          <p:cNvPr id="446" name="Рисунок 70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9" y="1993900"/>
            <a:ext cx="7762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7" name="Рисунок 70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447800"/>
            <a:ext cx="9271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" name="Picture 2" descr="http://www.rusnano.com/upload/images/infrastructure/OK-Nano_Logo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404939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" name="TextBox 448">
            <a:extLst>
              <a:ext uri="{FF2B5EF4-FFF2-40B4-BE49-F238E27FC236}">
                <a16:creationId xmlns:a16="http://schemas.microsoft.com/office/drawing/2014/main" xmlns="" id="{F09B29D8-BD5C-452F-ACC0-B3A97A212D0F}"/>
              </a:ext>
            </a:extLst>
          </p:cNvPr>
          <p:cNvSpPr txBox="1"/>
          <p:nvPr/>
        </p:nvSpPr>
        <p:spPr>
          <a:xfrm>
            <a:off x="7970839" y="4925012"/>
            <a:ext cx="22621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&gt;150 </a:t>
            </a:r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мероприятий в области популяризации нанотехнологий</a:t>
            </a:r>
          </a:p>
        </p:txBody>
      </p:sp>
      <p:sp>
        <p:nvSpPr>
          <p:cNvPr id="450" name="Прямоугольник 449">
            <a:extLst>
              <a:ext uri="{FF2B5EF4-FFF2-40B4-BE49-F238E27FC236}">
                <a16:creationId xmlns:a16="http://schemas.microsoft.com/office/drawing/2014/main" xmlns="" id="{45037BA1-CFDB-45C6-B065-2ED8F4D796BA}"/>
              </a:ext>
            </a:extLst>
          </p:cNvPr>
          <p:cNvSpPr/>
          <p:nvPr/>
        </p:nvSpPr>
        <p:spPr>
          <a:xfrm>
            <a:off x="7416800" y="5372100"/>
            <a:ext cx="3049588" cy="738188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defTabSz="325438"/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&gt;500</a:t>
            </a:r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компаний наноиндустрии </a:t>
            </a:r>
          </a:p>
          <a:p>
            <a:pPr defTabSz="325438"/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приняли участие на коллективных стендах Фонда в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&gt;80</a:t>
            </a:r>
            <a:r>
              <a:rPr lang="ru-RU" sz="10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sz="1000" b="1" dirty="0">
                <a:solidFill>
                  <a:srgbClr val="197EC6"/>
                </a:solidFill>
                <a:latin typeface="Calibri" charset="0"/>
              </a:rPr>
              <a:t>выставках</a:t>
            </a:r>
          </a:p>
        </p:txBody>
      </p:sp>
      <p:pic>
        <p:nvPicPr>
          <p:cNvPr id="452" name="Рисунок 45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50" y="1671638"/>
            <a:ext cx="500634" cy="514350"/>
          </a:xfrm>
          <a:prstGeom prst="rect">
            <a:avLst/>
          </a:prstGeom>
        </p:spPr>
      </p:pic>
      <p:sp>
        <p:nvSpPr>
          <p:cNvPr id="453" name="TextBox 452">
            <a:extLst>
              <a:ext uri="{FF2B5EF4-FFF2-40B4-BE49-F238E27FC236}">
                <a16:creationId xmlns:a16="http://schemas.microsoft.com/office/drawing/2014/main" xmlns="" id="{20516F76-32B7-4950-883C-DB1037512461}"/>
              </a:ext>
            </a:extLst>
          </p:cNvPr>
          <p:cNvSpPr txBox="1"/>
          <p:nvPr/>
        </p:nvSpPr>
        <p:spPr>
          <a:xfrm>
            <a:off x="8768239" y="2848922"/>
            <a:ext cx="14647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45 </a:t>
            </a:r>
            <a:r>
              <a:rPr lang="ru-RU" sz="1000" b="1" dirty="0">
                <a:solidFill>
                  <a:srgbClr val="0075CC"/>
                </a:solidFill>
                <a:latin typeface="Calibri" charset="0"/>
              </a:rPr>
              <a:t>проектов по стимулированию спроса</a:t>
            </a:r>
          </a:p>
        </p:txBody>
      </p:sp>
      <p:sp>
        <p:nvSpPr>
          <p:cNvPr id="454" name="TextBox 228"/>
          <p:cNvSpPr txBox="1">
            <a:spLocks noChangeArrowheads="1"/>
          </p:cNvSpPr>
          <p:nvPr/>
        </p:nvSpPr>
        <p:spPr bwMode="auto">
          <a:xfrm>
            <a:off x="3698875" y="458788"/>
            <a:ext cx="4564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25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325438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Фонд в 2018 году в цифрах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16" y="6145214"/>
            <a:ext cx="1670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17014" y="6603420"/>
            <a:ext cx="651953" cy="133349"/>
          </a:xfrm>
        </p:spPr>
        <p:txBody>
          <a:bodyPr/>
          <a:lstStyle/>
          <a:p>
            <a:fld id="{ED0691EE-6EF9-AA44-9F8F-D3CE5E47BFF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5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2192338" y="436975"/>
            <a:ext cx="7720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ea typeface="Arial" charset="0"/>
                <a:cs typeface="Arial" panose="020B0604020202020204" pitchFamily="34" charset="0"/>
              </a:rPr>
              <a:t>Работа с ГК «</a:t>
            </a:r>
            <a:r>
              <a:rPr lang="ru-RU" altLang="ru-RU" sz="2200" dirty="0" err="1">
                <a:ea typeface="Arial" charset="0"/>
                <a:cs typeface="Arial" panose="020B0604020202020204" pitchFamily="34" charset="0"/>
              </a:rPr>
              <a:t>Автодор</a:t>
            </a:r>
            <a:r>
              <a:rPr lang="ru-RU" altLang="ru-RU" sz="2200" dirty="0">
                <a:ea typeface="Arial" charset="0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5546" y="930963"/>
            <a:ext cx="10791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2" name="Нижний колонтитул 3"/>
          <p:cNvSpPr txBox="1">
            <a:spLocks noGrp="1"/>
          </p:cNvSpPr>
          <p:nvPr/>
        </p:nvSpPr>
        <p:spPr bwMode="auto">
          <a:xfrm>
            <a:off x="10056814" y="6443664"/>
            <a:ext cx="611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ru-RU" sz="1600" b="1" dirty="0"/>
          </a:p>
        </p:txBody>
      </p:sp>
      <p:sp>
        <p:nvSpPr>
          <p:cNvPr id="73733" name="Прямоугольник 1"/>
          <p:cNvSpPr>
            <a:spLocks noChangeArrowheads="1"/>
          </p:cNvSpPr>
          <p:nvPr/>
        </p:nvSpPr>
        <p:spPr bwMode="auto">
          <a:xfrm>
            <a:off x="2192338" y="1028700"/>
            <a:ext cx="72882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800" dirty="0"/>
          </a:p>
          <a:p>
            <a:pPr eaLnBrk="1" hangingPunct="1">
              <a:spcBef>
                <a:spcPts val="1800"/>
              </a:spcBef>
            </a:pPr>
            <a:endParaRPr lang="ru-RU" altLang="ru-RU" sz="1800" dirty="0"/>
          </a:p>
        </p:txBody>
      </p:sp>
      <p:sp>
        <p:nvSpPr>
          <p:cNvPr id="73734" name="Прямоугольник 1"/>
          <p:cNvSpPr>
            <a:spLocks noChangeArrowheads="1"/>
          </p:cNvSpPr>
          <p:nvPr/>
        </p:nvSpPr>
        <p:spPr bwMode="auto">
          <a:xfrm>
            <a:off x="1079157" y="4871954"/>
            <a:ext cx="1004192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just"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Участие сотрудников Группы «РОСНАНО» в работе научно-технического совета ГК 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Автодор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</a:p>
          <a:p>
            <a:pPr algn="just"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Участие сотрудников Группы «РОСНАНО» в заседаниях Экспертного совета по вопросам обеспечения эффективности закупок, проводимых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ГК 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Автодор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 и совещаниях по рассмотрению новых решений на объектах ГК 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Автодор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  <a:endParaRPr lang="en-US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21" y="1094858"/>
            <a:ext cx="1330519" cy="5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13" y="1168511"/>
            <a:ext cx="1464188" cy="27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11" name="Рисунок 10" descr="C:\Users\Salnichenko_LV\Documents\2017\СОЧИ_форум\Фото\1 МБ\1 МБ\8. Круглый стол 2\ART_088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03" y="1028700"/>
            <a:ext cx="6104239" cy="384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8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2257147" y="393541"/>
            <a:ext cx="7720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ea typeface="Arial" charset="0"/>
                <a:cs typeface="Arial" panose="020B0604020202020204" pitchFamily="34" charset="0"/>
              </a:rPr>
              <a:t>Поставки продукции на объекты ГК «</a:t>
            </a:r>
            <a:r>
              <a:rPr lang="ru-RU" altLang="ru-RU" sz="2200" dirty="0" err="1">
                <a:ea typeface="Arial" charset="0"/>
                <a:cs typeface="Arial" panose="020B0604020202020204" pitchFamily="34" charset="0"/>
              </a:rPr>
              <a:t>Автодор</a:t>
            </a:r>
            <a:r>
              <a:rPr lang="ru-RU" altLang="ru-RU" sz="2200" dirty="0">
                <a:ea typeface="Arial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3732" name="Нижний колонтитул 3"/>
          <p:cNvSpPr txBox="1">
            <a:spLocks noGrp="1"/>
          </p:cNvSpPr>
          <p:nvPr/>
        </p:nvSpPr>
        <p:spPr bwMode="auto">
          <a:xfrm>
            <a:off x="10056814" y="6443664"/>
            <a:ext cx="611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ru-RU" sz="1600" b="1" dirty="0"/>
          </a:p>
        </p:txBody>
      </p:sp>
      <p:sp>
        <p:nvSpPr>
          <p:cNvPr id="73733" name="Прямоугольник 1"/>
          <p:cNvSpPr>
            <a:spLocks noChangeArrowheads="1"/>
          </p:cNvSpPr>
          <p:nvPr/>
        </p:nvSpPr>
        <p:spPr bwMode="auto">
          <a:xfrm>
            <a:off x="1334530" y="1119316"/>
            <a:ext cx="9770075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1.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Композитные 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опоры освещения ООО «Гален», М-1 «Беларусь», М-4 «Дон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2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.</a:t>
            </a:r>
            <a:r>
              <a:rPr lang="en-US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Композитные 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перильные ограждения и лотки ООО «НЦК»,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Пусковой</a:t>
            </a:r>
            <a:r>
              <a:rPr lang="en-US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комплекс 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№ 1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ЦКАД.</a:t>
            </a: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3. Светодиодные светильники ООО «ЛЭД-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Энергосервис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», М-4 «Дон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4. Кабельная продукция ООО 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Нексанс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Рус», М-11 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«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Москва — Санкт-Петербург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5. Термопластик дорожной разметки ООО 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ИнДорТех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», М-1 «Беларусь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6. Пеностекольный щебень ООО 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АйСиЭм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Гласс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 Калуга»; М-3 «Украина</a:t>
            </a:r>
            <a:r>
              <a:rPr lang="ru-RU" alt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».</a:t>
            </a: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rgbClr val="262673"/>
              </a:solidFill>
              <a:latin typeface="Palatino Linotype" panose="02040502050505030304" pitchFamily="18" charset="0"/>
              <a:ea typeface="+mn-ea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7. В рамках опытно-экспериментальной апробации модификатора асфальтобетона нового поколения «</a:t>
            </a:r>
            <a:r>
              <a:rPr lang="ru-RU" altLang="ru-RU" sz="1600" dirty="0" err="1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Эладорм</a:t>
            </a:r>
            <a:r>
              <a:rPr lang="ru-RU" altLang="ru-RU" sz="1600" dirty="0">
                <a:solidFill>
                  <a:srgbClr val="262673"/>
                </a:solidFill>
                <a:latin typeface="Palatino Linotype" panose="02040502050505030304" pitchFamily="18" charset="0"/>
                <a:ea typeface="+mn-ea"/>
              </a:rPr>
              <a:t>» предусмотрено  устройство опытного участка на М-4 «Дон» в Краснодарском крае.</a:t>
            </a:r>
          </a:p>
          <a:p>
            <a:pPr eaLnBrk="1" hangingPunct="1">
              <a:spcBef>
                <a:spcPts val="1800"/>
              </a:spcBef>
            </a:pPr>
            <a:endParaRPr lang="ru-RU" altLang="ru-RU" sz="1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15546" y="922724"/>
            <a:ext cx="10791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2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2257147" y="393541"/>
            <a:ext cx="7720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ea typeface="Arial" charset="0"/>
                <a:cs typeface="Arial" panose="020B0604020202020204" pitchFamily="34" charset="0"/>
              </a:rPr>
              <a:t>Анализ эффективности институтов развития</a:t>
            </a:r>
            <a:endParaRPr lang="ru-RU" altLang="ru-RU" sz="2200" dirty="0"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73732" name="Нижний колонтитул 3"/>
          <p:cNvSpPr txBox="1">
            <a:spLocks noGrp="1"/>
          </p:cNvSpPr>
          <p:nvPr/>
        </p:nvSpPr>
        <p:spPr bwMode="auto">
          <a:xfrm>
            <a:off x="10056814" y="6443664"/>
            <a:ext cx="611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ru-RU" sz="16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15546" y="922724"/>
            <a:ext cx="10791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24222" y="1085742"/>
            <a:ext cx="10374215" cy="595913"/>
          </a:xfrm>
          <a:prstGeom prst="roundRect">
            <a:avLst/>
          </a:prstGeom>
          <a:solidFill>
            <a:srgbClr val="99CCFF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Palatino Linotype" panose="02040502050505030304" pitchFamily="18" charset="0"/>
              </a:rPr>
              <a:t>Фонд инфраструктурных и образовательных программ -  наиболее эффективный институт развития 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Palatino Linotype" panose="02040502050505030304" pitchFamily="18" charset="0"/>
              </a:rPr>
              <a:t>Российской Федерации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2" y="1681655"/>
            <a:ext cx="10362005" cy="42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2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2257147" y="393541"/>
            <a:ext cx="7720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ea typeface="Arial" charset="0"/>
                <a:cs typeface="Arial" panose="020B0604020202020204" pitchFamily="34" charset="0"/>
              </a:rPr>
              <a:t>Работа с ПАО «Газпром»</a:t>
            </a:r>
            <a:endParaRPr lang="ru-RU" altLang="ru-RU" sz="2200" dirty="0"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15546" y="922724"/>
            <a:ext cx="10791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6816" y="5690000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9378603" y="5637267"/>
            <a:ext cx="30832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б</a:t>
            </a:r>
          </a:p>
        </p:txBody>
      </p:sp>
      <p:pic>
        <p:nvPicPr>
          <p:cNvPr id="8" name="Picture 2" descr="Алексей Миллер во время совместного совещания с РОСНАНО по вопросам разработки инновационной продукции и ее внедрения на производственных объектах «Газпрома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7" y="1068748"/>
            <a:ext cx="4723175" cy="32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едседатель Правления ООО «УК «РОСНАНО»' Анатолий Чубайс во время совместного совещания РОСНАНО и «Газпрома» по вопросам разработки инновационной продукции и ее внедрения на производственных объектах «Газпрома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5" y="1063301"/>
            <a:ext cx="4802735" cy="319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03422" y="4968156"/>
            <a:ext cx="811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В ходе проведения совещаний принято 1</a:t>
            </a:r>
            <a:r>
              <a:rPr lang="en-US" dirty="0">
                <a:solidFill>
                  <a:srgbClr val="262673"/>
                </a:solidFill>
                <a:latin typeface="Palatino Linotype" panose="02040502050505030304" pitchFamily="18" charset="0"/>
              </a:rPr>
              <a:t>72</a:t>
            </a:r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 протокольных решений, направленных на применение нанотехнологических решений в инвестиционных проектах ПАО «Газпром»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61859" y="4430974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Проведено 1</a:t>
            </a:r>
            <a:r>
              <a:rPr lang="en-US" dirty="0">
                <a:solidFill>
                  <a:srgbClr val="262673"/>
                </a:solidFill>
                <a:latin typeface="Palatino Linotype" panose="02040502050505030304" pitchFamily="18" charset="0"/>
              </a:rPr>
              <a:t>3</a:t>
            </a:r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 совместных совещаний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0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2162" y="2902573"/>
            <a:ext cx="3201459" cy="452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6816" y="5690000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216" y="784818"/>
            <a:ext cx="1075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Утверждена Программа стимулирования спроса на инновационную, в том числе нанотехнологическую, продукцию в газовой отрасли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346" y="1800425"/>
            <a:ext cx="3190501" cy="45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14591" y="3267284"/>
            <a:ext cx="3762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Повышение технико-экономических показателей технологического оборудования производственных объектов 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ПАО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«Газпром» за счет внедрения нанотехнологических решений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25193" y="2708834"/>
            <a:ext cx="258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Цель Программы: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2224" y="949639"/>
            <a:ext cx="3389762" cy="47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3805568" y="2897031"/>
            <a:ext cx="467134" cy="1503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55" y="2692157"/>
            <a:ext cx="2670355" cy="37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6816" y="5690000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"/>
          <p:cNvSpPr>
            <a:spLocks noChangeArrowheads="1"/>
          </p:cNvSpPr>
          <p:nvPr/>
        </p:nvSpPr>
        <p:spPr bwMode="auto">
          <a:xfrm>
            <a:off x="9378603" y="5637267"/>
            <a:ext cx="30832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б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90405" y="713299"/>
            <a:ext cx="8274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Разработана и утверждена Методика промышленного внедрения нанотехнологической продукции при строительстве и реконструкции объектов инфраструктуры  ПАО «Газпром»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3182939" y="5222081"/>
            <a:ext cx="206375" cy="259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42" y="2407914"/>
            <a:ext cx="584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1. Сбор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исходных данных и необходимой информации, подготовка Перечня 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продукции.</a:t>
            </a:r>
            <a:endParaRPr lang="ru-RU" sz="1600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93" y="2350767"/>
            <a:ext cx="2447796" cy="34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5" y="1471803"/>
            <a:ext cx="2490545" cy="36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3267868" y="5164874"/>
            <a:ext cx="182564" cy="18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3794898" y="5481639"/>
            <a:ext cx="182564" cy="18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4270987" y="5760826"/>
            <a:ext cx="182564" cy="18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15542" y="3022582"/>
            <a:ext cx="579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2. Подготовка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Заключения о возможности применения инновационных технологий и 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продукции.</a:t>
            </a:r>
            <a:endParaRPr lang="ru-RU" sz="1600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15541" y="3677925"/>
            <a:ext cx="584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3. Формирование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Перечня инновационных технологий и продукции, применяемых</a:t>
            </a:r>
            <a:r>
              <a:rPr lang="en-US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в ПАО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«Газпром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».</a:t>
            </a:r>
            <a:endParaRPr lang="ru-RU" sz="1600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15542" y="4482352"/>
            <a:ext cx="584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4. Формирование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Программы внедрения инновационных технологий и продукции 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в ПАО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«Газпром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».</a:t>
            </a:r>
            <a:endParaRPr lang="ru-RU" sz="1600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15542" y="5269544"/>
            <a:ext cx="584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5. Планирование </a:t>
            </a:r>
            <a:r>
              <a:rPr lang="ru-RU" sz="1600" dirty="0">
                <a:solidFill>
                  <a:srgbClr val="262673"/>
                </a:solidFill>
                <a:latin typeface="Palatino Linotype" panose="02040502050505030304" pitchFamily="18" charset="0"/>
              </a:rPr>
              <a:t>и выполнение мероприятий по внедрению инновационных </a:t>
            </a:r>
            <a:r>
              <a:rPr lang="ru-RU" sz="1600" dirty="0" smtClean="0">
                <a:solidFill>
                  <a:srgbClr val="262673"/>
                </a:solidFill>
                <a:latin typeface="Palatino Linotype" panose="02040502050505030304" pitchFamily="18" charset="0"/>
              </a:rPr>
              <a:t>технологий.</a:t>
            </a:r>
            <a:endParaRPr lang="ru-RU" sz="1600" dirty="0">
              <a:solidFill>
                <a:srgbClr val="26267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3060893" y="5071726"/>
            <a:ext cx="366055" cy="1503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3288509" y="5448684"/>
            <a:ext cx="366055" cy="1503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3654564" y="5726034"/>
            <a:ext cx="366055" cy="1503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524000" y="5481639"/>
            <a:ext cx="1835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56816" y="5690000"/>
            <a:ext cx="611187" cy="310753"/>
          </a:xfrm>
        </p:spPr>
        <p:txBody>
          <a:bodyPr/>
          <a:lstStyle/>
          <a:p>
            <a:pPr>
              <a:defRPr/>
            </a:pPr>
            <a:fld id="{342B0B25-8C37-45A7-912B-AE9E71527A49}" type="slidenum">
              <a:rPr lang="sv-SE" sz="160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sv-SE" sz="16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0" y="1939370"/>
            <a:ext cx="3201067" cy="43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72" y="2850262"/>
            <a:ext cx="2597102" cy="352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3574" y="761573"/>
            <a:ext cx="8203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Утверждены и реализуются «Приоритеты научно-технического взаимодействия ПАО «Газпром» и ООО «УК «РОСНАНО»  на  </a:t>
            </a:r>
          </a:p>
          <a:p>
            <a:pPr algn="ctr">
              <a:defRPr/>
            </a:pP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2016 - 2018 годы»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36477" y="2591773"/>
            <a:ext cx="339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1. Газовый бизнес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97820" y="4732379"/>
            <a:ext cx="4393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3. Электроэнергетический бизнес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81370" y="3640898"/>
            <a:ext cx="339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73"/>
                </a:solidFill>
                <a:latin typeface="Palatino Linotype" panose="02040502050505030304" pitchFamily="18" charset="0"/>
              </a:rPr>
              <a:t>2. Нефтяной бизнес</a:t>
            </a:r>
          </a:p>
        </p:txBody>
      </p:sp>
      <p:pic>
        <p:nvPicPr>
          <p:cNvPr id="5122" name="Picture 2" descr="http://sankt-peterburg.novosel.ru/i/90/10/9901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45" y="4501215"/>
            <a:ext cx="904556" cy="2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kvats.ru/wp-content/uploads/2016/11/nanotech1-300x1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19" y="5242131"/>
            <a:ext cx="699613" cy="4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65" y="3996787"/>
            <a:ext cx="721298" cy="45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51" y="3307994"/>
            <a:ext cx="882078" cy="2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soinvest.ru/uploads/imagebox/thumbs/4aa0c3502d3336cc81ce6a84a4401f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25" y="2971484"/>
            <a:ext cx="403285" cy="4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i_jedxmdxb0_161f529783ce29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83" y="4110094"/>
            <a:ext cx="920081" cy="3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s://jobfilter.ru/uploaded_files/images/2017/04/25/309401/ajHc4ZDz17XGb_p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05" y="2922921"/>
            <a:ext cx="922044" cy="2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11" descr="C:\Users\Ekaterina.Nosacheva\Desktop\тероминтех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92" y="2890019"/>
            <a:ext cx="1122692" cy="2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msk.spravka.city/public_files/company/logo/2440/logo-2389256-moskv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81" y="3281094"/>
            <a:ext cx="1179232" cy="1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1137" y="6602552"/>
            <a:ext cx="651953" cy="133349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. Зеленый">
  <a:themeElements>
    <a:clrScheme name="Rosnano 2">
      <a:dk1>
        <a:srgbClr val="565656"/>
      </a:dk1>
      <a:lt1>
        <a:srgbClr val="FFFFFF"/>
      </a:lt1>
      <a:dk2>
        <a:srgbClr val="B4D629"/>
      </a:dk2>
      <a:lt2>
        <a:srgbClr val="FFFFFF"/>
      </a:lt2>
      <a:accent1>
        <a:srgbClr val="B4D629"/>
      </a:accent1>
      <a:accent2>
        <a:srgbClr val="D2E67F"/>
      </a:accent2>
      <a:accent3>
        <a:srgbClr val="ECF5C9"/>
      </a:accent3>
      <a:accent4>
        <a:srgbClr val="B2B2B2"/>
      </a:accent4>
      <a:accent5>
        <a:srgbClr val="CFCFCF"/>
      </a:accent5>
      <a:accent6>
        <a:srgbClr val="E3E3E3"/>
      </a:accent6>
      <a:hlink>
        <a:srgbClr val="B4D629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. Желтый">
  <a:themeElements>
    <a:clrScheme name="Rosnano 3">
      <a:dk1>
        <a:srgbClr val="565656"/>
      </a:dk1>
      <a:lt1>
        <a:srgbClr val="FFFFFF"/>
      </a:lt1>
      <a:dk2>
        <a:srgbClr val="F2C611"/>
      </a:dk2>
      <a:lt2>
        <a:srgbClr val="FFFFFF"/>
      </a:lt2>
      <a:accent1>
        <a:srgbClr val="F2C611"/>
      </a:accent1>
      <a:accent2>
        <a:srgbClr val="F8E07C"/>
      </a:accent2>
      <a:accent3>
        <a:srgbClr val="FCF1C3"/>
      </a:accent3>
      <a:accent4>
        <a:srgbClr val="B2B2B2"/>
      </a:accent4>
      <a:accent5>
        <a:srgbClr val="CFCFCF"/>
      </a:accent5>
      <a:accent6>
        <a:srgbClr val="E3E3E3"/>
      </a:accent6>
      <a:hlink>
        <a:srgbClr val="F2C611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. Фиолетовый">
  <a:themeElements>
    <a:clrScheme name="Rosnano 4">
      <a:dk1>
        <a:srgbClr val="565656"/>
      </a:dk1>
      <a:lt1>
        <a:srgbClr val="FFFFFF"/>
      </a:lt1>
      <a:dk2>
        <a:srgbClr val="B999FF"/>
      </a:dk2>
      <a:lt2>
        <a:srgbClr val="FFFFFF"/>
      </a:lt2>
      <a:accent1>
        <a:srgbClr val="B999FF"/>
      </a:accent1>
      <a:accent2>
        <a:srgbClr val="D5C2FF"/>
      </a:accent2>
      <a:accent3>
        <a:srgbClr val="EDE5FF"/>
      </a:accent3>
      <a:accent4>
        <a:srgbClr val="B2B2B2"/>
      </a:accent4>
      <a:accent5>
        <a:srgbClr val="CFCFCF"/>
      </a:accent5>
      <a:accent6>
        <a:srgbClr val="E3E3E3"/>
      </a:accent6>
      <a:hlink>
        <a:srgbClr val="B999FF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. Бирюзовый">
  <a:themeElements>
    <a:clrScheme name="Rosnano 6">
      <a:dk1>
        <a:srgbClr val="565656"/>
      </a:dk1>
      <a:lt1>
        <a:srgbClr val="FFFFFF"/>
      </a:lt1>
      <a:dk2>
        <a:srgbClr val="6DE2CF"/>
      </a:dk2>
      <a:lt2>
        <a:srgbClr val="FFFFFF"/>
      </a:lt2>
      <a:accent1>
        <a:srgbClr val="6DE2CF"/>
      </a:accent1>
      <a:accent2>
        <a:srgbClr val="A7EEE2"/>
      </a:accent2>
      <a:accent3>
        <a:srgbClr val="DAF8F3"/>
      </a:accent3>
      <a:accent4>
        <a:srgbClr val="B2B2B2"/>
      </a:accent4>
      <a:accent5>
        <a:srgbClr val="CFCFCF"/>
      </a:accent5>
      <a:accent6>
        <a:srgbClr val="E3E3E3"/>
      </a:accent6>
      <a:hlink>
        <a:srgbClr val="6DE2CF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. Голубой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3221</TotalTime>
  <Words>757</Words>
  <Application>Microsoft Office PowerPoint</Application>
  <PresentationFormat>Произвольный</PresentationFormat>
  <Paragraphs>150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2. Зеленый</vt:lpstr>
      <vt:lpstr>3. Желтый</vt:lpstr>
      <vt:lpstr>4. Фиолетовый</vt:lpstr>
      <vt:lpstr>6. Бирюзовый</vt:lpstr>
      <vt:lpstr>1. Голубой</vt:lpstr>
      <vt:lpstr>Продвижение Группой «РОСНАНО» МСП нанотехнологического и связанных с ним высокотехнологичных секторов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Win7</cp:lastModifiedBy>
  <cp:revision>185</cp:revision>
  <cp:lastPrinted>2019-02-13T12:22:29Z</cp:lastPrinted>
  <dcterms:created xsi:type="dcterms:W3CDTF">2016-12-07T09:40:38Z</dcterms:created>
  <dcterms:modified xsi:type="dcterms:W3CDTF">2019-02-17T11:39:34Z</dcterms:modified>
</cp:coreProperties>
</file>